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Vessel and PFC definitions for </a:t>
            </a:r>
            <a:r>
              <a:rPr lang="en-US" dirty="0" err="1" smtClean="0"/>
              <a:t>cryo</a:t>
            </a:r>
            <a:r>
              <a:rPr lang="en-US" dirty="0" smtClean="0"/>
              <a:t> calculations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03784" y="1371600"/>
            <a:ext cx="4587816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Subset of elements contained in “nstx_28_ex.dg”</a:t>
            </a:r>
          </a:p>
          <a:p>
            <a:r>
              <a:rPr lang="en-US" dirty="0" smtClean="0"/>
              <a:t>Center stack walls moved to reflect upgrade</a:t>
            </a:r>
          </a:p>
          <a:p>
            <a:pPr lvl="1"/>
            <a:r>
              <a:rPr lang="en-US" dirty="0" smtClean="0"/>
              <a:t>Same inner wall as used in </a:t>
            </a:r>
            <a:r>
              <a:rPr lang="en-US" dirty="0" err="1" smtClean="0"/>
              <a:t>isolver</a:t>
            </a:r>
            <a:endParaRPr lang="en-US" dirty="0" smtClean="0"/>
          </a:p>
          <a:p>
            <a:r>
              <a:rPr lang="en-US" dirty="0" smtClean="0"/>
              <a:t>Has the important hardware (I think?)</a:t>
            </a:r>
          </a:p>
          <a:p>
            <a:r>
              <a:rPr lang="en-US" dirty="0" smtClean="0"/>
              <a:t>No modifications for plenum/pump yet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4022784" cy="5696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9753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Vessel and PFC definitions for cryo calculations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Canik, John</dc:creator>
  <cp:lastModifiedBy>Canik, John</cp:lastModifiedBy>
  <cp:revision>4</cp:revision>
  <dcterms:created xsi:type="dcterms:W3CDTF">2006-08-16T00:00:00Z</dcterms:created>
  <dcterms:modified xsi:type="dcterms:W3CDTF">2011-10-27T20:37:40Z</dcterms:modified>
</cp:coreProperties>
</file>