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SOLPS modeling of three time slices in 129038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066800"/>
            <a:ext cx="2667000" cy="5562600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Nothing much changes</a:t>
            </a:r>
          </a:p>
          <a:p>
            <a:pPr lvl="1"/>
            <a:r>
              <a:rPr lang="en-US" sz="2400" dirty="0" smtClean="0"/>
              <a:t>Points/dashed lines are measurements</a:t>
            </a:r>
          </a:p>
          <a:p>
            <a:pPr lvl="1"/>
            <a:r>
              <a:rPr lang="en-US" sz="2400" dirty="0" smtClean="0"/>
              <a:t>SOL n</a:t>
            </a:r>
            <a:r>
              <a:rPr lang="en-US" sz="2400" baseline="-25000" dirty="0" smtClean="0"/>
              <a:t>e</a:t>
            </a:r>
            <a:r>
              <a:rPr lang="en-US" sz="2400" dirty="0" smtClean="0"/>
              <a:t>, </a:t>
            </a:r>
            <a:r>
              <a:rPr lang="en-US" sz="2400" dirty="0" err="1" smtClean="0"/>
              <a:t>T</a:t>
            </a:r>
            <a:r>
              <a:rPr lang="en-US" sz="2400" baseline="-25000" dirty="0" err="1" smtClean="0"/>
              <a:t>e</a:t>
            </a:r>
            <a:r>
              <a:rPr lang="en-US" sz="2400" baseline="-25000" dirty="0" smtClean="0"/>
              <a:t>, </a:t>
            </a:r>
            <a:r>
              <a:rPr lang="en-US" sz="2400" dirty="0" smtClean="0"/>
              <a:t>Peak heat flux, D</a:t>
            </a:r>
            <a:r>
              <a:rPr lang="en-US" sz="2400" baseline="-25000" dirty="0" smtClean="0">
                <a:sym typeface="Symbol"/>
              </a:rPr>
              <a:t>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smtClean="0">
                <a:sym typeface="Symbol"/>
              </a:rPr>
              <a:t>all pretty constant</a:t>
            </a:r>
            <a:endParaRPr lang="en-US" sz="2400" baseline="-25000" dirty="0" smtClean="0"/>
          </a:p>
          <a:p>
            <a:pPr lvl="1"/>
            <a:endParaRPr lang="en-US" sz="2400" dirty="0"/>
          </a:p>
          <a:p>
            <a:r>
              <a:rPr lang="en-US" sz="2400" dirty="0" smtClean="0"/>
              <a:t>Constraints in modeling:</a:t>
            </a:r>
          </a:p>
          <a:p>
            <a:pPr lvl="1"/>
            <a:r>
              <a:rPr lang="en-US" sz="2000" dirty="0" smtClean="0"/>
              <a:t>Fitted n, T profiles</a:t>
            </a:r>
          </a:p>
          <a:p>
            <a:pPr lvl="1"/>
            <a:r>
              <a:rPr lang="en-US" sz="2000" dirty="0" smtClean="0"/>
              <a:t>Peak </a:t>
            </a:r>
            <a:r>
              <a:rPr lang="en-US" sz="2000" dirty="0" err="1" smtClean="0"/>
              <a:t>q</a:t>
            </a:r>
            <a:r>
              <a:rPr lang="en-US" sz="2000" baseline="-25000" dirty="0" err="1" smtClean="0"/>
              <a:t>div</a:t>
            </a:r>
            <a:r>
              <a:rPr lang="en-US" sz="2000" dirty="0" smtClean="0"/>
              <a:t> (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e</a:t>
            </a:r>
            <a:r>
              <a:rPr lang="en-US" sz="2000" baseline="30000" dirty="0" err="1" smtClean="0"/>
              <a:t>sep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Peak D</a:t>
            </a:r>
            <a:r>
              <a:rPr lang="en-US" sz="2000" baseline="-25000" dirty="0" smtClean="0">
                <a:sym typeface="Symbol"/>
              </a:rPr>
              <a:t></a:t>
            </a:r>
            <a:r>
              <a:rPr lang="en-US" sz="2000" dirty="0" smtClean="0"/>
              <a:t> (R)</a:t>
            </a:r>
          </a:p>
          <a:p>
            <a:endParaRPr lang="en-US" sz="2400" dirty="0"/>
          </a:p>
          <a:p>
            <a:r>
              <a:rPr lang="en-US" sz="2400" dirty="0" smtClean="0"/>
              <a:t>Inferred R doesn’t change much</a:t>
            </a:r>
          </a:p>
          <a:p>
            <a:pPr lvl="1"/>
            <a:r>
              <a:rPr lang="en-US" sz="2400" dirty="0" smtClean="0"/>
              <a:t>0.89</a:t>
            </a:r>
            <a:r>
              <a:rPr lang="en-US" sz="2400" dirty="0" smtClean="0">
                <a:sym typeface="Symbol"/>
              </a:rPr>
              <a:t>, </a:t>
            </a:r>
            <a:r>
              <a:rPr lang="en-US" sz="2400" dirty="0" smtClean="0"/>
              <a:t>0.90, 0.87</a:t>
            </a:r>
            <a:endParaRPr lang="en-US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23" t="6428" r="7605" b="5877"/>
          <a:stretch/>
        </p:blipFill>
        <p:spPr bwMode="auto">
          <a:xfrm>
            <a:off x="2599616" y="838200"/>
            <a:ext cx="6544384" cy="5773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1424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1265</TotalTime>
  <Words>59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SOLPS modeling of three time slices in 129038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Canik, John</dc:creator>
  <cp:lastModifiedBy>Canik, John</cp:lastModifiedBy>
  <cp:revision>15</cp:revision>
  <dcterms:created xsi:type="dcterms:W3CDTF">2006-08-16T00:00:00Z</dcterms:created>
  <dcterms:modified xsi:type="dcterms:W3CDTF">2012-03-13T13:56:52Z</dcterms:modified>
</cp:coreProperties>
</file>