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1" r:id="rId3"/>
    <p:sldId id="256" r:id="rId4"/>
    <p:sldId id="257" r:id="rId5"/>
    <p:sldId id="258" r:id="rId6"/>
    <p:sldId id="259" r:id="rId7"/>
    <p:sldId id="260" r:id="rId8"/>
    <p:sldId id="267" r:id="rId9"/>
    <p:sldId id="271" r:id="rId10"/>
    <p:sldId id="262" r:id="rId11"/>
    <p:sldId id="270" r:id="rId12"/>
    <p:sldId id="263" r:id="rId13"/>
    <p:sldId id="264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5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0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8DF3-9CB9-094E-8DA2-4FF75E71EF5B}" type="datetimeFigureOut">
              <a:rPr lang="en-US" smtClean="0"/>
              <a:t>8/15/14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6D80-2420-F84A-9601-8D423E4C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Option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Angled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8-14 at 11.1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4-08-14 at 11.1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56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5511" y="5150443"/>
            <a:ext cx="1374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 tilt on gas seal, 1/8” thick 316 SS,</a:t>
            </a:r>
          </a:p>
          <a:p>
            <a:r>
              <a:rPr lang="en-US" dirty="0" smtClean="0"/>
              <a:t>0.3” from tube weld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7332952" y="3632111"/>
            <a:ext cx="1219596" cy="1518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6867" y="5589345"/>
            <a:ext cx="1843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2.6” long, 45 degree angle</a:t>
            </a:r>
          </a:p>
          <a:p>
            <a:r>
              <a:rPr lang="en-US" dirty="0" smtClean="0"/>
              <a:t>Neutral Blocker</a:t>
            </a:r>
          </a:p>
          <a:p>
            <a:r>
              <a:rPr lang="en-US" dirty="0" smtClean="0"/>
              <a:t>1/8” thick 316 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97798" y="3905204"/>
            <a:ext cx="975701" cy="1684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7751" y="4555242"/>
            <a:ext cx="1523536" cy="86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Represents 1” thick Graphite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34236" y="4355804"/>
            <a:ext cx="2758392" cy="641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0536" y="109794"/>
            <a:ext cx="1843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Grey is an underlying 316 SS mechanical structure, ½” thick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23697" y="1587122"/>
            <a:ext cx="509226" cy="156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7521" y="5416465"/>
            <a:ext cx="184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Tile Flush With Vessel Nozzle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99358" y="4723039"/>
            <a:ext cx="1584027" cy="909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9604" y="2045003"/>
            <a:ext cx="152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Magenta is outline of the new CS PFCs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91467" y="2500984"/>
            <a:ext cx="1076587" cy="467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7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5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68300"/>
            <a:ext cx="74168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5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39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5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19100"/>
            <a:ext cx="73914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5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32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5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23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4 at 1.1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701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8-14 at 1.1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700"/>
            <a:ext cx="67945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.1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719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.1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741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.1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0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Option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target outboard of the pump entrance.</a:t>
            </a:r>
          </a:p>
          <a:p>
            <a:r>
              <a:rPr lang="en-US" dirty="0" smtClean="0"/>
              <a:t>Steep ramp on the “shelf”.</a:t>
            </a:r>
          </a:p>
          <a:p>
            <a:r>
              <a:rPr lang="en-US" dirty="0" smtClean="0"/>
              <a:t>More clearance to a variety of plasma shapes.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5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4 at 11.1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617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103</Words>
  <Application>Microsoft Macintosh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Design Option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Option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Gerhardt</dc:creator>
  <cp:lastModifiedBy>Stefan Gerhardt</cp:lastModifiedBy>
  <cp:revision>6</cp:revision>
  <cp:lastPrinted>2014-08-15T20:32:48Z</cp:lastPrinted>
  <dcterms:created xsi:type="dcterms:W3CDTF">2014-08-14T17:11:47Z</dcterms:created>
  <dcterms:modified xsi:type="dcterms:W3CDTF">2014-08-15T20:33:09Z</dcterms:modified>
</cp:coreProperties>
</file>