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9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0644-9F05-724B-B524-7192B3F706C9}" type="datetimeFigureOut">
              <a:rPr lang="en-US" smtClean="0"/>
              <a:t>2/17/12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C6AC-9DE7-1D42-8D75-E360E1C862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0644-9F05-724B-B524-7192B3F706C9}" type="datetimeFigureOut">
              <a:rPr lang="en-US" smtClean="0"/>
              <a:t>2/17/12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C6AC-9DE7-1D42-8D75-E360E1C862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0644-9F05-724B-B524-7192B3F706C9}" type="datetimeFigureOut">
              <a:rPr lang="en-US" smtClean="0"/>
              <a:t>2/17/12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C6AC-9DE7-1D42-8D75-E360E1C862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0644-9F05-724B-B524-7192B3F706C9}" type="datetimeFigureOut">
              <a:rPr lang="en-US" smtClean="0"/>
              <a:t>2/17/12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C6AC-9DE7-1D42-8D75-E360E1C862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0644-9F05-724B-B524-7192B3F706C9}" type="datetimeFigureOut">
              <a:rPr lang="en-US" smtClean="0"/>
              <a:t>2/17/12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C6AC-9DE7-1D42-8D75-E360E1C862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0644-9F05-724B-B524-7192B3F706C9}" type="datetimeFigureOut">
              <a:rPr lang="en-US" smtClean="0"/>
              <a:t>2/17/12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C6AC-9DE7-1D42-8D75-E360E1C862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0644-9F05-724B-B524-7192B3F706C9}" type="datetimeFigureOut">
              <a:rPr lang="en-US" smtClean="0"/>
              <a:t>2/17/12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C6AC-9DE7-1D42-8D75-E360E1C862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0644-9F05-724B-B524-7192B3F706C9}" type="datetimeFigureOut">
              <a:rPr lang="en-US" smtClean="0"/>
              <a:t>2/17/12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C6AC-9DE7-1D42-8D75-E360E1C862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0644-9F05-724B-B524-7192B3F706C9}" type="datetimeFigureOut">
              <a:rPr lang="en-US" smtClean="0"/>
              <a:t>2/17/12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C6AC-9DE7-1D42-8D75-E360E1C862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0644-9F05-724B-B524-7192B3F706C9}" type="datetimeFigureOut">
              <a:rPr lang="en-US" smtClean="0"/>
              <a:t>2/17/12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C6AC-9DE7-1D42-8D75-E360E1C862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0644-9F05-724B-B524-7192B3F706C9}" type="datetimeFigureOut">
              <a:rPr lang="en-US" smtClean="0"/>
              <a:t>2/17/12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FC6AC-9DE7-1D42-8D75-E360E1C862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20644-9F05-724B-B524-7192B3F706C9}" type="datetimeFigureOut">
              <a:rPr lang="en-US" smtClean="0"/>
              <a:t>2/17/12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FC6AC-9DE7-1D42-8D75-E360E1C862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LiRTSG</a:t>
            </a:r>
            <a:r>
              <a:rPr lang="en-US" dirty="0" smtClean="0"/>
              <a:t> Topics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U</a:t>
            </a:r>
            <a:r>
              <a:rPr lang="en-US" smtClean="0"/>
              <a:t>se </a:t>
            </a:r>
            <a:r>
              <a:rPr lang="en-US" dirty="0" smtClean="0"/>
              <a:t>of Li (as a plasma facing material) to:</a:t>
            </a:r>
          </a:p>
          <a:p>
            <a:pPr lvl="1"/>
            <a:r>
              <a:rPr lang="en-US" dirty="0" smtClean="0"/>
              <a:t>Control core plasma deuterium &amp; impurity content,</a:t>
            </a:r>
          </a:p>
          <a:p>
            <a:pPr lvl="1"/>
            <a:r>
              <a:rPr lang="en-US" dirty="0" smtClean="0"/>
              <a:t>Increase heat load / pulse length handling.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Effects of Li on core plasma transport &amp; </a:t>
            </a:r>
            <a:r>
              <a:rPr lang="en-US" dirty="0" err="1" smtClean="0"/>
              <a:t>ELMs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Study of plasma-material interactions and / or near-surface plasma behavior.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Development of viable PFC concepts for FNSF, DEMO, &amp; other future devices,</a:t>
            </a:r>
          </a:p>
          <a:p>
            <a:pPr marL="914400" lvl="1" indent="-514350"/>
            <a:r>
              <a:rPr lang="en-US" dirty="0" smtClean="0"/>
              <a:t>Including flowing liquid metal (Li or otherwise) systems.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Quantification of Li related effects:</a:t>
            </a:r>
          </a:p>
          <a:p>
            <a:pPr marL="914400" lvl="1" indent="-514350"/>
            <a:r>
              <a:rPr lang="en-US" dirty="0" smtClean="0"/>
              <a:t>Amount of radiation in </a:t>
            </a:r>
            <a:r>
              <a:rPr lang="en-US" dirty="0" err="1" smtClean="0"/>
              <a:t>divertor</a:t>
            </a:r>
            <a:r>
              <a:rPr lang="en-US" dirty="0" smtClean="0"/>
              <a:t> &amp; SOL,</a:t>
            </a:r>
          </a:p>
          <a:p>
            <a:pPr marL="914400" lvl="1" indent="-514350"/>
            <a:r>
              <a:rPr lang="en-US" dirty="0" smtClean="0"/>
              <a:t>Impact on character of disruptions.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101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LiRTSG Topics</vt:lpstr>
    </vt:vector>
  </TitlesOfParts>
  <Company>PPPL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Daren Stotler</dc:creator>
  <cp:lastModifiedBy>Daren Stotler</cp:lastModifiedBy>
  <cp:revision>3</cp:revision>
  <dcterms:created xsi:type="dcterms:W3CDTF">2012-02-17T13:30:54Z</dcterms:created>
  <dcterms:modified xsi:type="dcterms:W3CDTF">2012-02-17T13:43:35Z</dcterms:modified>
</cp:coreProperties>
</file>