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256" r:id="rId5"/>
    <p:sldId id="264" r:id="rId6"/>
    <p:sldId id="265" r:id="rId7"/>
    <p:sldId id="266" r:id="rId8"/>
    <p:sldId id="267" r:id="rId9"/>
    <p:sldId id="268" r:id="rId10"/>
    <p:sldId id="282" r:id="rId11"/>
    <p:sldId id="284" r:id="rId12"/>
    <p:sldId id="285" r:id="rId13"/>
    <p:sldId id="287" r:id="rId14"/>
    <p:sldId id="289" r:id="rId15"/>
    <p:sldId id="290" r:id="rId16"/>
    <p:sldId id="291" r:id="rId17"/>
    <p:sldId id="292" r:id="rId18"/>
    <p:sldId id="293" r:id="rId19"/>
    <p:sldId id="295" r:id="rId20"/>
    <p:sldId id="277" r:id="rId21"/>
    <p:sldId id="279" r:id="rId22"/>
    <p:sldId id="280" r:id="rId23"/>
    <p:sldId id="281" r:id="rId24"/>
    <p:sldId id="271" r:id="rId25"/>
    <p:sldId id="272" r:id="rId26"/>
    <p:sldId id="278" r:id="rId27"/>
    <p:sldId id="273" r:id="rId2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00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2" autoAdjust="0"/>
    <p:restoredTop sz="91457" autoAdjust="0"/>
  </p:normalViewPr>
  <p:slideViewPr>
    <p:cSldViewPr>
      <p:cViewPr varScale="1">
        <p:scale>
          <a:sx n="67" d="100"/>
          <a:sy n="67" d="100"/>
        </p:scale>
        <p:origin x="-1686" y="-90"/>
      </p:cViewPr>
      <p:guideLst>
        <p:guide orient="horz" pos="2160"/>
        <p:guide pos="2880"/>
      </p:guideLst>
    </p:cSldViewPr>
  </p:slideViewPr>
  <p:outlineViewPr>
    <p:cViewPr>
      <p:scale>
        <a:sx n="33" d="100"/>
        <a:sy n="33" d="100"/>
      </p:scale>
      <p:origin x="0" y="999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_rels/data8.xml.rels><?xml version="1.0" encoding="UTF-8" standalone="yes"?>
<Relationships xmlns="http://schemas.openxmlformats.org/package/2006/relationships"><Relationship Id="rId1" Type="http://schemas.openxmlformats.org/officeDocument/2006/relationships/hyperlink" Target="http://datadryad.org/pages/pricing"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datadryad.org/pages/pric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5D6DC-41E5-4CF0-B15A-F0F78B4CCC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E3FAF8-055A-4F0D-B89C-EEFA76312C52}">
      <dgm:prSet phldrT="[Text]"/>
      <dgm:spPr/>
      <dgm:t>
        <a:bodyPr/>
        <a:lstStyle/>
        <a:p>
          <a:r>
            <a:rPr lang="en-US" dirty="0" smtClean="0"/>
            <a:t>Researchers should get credit –  data should be citable</a:t>
          </a:r>
          <a:endParaRPr lang="en-US" dirty="0"/>
        </a:p>
      </dgm:t>
    </dgm:pt>
    <dgm:pt modelId="{036A3EBD-2573-481B-A98F-83F6C94D744F}" type="parTrans" cxnId="{1ECBE611-B5A5-4BF0-A4C2-64968F248833}">
      <dgm:prSet/>
      <dgm:spPr/>
      <dgm:t>
        <a:bodyPr/>
        <a:lstStyle/>
        <a:p>
          <a:endParaRPr lang="en-US"/>
        </a:p>
      </dgm:t>
    </dgm:pt>
    <dgm:pt modelId="{C0AC16D5-F5CB-4416-B5E9-C11A76A01FCC}" type="sibTrans" cxnId="{1ECBE611-B5A5-4BF0-A4C2-64968F248833}">
      <dgm:prSet/>
      <dgm:spPr/>
      <dgm:t>
        <a:bodyPr/>
        <a:lstStyle/>
        <a:p>
          <a:endParaRPr lang="en-US"/>
        </a:p>
      </dgm:t>
    </dgm:pt>
    <dgm:pt modelId="{9AD4C49B-F4F5-4B6E-9E57-B42526386843}">
      <dgm:prSet/>
      <dgm:spPr/>
      <dgm:t>
        <a:bodyPr/>
        <a:lstStyle/>
        <a:p>
          <a:r>
            <a:rPr lang="en-US" smtClean="0"/>
            <a:t>Help authors comply with funding agency accessibility requirements</a:t>
          </a:r>
          <a:endParaRPr lang="en-US" dirty="0" smtClean="0"/>
        </a:p>
      </dgm:t>
    </dgm:pt>
    <dgm:pt modelId="{E9DE82A6-3FA8-44CC-A053-618CA98AC9E3}" type="parTrans" cxnId="{ED5C6459-FFEA-48E2-9C9B-FF2BB08D3798}">
      <dgm:prSet/>
      <dgm:spPr/>
      <dgm:t>
        <a:bodyPr/>
        <a:lstStyle/>
        <a:p>
          <a:endParaRPr lang="en-US"/>
        </a:p>
      </dgm:t>
    </dgm:pt>
    <dgm:pt modelId="{311E5DCA-2FEC-4C52-92C2-D29D13421570}" type="sibTrans" cxnId="{ED5C6459-FFEA-48E2-9C9B-FF2BB08D3798}">
      <dgm:prSet/>
      <dgm:spPr/>
      <dgm:t>
        <a:bodyPr/>
        <a:lstStyle/>
        <a:p>
          <a:endParaRPr lang="en-US"/>
        </a:p>
      </dgm:t>
    </dgm:pt>
    <dgm:pt modelId="{4DEB49B4-AAD7-4C48-A17A-CE77C3C7DED3}">
      <dgm:prSet/>
      <dgm:spPr/>
      <dgm:t>
        <a:bodyPr/>
        <a:lstStyle/>
        <a:p>
          <a:r>
            <a:rPr lang="en-US" smtClean="0"/>
            <a:t>Make data accessible, and usable – need industry standards</a:t>
          </a:r>
          <a:endParaRPr lang="en-US" dirty="0"/>
        </a:p>
      </dgm:t>
    </dgm:pt>
    <dgm:pt modelId="{4631CD0D-3F4C-4234-B529-C059B75AD5E5}" type="parTrans" cxnId="{95A94E42-0BDA-4EE6-AADF-51F2156B15EE}">
      <dgm:prSet/>
      <dgm:spPr/>
      <dgm:t>
        <a:bodyPr/>
        <a:lstStyle/>
        <a:p>
          <a:endParaRPr lang="en-US"/>
        </a:p>
      </dgm:t>
    </dgm:pt>
    <dgm:pt modelId="{F50DD552-7940-4F72-BAE0-83303B953429}" type="sibTrans" cxnId="{95A94E42-0BDA-4EE6-AADF-51F2156B15EE}">
      <dgm:prSet/>
      <dgm:spPr/>
      <dgm:t>
        <a:bodyPr/>
        <a:lstStyle/>
        <a:p>
          <a:endParaRPr lang="en-US"/>
        </a:p>
      </dgm:t>
    </dgm:pt>
    <dgm:pt modelId="{B778AC5F-06D9-417C-BFF9-78B9211709EE}">
      <dgm:prSet/>
      <dgm:spPr/>
      <dgm:t>
        <a:bodyPr/>
        <a:lstStyle/>
        <a:p>
          <a:r>
            <a:rPr lang="en-US" smtClean="0"/>
            <a:t>Reduce barriers to furthering research</a:t>
          </a:r>
          <a:endParaRPr lang="en-US" dirty="0"/>
        </a:p>
      </dgm:t>
    </dgm:pt>
    <dgm:pt modelId="{1FCCCA6E-0366-4168-BF11-45033428470B}" type="parTrans" cxnId="{314CFE4E-2AEF-43AD-9A92-D68757E326C9}">
      <dgm:prSet/>
      <dgm:spPr/>
      <dgm:t>
        <a:bodyPr/>
        <a:lstStyle/>
        <a:p>
          <a:endParaRPr lang="en-US"/>
        </a:p>
      </dgm:t>
    </dgm:pt>
    <dgm:pt modelId="{B76417EC-44AF-4120-8A72-85ED7C6F5E83}" type="sibTrans" cxnId="{314CFE4E-2AEF-43AD-9A92-D68757E326C9}">
      <dgm:prSet/>
      <dgm:spPr/>
      <dgm:t>
        <a:bodyPr/>
        <a:lstStyle/>
        <a:p>
          <a:endParaRPr lang="en-US"/>
        </a:p>
      </dgm:t>
    </dgm:pt>
    <dgm:pt modelId="{2314ADFD-54F0-4B4E-B570-D0449DE3A86F}" type="pres">
      <dgm:prSet presAssocID="{18D5D6DC-41E5-4CF0-B15A-F0F78B4CCC2F}" presName="linear" presStyleCnt="0">
        <dgm:presLayoutVars>
          <dgm:animLvl val="lvl"/>
          <dgm:resizeHandles val="exact"/>
        </dgm:presLayoutVars>
      </dgm:prSet>
      <dgm:spPr/>
      <dgm:t>
        <a:bodyPr/>
        <a:lstStyle/>
        <a:p>
          <a:endParaRPr lang="en-US"/>
        </a:p>
      </dgm:t>
    </dgm:pt>
    <dgm:pt modelId="{3078BEDA-ECAB-466E-BA4F-A5036B4DCA15}" type="pres">
      <dgm:prSet presAssocID="{26E3FAF8-055A-4F0D-B89C-EEFA76312C52}" presName="parentText" presStyleLbl="node1" presStyleIdx="0" presStyleCnt="4">
        <dgm:presLayoutVars>
          <dgm:chMax val="0"/>
          <dgm:bulletEnabled val="1"/>
        </dgm:presLayoutVars>
      </dgm:prSet>
      <dgm:spPr/>
      <dgm:t>
        <a:bodyPr/>
        <a:lstStyle/>
        <a:p>
          <a:endParaRPr lang="en-US"/>
        </a:p>
      </dgm:t>
    </dgm:pt>
    <dgm:pt modelId="{FFB26C52-1EF1-4FD7-BE68-3DC57B74E530}" type="pres">
      <dgm:prSet presAssocID="{C0AC16D5-F5CB-4416-B5E9-C11A76A01FCC}" presName="spacer" presStyleCnt="0"/>
      <dgm:spPr/>
    </dgm:pt>
    <dgm:pt modelId="{E80EE80F-B51F-46CD-A746-D5FA37CF7A73}" type="pres">
      <dgm:prSet presAssocID="{9AD4C49B-F4F5-4B6E-9E57-B42526386843}" presName="parentText" presStyleLbl="node1" presStyleIdx="1" presStyleCnt="4">
        <dgm:presLayoutVars>
          <dgm:chMax val="0"/>
          <dgm:bulletEnabled val="1"/>
        </dgm:presLayoutVars>
      </dgm:prSet>
      <dgm:spPr/>
      <dgm:t>
        <a:bodyPr/>
        <a:lstStyle/>
        <a:p>
          <a:endParaRPr lang="en-US"/>
        </a:p>
      </dgm:t>
    </dgm:pt>
    <dgm:pt modelId="{D81BD6C9-664F-4506-ACE4-6D6CB04BD93E}" type="pres">
      <dgm:prSet presAssocID="{311E5DCA-2FEC-4C52-92C2-D29D13421570}" presName="spacer" presStyleCnt="0"/>
      <dgm:spPr/>
    </dgm:pt>
    <dgm:pt modelId="{5DA13BC3-94CD-4BDB-8574-95BFD43EB6CC}" type="pres">
      <dgm:prSet presAssocID="{4DEB49B4-AAD7-4C48-A17A-CE77C3C7DED3}" presName="parentText" presStyleLbl="node1" presStyleIdx="2" presStyleCnt="4">
        <dgm:presLayoutVars>
          <dgm:chMax val="0"/>
          <dgm:bulletEnabled val="1"/>
        </dgm:presLayoutVars>
      </dgm:prSet>
      <dgm:spPr/>
      <dgm:t>
        <a:bodyPr/>
        <a:lstStyle/>
        <a:p>
          <a:endParaRPr lang="en-US"/>
        </a:p>
      </dgm:t>
    </dgm:pt>
    <dgm:pt modelId="{4E7CF8A1-3DEE-4FD3-96E6-285AB5325BC1}" type="pres">
      <dgm:prSet presAssocID="{F50DD552-7940-4F72-BAE0-83303B953429}" presName="spacer" presStyleCnt="0"/>
      <dgm:spPr/>
    </dgm:pt>
    <dgm:pt modelId="{769E2496-785D-4920-8C82-F73A03F882EE}" type="pres">
      <dgm:prSet presAssocID="{B778AC5F-06D9-417C-BFF9-78B9211709EE}" presName="parentText" presStyleLbl="node1" presStyleIdx="3" presStyleCnt="4">
        <dgm:presLayoutVars>
          <dgm:chMax val="0"/>
          <dgm:bulletEnabled val="1"/>
        </dgm:presLayoutVars>
      </dgm:prSet>
      <dgm:spPr/>
      <dgm:t>
        <a:bodyPr/>
        <a:lstStyle/>
        <a:p>
          <a:endParaRPr lang="en-US"/>
        </a:p>
      </dgm:t>
    </dgm:pt>
  </dgm:ptLst>
  <dgm:cxnLst>
    <dgm:cxn modelId="{314CFE4E-2AEF-43AD-9A92-D68757E326C9}" srcId="{18D5D6DC-41E5-4CF0-B15A-F0F78B4CCC2F}" destId="{B778AC5F-06D9-417C-BFF9-78B9211709EE}" srcOrd="3" destOrd="0" parTransId="{1FCCCA6E-0366-4168-BF11-45033428470B}" sibTransId="{B76417EC-44AF-4120-8A72-85ED7C6F5E83}"/>
    <dgm:cxn modelId="{95A94E42-0BDA-4EE6-AADF-51F2156B15EE}" srcId="{18D5D6DC-41E5-4CF0-B15A-F0F78B4CCC2F}" destId="{4DEB49B4-AAD7-4C48-A17A-CE77C3C7DED3}" srcOrd="2" destOrd="0" parTransId="{4631CD0D-3F4C-4234-B529-C059B75AD5E5}" sibTransId="{F50DD552-7940-4F72-BAE0-83303B953429}"/>
    <dgm:cxn modelId="{86EE0928-AFEC-4D3E-BDEC-7E398C5DE4A8}" type="presOf" srcId="{18D5D6DC-41E5-4CF0-B15A-F0F78B4CCC2F}" destId="{2314ADFD-54F0-4B4E-B570-D0449DE3A86F}" srcOrd="0" destOrd="0" presId="urn:microsoft.com/office/officeart/2005/8/layout/vList2"/>
    <dgm:cxn modelId="{5ADCE525-B9F4-4052-A4EE-4F171CFABCAB}" type="presOf" srcId="{9AD4C49B-F4F5-4B6E-9E57-B42526386843}" destId="{E80EE80F-B51F-46CD-A746-D5FA37CF7A73}" srcOrd="0" destOrd="0" presId="urn:microsoft.com/office/officeart/2005/8/layout/vList2"/>
    <dgm:cxn modelId="{856D05C3-3F56-426A-BD28-DFCE40BC70E3}" type="presOf" srcId="{26E3FAF8-055A-4F0D-B89C-EEFA76312C52}" destId="{3078BEDA-ECAB-466E-BA4F-A5036B4DCA15}" srcOrd="0" destOrd="0" presId="urn:microsoft.com/office/officeart/2005/8/layout/vList2"/>
    <dgm:cxn modelId="{ED5C6459-FFEA-48E2-9C9B-FF2BB08D3798}" srcId="{18D5D6DC-41E5-4CF0-B15A-F0F78B4CCC2F}" destId="{9AD4C49B-F4F5-4B6E-9E57-B42526386843}" srcOrd="1" destOrd="0" parTransId="{E9DE82A6-3FA8-44CC-A053-618CA98AC9E3}" sibTransId="{311E5DCA-2FEC-4C52-92C2-D29D13421570}"/>
    <dgm:cxn modelId="{1ECBE611-B5A5-4BF0-A4C2-64968F248833}" srcId="{18D5D6DC-41E5-4CF0-B15A-F0F78B4CCC2F}" destId="{26E3FAF8-055A-4F0D-B89C-EEFA76312C52}" srcOrd="0" destOrd="0" parTransId="{036A3EBD-2573-481B-A98F-83F6C94D744F}" sibTransId="{C0AC16D5-F5CB-4416-B5E9-C11A76A01FCC}"/>
    <dgm:cxn modelId="{E451964A-A7D0-4F60-8B84-8F9EA103E5AB}" type="presOf" srcId="{4DEB49B4-AAD7-4C48-A17A-CE77C3C7DED3}" destId="{5DA13BC3-94CD-4BDB-8574-95BFD43EB6CC}" srcOrd="0" destOrd="0" presId="urn:microsoft.com/office/officeart/2005/8/layout/vList2"/>
    <dgm:cxn modelId="{BBCEBD35-6B6A-4C1F-96B6-7A015DB858F6}" type="presOf" srcId="{B778AC5F-06D9-417C-BFF9-78B9211709EE}" destId="{769E2496-785D-4920-8C82-F73A03F882EE}" srcOrd="0" destOrd="0" presId="urn:microsoft.com/office/officeart/2005/8/layout/vList2"/>
    <dgm:cxn modelId="{2E8E966E-520F-476B-AD16-F15B65D6F013}" type="presParOf" srcId="{2314ADFD-54F0-4B4E-B570-D0449DE3A86F}" destId="{3078BEDA-ECAB-466E-BA4F-A5036B4DCA15}" srcOrd="0" destOrd="0" presId="urn:microsoft.com/office/officeart/2005/8/layout/vList2"/>
    <dgm:cxn modelId="{3CF876EB-5ADD-4AC9-8FB1-C4132692CA37}" type="presParOf" srcId="{2314ADFD-54F0-4B4E-B570-D0449DE3A86F}" destId="{FFB26C52-1EF1-4FD7-BE68-3DC57B74E530}" srcOrd="1" destOrd="0" presId="urn:microsoft.com/office/officeart/2005/8/layout/vList2"/>
    <dgm:cxn modelId="{C89F19DD-AF18-4D98-8211-E91DFDB1B54B}" type="presParOf" srcId="{2314ADFD-54F0-4B4E-B570-D0449DE3A86F}" destId="{E80EE80F-B51F-46CD-A746-D5FA37CF7A73}" srcOrd="2" destOrd="0" presId="urn:microsoft.com/office/officeart/2005/8/layout/vList2"/>
    <dgm:cxn modelId="{4750E305-643A-4FE4-9EC2-0374CB1ACF5F}" type="presParOf" srcId="{2314ADFD-54F0-4B4E-B570-D0449DE3A86F}" destId="{D81BD6C9-664F-4506-ACE4-6D6CB04BD93E}" srcOrd="3" destOrd="0" presId="urn:microsoft.com/office/officeart/2005/8/layout/vList2"/>
    <dgm:cxn modelId="{1082147A-A052-4E4F-8222-DAA44C5BC3C9}" type="presParOf" srcId="{2314ADFD-54F0-4B4E-B570-D0449DE3A86F}" destId="{5DA13BC3-94CD-4BDB-8574-95BFD43EB6CC}" srcOrd="4" destOrd="0" presId="urn:microsoft.com/office/officeart/2005/8/layout/vList2"/>
    <dgm:cxn modelId="{66B8F8FE-D530-45A3-824B-E9443A0602FB}" type="presParOf" srcId="{2314ADFD-54F0-4B4E-B570-D0449DE3A86F}" destId="{4E7CF8A1-3DEE-4FD3-96E6-285AB5325BC1}" srcOrd="5" destOrd="0" presId="urn:microsoft.com/office/officeart/2005/8/layout/vList2"/>
    <dgm:cxn modelId="{6244BCAE-3378-4A3B-9D96-DBCEEA221E8C}" type="presParOf" srcId="{2314ADFD-54F0-4B4E-B570-D0449DE3A86F}" destId="{769E2496-785D-4920-8C82-F73A03F882E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409BA1-15A5-4BDE-AF92-AD68E375A834}" type="doc">
      <dgm:prSet loTypeId="urn:microsoft.com/office/officeart/2005/8/layout/hProcess9" loCatId="process" qsTypeId="urn:microsoft.com/office/officeart/2005/8/quickstyle/simple1" qsCatId="simple" csTypeId="urn:microsoft.com/office/officeart/2005/8/colors/accent1_2" csCatId="accent1" phldr="1"/>
      <dgm:spPr/>
    </dgm:pt>
    <dgm:pt modelId="{00FFD4E0-459D-4948-B947-751F92676312}">
      <dgm:prSet phldrT="[Text]" custT="1"/>
      <dgm:spPr/>
      <dgm:t>
        <a:bodyPr/>
        <a:lstStyle/>
        <a:p>
          <a:r>
            <a:rPr lang="en-US" sz="2400" dirty="0" smtClean="0"/>
            <a:t>Clarify internal implementation and workflow</a:t>
          </a:r>
          <a:endParaRPr lang="en-US" sz="2400" dirty="0"/>
        </a:p>
      </dgm:t>
    </dgm:pt>
    <dgm:pt modelId="{7EB09E82-97EA-4862-A8E7-C2B787604968}" type="parTrans" cxnId="{6FDEFF11-9A38-4D80-93C2-69AD96AC2339}">
      <dgm:prSet/>
      <dgm:spPr/>
      <dgm:t>
        <a:bodyPr/>
        <a:lstStyle/>
        <a:p>
          <a:endParaRPr lang="en-US" sz="2400"/>
        </a:p>
      </dgm:t>
    </dgm:pt>
    <dgm:pt modelId="{18B75CB9-F543-4BFF-966A-BB0B812AB9F9}" type="sibTrans" cxnId="{6FDEFF11-9A38-4D80-93C2-69AD96AC2339}">
      <dgm:prSet/>
      <dgm:spPr/>
      <dgm:t>
        <a:bodyPr/>
        <a:lstStyle/>
        <a:p>
          <a:endParaRPr lang="en-US" sz="2400"/>
        </a:p>
      </dgm:t>
    </dgm:pt>
    <dgm:pt modelId="{23B9C793-68E5-4A6A-9F05-E73989A71AF4}">
      <dgm:prSet phldrT="[Text]" custT="1"/>
      <dgm:spPr/>
      <dgm:t>
        <a:bodyPr/>
        <a:lstStyle/>
        <a:p>
          <a:r>
            <a:rPr lang="en-US" sz="2400" dirty="0" smtClean="0"/>
            <a:t>Launch pilot</a:t>
          </a:r>
          <a:endParaRPr lang="en-US" sz="2400" dirty="0"/>
        </a:p>
      </dgm:t>
    </dgm:pt>
    <dgm:pt modelId="{C6FE6166-D11C-494E-8DB9-D179BB54C43F}" type="parTrans" cxnId="{F683F938-F536-4DEC-AF6E-8CB183AAB2BF}">
      <dgm:prSet/>
      <dgm:spPr/>
      <dgm:t>
        <a:bodyPr/>
        <a:lstStyle/>
        <a:p>
          <a:endParaRPr lang="en-US" sz="2400"/>
        </a:p>
      </dgm:t>
    </dgm:pt>
    <dgm:pt modelId="{31249EA8-442C-4E00-BB5A-55227059A5F0}" type="sibTrans" cxnId="{F683F938-F536-4DEC-AF6E-8CB183AAB2BF}">
      <dgm:prSet/>
      <dgm:spPr/>
      <dgm:t>
        <a:bodyPr/>
        <a:lstStyle/>
        <a:p>
          <a:endParaRPr lang="en-US" sz="2400"/>
        </a:p>
      </dgm:t>
    </dgm:pt>
    <dgm:pt modelId="{AA4D2A49-0148-41FC-90C9-76F33432F2F6}">
      <dgm:prSet phldrT="[Text]" custT="1"/>
      <dgm:spPr/>
      <dgm:t>
        <a:bodyPr/>
        <a:lstStyle/>
        <a:p>
          <a:r>
            <a:rPr lang="en-US" sz="2400" dirty="0" smtClean="0"/>
            <a:t>Gather final input </a:t>
          </a:r>
          <a:endParaRPr lang="en-US" sz="2400" dirty="0"/>
        </a:p>
      </dgm:t>
    </dgm:pt>
    <dgm:pt modelId="{310784ED-6112-415F-B844-1B124B423D92}" type="sibTrans" cxnId="{D745CFD9-6BEC-43E9-B555-A0D8F42A17A3}">
      <dgm:prSet/>
      <dgm:spPr/>
      <dgm:t>
        <a:bodyPr/>
        <a:lstStyle/>
        <a:p>
          <a:endParaRPr lang="en-US" sz="2400"/>
        </a:p>
      </dgm:t>
    </dgm:pt>
    <dgm:pt modelId="{80CEE61B-6E76-418C-9D92-31DBA9D89BB2}" type="parTrans" cxnId="{D745CFD9-6BEC-43E9-B555-A0D8F42A17A3}">
      <dgm:prSet/>
      <dgm:spPr/>
      <dgm:t>
        <a:bodyPr/>
        <a:lstStyle/>
        <a:p>
          <a:endParaRPr lang="en-US" sz="2400"/>
        </a:p>
      </dgm:t>
    </dgm:pt>
    <dgm:pt modelId="{60EE77CE-7747-48CF-85BC-1054187C1864}" type="pres">
      <dgm:prSet presAssocID="{93409BA1-15A5-4BDE-AF92-AD68E375A834}" presName="CompostProcess" presStyleCnt="0">
        <dgm:presLayoutVars>
          <dgm:dir/>
          <dgm:resizeHandles val="exact"/>
        </dgm:presLayoutVars>
      </dgm:prSet>
      <dgm:spPr/>
    </dgm:pt>
    <dgm:pt modelId="{31F4F2AE-227E-4B0B-B501-49F217CA6E18}" type="pres">
      <dgm:prSet presAssocID="{93409BA1-15A5-4BDE-AF92-AD68E375A834}" presName="arrow" presStyleLbl="bgShp" presStyleIdx="0" presStyleCnt="1"/>
      <dgm:spPr/>
    </dgm:pt>
    <dgm:pt modelId="{33EF1546-5B35-497D-B1FD-DC5E9168FF67}" type="pres">
      <dgm:prSet presAssocID="{93409BA1-15A5-4BDE-AF92-AD68E375A834}" presName="linearProcess" presStyleCnt="0"/>
      <dgm:spPr/>
    </dgm:pt>
    <dgm:pt modelId="{9408E7E5-5ADA-4471-BB21-D0E424890898}" type="pres">
      <dgm:prSet presAssocID="{AA4D2A49-0148-41FC-90C9-76F33432F2F6}" presName="textNode" presStyleLbl="node1" presStyleIdx="0" presStyleCnt="3">
        <dgm:presLayoutVars>
          <dgm:bulletEnabled val="1"/>
        </dgm:presLayoutVars>
      </dgm:prSet>
      <dgm:spPr/>
      <dgm:t>
        <a:bodyPr/>
        <a:lstStyle/>
        <a:p>
          <a:endParaRPr lang="en-US"/>
        </a:p>
      </dgm:t>
    </dgm:pt>
    <dgm:pt modelId="{DD40A662-E00B-42EA-A33B-09170F22621A}" type="pres">
      <dgm:prSet presAssocID="{310784ED-6112-415F-B844-1B124B423D92}" presName="sibTrans" presStyleCnt="0"/>
      <dgm:spPr/>
    </dgm:pt>
    <dgm:pt modelId="{0A149EA3-E945-4B16-BC3B-1CA52BF3A824}" type="pres">
      <dgm:prSet presAssocID="{00FFD4E0-459D-4948-B947-751F92676312}" presName="textNode" presStyleLbl="node1" presStyleIdx="1" presStyleCnt="3" custScaleX="112673">
        <dgm:presLayoutVars>
          <dgm:bulletEnabled val="1"/>
        </dgm:presLayoutVars>
      </dgm:prSet>
      <dgm:spPr/>
      <dgm:t>
        <a:bodyPr/>
        <a:lstStyle/>
        <a:p>
          <a:endParaRPr lang="en-US"/>
        </a:p>
      </dgm:t>
    </dgm:pt>
    <dgm:pt modelId="{7592C077-C0FF-4573-BC39-8C44ED5F4172}" type="pres">
      <dgm:prSet presAssocID="{18B75CB9-F543-4BFF-966A-BB0B812AB9F9}" presName="sibTrans" presStyleCnt="0"/>
      <dgm:spPr/>
    </dgm:pt>
    <dgm:pt modelId="{EDBCA784-27FC-45A1-8173-78D73211E0F2}" type="pres">
      <dgm:prSet presAssocID="{23B9C793-68E5-4A6A-9F05-E73989A71AF4}" presName="textNode" presStyleLbl="node1" presStyleIdx="2" presStyleCnt="3">
        <dgm:presLayoutVars>
          <dgm:bulletEnabled val="1"/>
        </dgm:presLayoutVars>
      </dgm:prSet>
      <dgm:spPr/>
      <dgm:t>
        <a:bodyPr/>
        <a:lstStyle/>
        <a:p>
          <a:endParaRPr lang="en-US"/>
        </a:p>
      </dgm:t>
    </dgm:pt>
  </dgm:ptLst>
  <dgm:cxnLst>
    <dgm:cxn modelId="{959928F8-AC30-49F6-B1B2-86F1048B9E4A}" type="presOf" srcId="{93409BA1-15A5-4BDE-AF92-AD68E375A834}" destId="{60EE77CE-7747-48CF-85BC-1054187C1864}" srcOrd="0" destOrd="0" presId="urn:microsoft.com/office/officeart/2005/8/layout/hProcess9"/>
    <dgm:cxn modelId="{6FDEFF11-9A38-4D80-93C2-69AD96AC2339}" srcId="{93409BA1-15A5-4BDE-AF92-AD68E375A834}" destId="{00FFD4E0-459D-4948-B947-751F92676312}" srcOrd="1" destOrd="0" parTransId="{7EB09E82-97EA-4862-A8E7-C2B787604968}" sibTransId="{18B75CB9-F543-4BFF-966A-BB0B812AB9F9}"/>
    <dgm:cxn modelId="{D745CFD9-6BEC-43E9-B555-A0D8F42A17A3}" srcId="{93409BA1-15A5-4BDE-AF92-AD68E375A834}" destId="{AA4D2A49-0148-41FC-90C9-76F33432F2F6}" srcOrd="0" destOrd="0" parTransId="{80CEE61B-6E76-418C-9D92-31DBA9D89BB2}" sibTransId="{310784ED-6112-415F-B844-1B124B423D92}"/>
    <dgm:cxn modelId="{F683F938-F536-4DEC-AF6E-8CB183AAB2BF}" srcId="{93409BA1-15A5-4BDE-AF92-AD68E375A834}" destId="{23B9C793-68E5-4A6A-9F05-E73989A71AF4}" srcOrd="2" destOrd="0" parTransId="{C6FE6166-D11C-494E-8DB9-D179BB54C43F}" sibTransId="{31249EA8-442C-4E00-BB5A-55227059A5F0}"/>
    <dgm:cxn modelId="{E73EE59F-C333-4552-8278-5A0B97A0BB02}" type="presOf" srcId="{00FFD4E0-459D-4948-B947-751F92676312}" destId="{0A149EA3-E945-4B16-BC3B-1CA52BF3A824}" srcOrd="0" destOrd="0" presId="urn:microsoft.com/office/officeart/2005/8/layout/hProcess9"/>
    <dgm:cxn modelId="{8F278905-240D-4AAA-9EA4-CCFA6AFBF175}" type="presOf" srcId="{23B9C793-68E5-4A6A-9F05-E73989A71AF4}" destId="{EDBCA784-27FC-45A1-8173-78D73211E0F2}" srcOrd="0" destOrd="0" presId="urn:microsoft.com/office/officeart/2005/8/layout/hProcess9"/>
    <dgm:cxn modelId="{969A1421-3AA4-449A-9376-DE8DCB9D8CBC}" type="presOf" srcId="{AA4D2A49-0148-41FC-90C9-76F33432F2F6}" destId="{9408E7E5-5ADA-4471-BB21-D0E424890898}" srcOrd="0" destOrd="0" presId="urn:microsoft.com/office/officeart/2005/8/layout/hProcess9"/>
    <dgm:cxn modelId="{AF08A109-2AA7-4BEC-BF55-7732E0C8ECA0}" type="presParOf" srcId="{60EE77CE-7747-48CF-85BC-1054187C1864}" destId="{31F4F2AE-227E-4B0B-B501-49F217CA6E18}" srcOrd="0" destOrd="0" presId="urn:microsoft.com/office/officeart/2005/8/layout/hProcess9"/>
    <dgm:cxn modelId="{33EE8E70-EFAE-4902-B336-C8F04E86A35C}" type="presParOf" srcId="{60EE77CE-7747-48CF-85BC-1054187C1864}" destId="{33EF1546-5B35-497D-B1FD-DC5E9168FF67}" srcOrd="1" destOrd="0" presId="urn:microsoft.com/office/officeart/2005/8/layout/hProcess9"/>
    <dgm:cxn modelId="{42AA2D73-6563-4B2A-A089-39683AD2C306}" type="presParOf" srcId="{33EF1546-5B35-497D-B1FD-DC5E9168FF67}" destId="{9408E7E5-5ADA-4471-BB21-D0E424890898}" srcOrd="0" destOrd="0" presId="urn:microsoft.com/office/officeart/2005/8/layout/hProcess9"/>
    <dgm:cxn modelId="{340372D1-3F6B-463E-931E-7A2701DDE0AF}" type="presParOf" srcId="{33EF1546-5B35-497D-B1FD-DC5E9168FF67}" destId="{DD40A662-E00B-42EA-A33B-09170F22621A}" srcOrd="1" destOrd="0" presId="urn:microsoft.com/office/officeart/2005/8/layout/hProcess9"/>
    <dgm:cxn modelId="{D45969C5-C730-49C0-AB9F-01D7023EBFD1}" type="presParOf" srcId="{33EF1546-5B35-497D-B1FD-DC5E9168FF67}" destId="{0A149EA3-E945-4B16-BC3B-1CA52BF3A824}" srcOrd="2" destOrd="0" presId="urn:microsoft.com/office/officeart/2005/8/layout/hProcess9"/>
    <dgm:cxn modelId="{252641DA-0327-4D30-9051-D857276E4CD5}" type="presParOf" srcId="{33EF1546-5B35-497D-B1FD-DC5E9168FF67}" destId="{7592C077-C0FF-4573-BC39-8C44ED5F4172}" srcOrd="3" destOrd="0" presId="urn:microsoft.com/office/officeart/2005/8/layout/hProcess9"/>
    <dgm:cxn modelId="{44703C34-1B82-4365-8322-98746F8F6FD4}" type="presParOf" srcId="{33EF1546-5B35-497D-B1FD-DC5E9168FF67}" destId="{EDBCA784-27FC-45A1-8173-78D73211E0F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3ABCD-628C-4858-80BC-70A4C4B6B3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C47749-F119-4D92-81C5-61DD3968F07F}">
      <dgm:prSet phldrT="[Text]"/>
      <dgm:spPr/>
      <dgm:t>
        <a:bodyPr/>
        <a:lstStyle/>
        <a:p>
          <a:r>
            <a:rPr lang="en-US" dirty="0" smtClean="0"/>
            <a:t>Develop methods for acquiring the digital data that underlie figures and tables</a:t>
          </a:r>
          <a:endParaRPr lang="en-US" dirty="0"/>
        </a:p>
      </dgm:t>
    </dgm:pt>
    <dgm:pt modelId="{C0AD05BB-5BF4-48FA-A580-9E88E3E974C5}" type="parTrans" cxnId="{C86939D3-8492-4688-B324-F2DE58CE7D72}">
      <dgm:prSet/>
      <dgm:spPr/>
      <dgm:t>
        <a:bodyPr/>
        <a:lstStyle/>
        <a:p>
          <a:endParaRPr lang="en-US"/>
        </a:p>
      </dgm:t>
    </dgm:pt>
    <dgm:pt modelId="{E736E0AD-9FBD-4BD3-ABBA-1B2E99340D21}" type="sibTrans" cxnId="{C86939D3-8492-4688-B324-F2DE58CE7D72}">
      <dgm:prSet/>
      <dgm:spPr/>
      <dgm:t>
        <a:bodyPr/>
        <a:lstStyle/>
        <a:p>
          <a:endParaRPr lang="en-US"/>
        </a:p>
      </dgm:t>
    </dgm:pt>
    <dgm:pt modelId="{52F29702-A95E-4A4D-9A85-1D40665B0C51}">
      <dgm:prSet phldrT="[Text]"/>
      <dgm:spPr/>
      <dgm:t>
        <a:bodyPr/>
        <a:lstStyle/>
        <a:p>
          <a:r>
            <a:rPr lang="en-US" dirty="0" smtClean="0"/>
            <a:t>Provide access to the actual data objects that underlie the figures and tables in the published literature</a:t>
          </a:r>
          <a:endParaRPr lang="en-US" dirty="0"/>
        </a:p>
      </dgm:t>
    </dgm:pt>
    <dgm:pt modelId="{185B4B29-C349-41AD-986D-6E894550AB8D}" type="parTrans" cxnId="{E285BAB5-5796-4C40-AF65-15AE8F47BF85}">
      <dgm:prSet/>
      <dgm:spPr/>
      <dgm:t>
        <a:bodyPr/>
        <a:lstStyle/>
        <a:p>
          <a:endParaRPr lang="en-US"/>
        </a:p>
      </dgm:t>
    </dgm:pt>
    <dgm:pt modelId="{CA3256E5-0727-4124-84C7-4F081F46EC26}" type="sibTrans" cxnId="{E285BAB5-5796-4C40-AF65-15AE8F47BF85}">
      <dgm:prSet/>
      <dgm:spPr/>
      <dgm:t>
        <a:bodyPr/>
        <a:lstStyle/>
        <a:p>
          <a:endParaRPr lang="en-US"/>
        </a:p>
      </dgm:t>
    </dgm:pt>
    <dgm:pt modelId="{F43F9D9F-48C0-46CA-823C-218CC2C36C28}">
      <dgm:prSet phldrT="[Text]"/>
      <dgm:spPr/>
      <dgm:t>
        <a:bodyPr/>
        <a:lstStyle/>
        <a:p>
          <a:r>
            <a:rPr lang="en-US" dirty="0" smtClean="0"/>
            <a:t>Educate scientists about the importance of making such data sets available</a:t>
          </a:r>
          <a:endParaRPr lang="en-US" dirty="0"/>
        </a:p>
      </dgm:t>
    </dgm:pt>
    <dgm:pt modelId="{BB589724-889F-4661-9DB9-474BBEDFABB0}" type="parTrans" cxnId="{541D9914-941E-45A8-A80E-83FA0C032D16}">
      <dgm:prSet/>
      <dgm:spPr/>
      <dgm:t>
        <a:bodyPr/>
        <a:lstStyle/>
        <a:p>
          <a:endParaRPr lang="en-US"/>
        </a:p>
      </dgm:t>
    </dgm:pt>
    <dgm:pt modelId="{7CF1099F-2E70-4F24-A8F0-C090467B9906}" type="sibTrans" cxnId="{541D9914-941E-45A8-A80E-83FA0C032D16}">
      <dgm:prSet/>
      <dgm:spPr/>
      <dgm:t>
        <a:bodyPr/>
        <a:lstStyle/>
        <a:p>
          <a:endParaRPr lang="en-US"/>
        </a:p>
      </dgm:t>
    </dgm:pt>
    <dgm:pt modelId="{867E7B85-5D7A-4638-A9FB-482E13805B35}" type="pres">
      <dgm:prSet presAssocID="{8663ABCD-628C-4858-80BC-70A4C4B6B378}" presName="linear" presStyleCnt="0">
        <dgm:presLayoutVars>
          <dgm:animLvl val="lvl"/>
          <dgm:resizeHandles val="exact"/>
        </dgm:presLayoutVars>
      </dgm:prSet>
      <dgm:spPr/>
      <dgm:t>
        <a:bodyPr/>
        <a:lstStyle/>
        <a:p>
          <a:endParaRPr lang="en-US"/>
        </a:p>
      </dgm:t>
    </dgm:pt>
    <dgm:pt modelId="{186A08CD-005F-497B-9F45-0F2B6F0C1AD3}" type="pres">
      <dgm:prSet presAssocID="{B3C47749-F119-4D92-81C5-61DD3968F07F}" presName="parentText" presStyleLbl="node1" presStyleIdx="0" presStyleCnt="3">
        <dgm:presLayoutVars>
          <dgm:chMax val="0"/>
          <dgm:bulletEnabled val="1"/>
        </dgm:presLayoutVars>
      </dgm:prSet>
      <dgm:spPr/>
      <dgm:t>
        <a:bodyPr/>
        <a:lstStyle/>
        <a:p>
          <a:endParaRPr lang="en-US"/>
        </a:p>
      </dgm:t>
    </dgm:pt>
    <dgm:pt modelId="{CBDBC56C-9B1C-4E1A-AF5A-1D0E85876BE0}" type="pres">
      <dgm:prSet presAssocID="{E736E0AD-9FBD-4BD3-ABBA-1B2E99340D21}" presName="spacer" presStyleCnt="0"/>
      <dgm:spPr/>
    </dgm:pt>
    <dgm:pt modelId="{2A863E50-43EE-46EB-A0E4-C2D482883D8F}" type="pres">
      <dgm:prSet presAssocID="{52F29702-A95E-4A4D-9A85-1D40665B0C51}" presName="parentText" presStyleLbl="node1" presStyleIdx="1" presStyleCnt="3">
        <dgm:presLayoutVars>
          <dgm:chMax val="0"/>
          <dgm:bulletEnabled val="1"/>
        </dgm:presLayoutVars>
      </dgm:prSet>
      <dgm:spPr/>
      <dgm:t>
        <a:bodyPr/>
        <a:lstStyle/>
        <a:p>
          <a:endParaRPr lang="en-US"/>
        </a:p>
      </dgm:t>
    </dgm:pt>
    <dgm:pt modelId="{A3C90017-AF90-4205-9B4A-5B8A053319C9}" type="pres">
      <dgm:prSet presAssocID="{CA3256E5-0727-4124-84C7-4F081F46EC26}" presName="spacer" presStyleCnt="0"/>
      <dgm:spPr/>
    </dgm:pt>
    <dgm:pt modelId="{FC80153D-353A-49A3-B6EA-F638DB981C35}" type="pres">
      <dgm:prSet presAssocID="{F43F9D9F-48C0-46CA-823C-218CC2C36C28}" presName="parentText" presStyleLbl="node1" presStyleIdx="2" presStyleCnt="3">
        <dgm:presLayoutVars>
          <dgm:chMax val="0"/>
          <dgm:bulletEnabled val="1"/>
        </dgm:presLayoutVars>
      </dgm:prSet>
      <dgm:spPr/>
      <dgm:t>
        <a:bodyPr/>
        <a:lstStyle/>
        <a:p>
          <a:endParaRPr lang="en-US"/>
        </a:p>
      </dgm:t>
    </dgm:pt>
  </dgm:ptLst>
  <dgm:cxnLst>
    <dgm:cxn modelId="{0414EA2E-65A5-4872-93F0-4605A01F1969}" type="presOf" srcId="{52F29702-A95E-4A4D-9A85-1D40665B0C51}" destId="{2A863E50-43EE-46EB-A0E4-C2D482883D8F}" srcOrd="0" destOrd="0" presId="urn:microsoft.com/office/officeart/2005/8/layout/vList2"/>
    <dgm:cxn modelId="{541D9914-941E-45A8-A80E-83FA0C032D16}" srcId="{8663ABCD-628C-4858-80BC-70A4C4B6B378}" destId="{F43F9D9F-48C0-46CA-823C-218CC2C36C28}" srcOrd="2" destOrd="0" parTransId="{BB589724-889F-4661-9DB9-474BBEDFABB0}" sibTransId="{7CF1099F-2E70-4F24-A8F0-C090467B9906}"/>
    <dgm:cxn modelId="{10F12968-4C3D-4E4E-A230-57A00630D60E}" type="presOf" srcId="{B3C47749-F119-4D92-81C5-61DD3968F07F}" destId="{186A08CD-005F-497B-9F45-0F2B6F0C1AD3}" srcOrd="0" destOrd="0" presId="urn:microsoft.com/office/officeart/2005/8/layout/vList2"/>
    <dgm:cxn modelId="{CD90439C-80B4-43E6-A60B-07A6FB36294F}" type="presOf" srcId="{8663ABCD-628C-4858-80BC-70A4C4B6B378}" destId="{867E7B85-5D7A-4638-A9FB-482E13805B35}" srcOrd="0" destOrd="0" presId="urn:microsoft.com/office/officeart/2005/8/layout/vList2"/>
    <dgm:cxn modelId="{B2EDF44B-1BBA-4E2A-8C9B-5F7A3AC1C9A9}" type="presOf" srcId="{F43F9D9F-48C0-46CA-823C-218CC2C36C28}" destId="{FC80153D-353A-49A3-B6EA-F638DB981C35}" srcOrd="0" destOrd="0" presId="urn:microsoft.com/office/officeart/2005/8/layout/vList2"/>
    <dgm:cxn modelId="{E285BAB5-5796-4C40-AF65-15AE8F47BF85}" srcId="{8663ABCD-628C-4858-80BC-70A4C4B6B378}" destId="{52F29702-A95E-4A4D-9A85-1D40665B0C51}" srcOrd="1" destOrd="0" parTransId="{185B4B29-C349-41AD-986D-6E894550AB8D}" sibTransId="{CA3256E5-0727-4124-84C7-4F081F46EC26}"/>
    <dgm:cxn modelId="{C86939D3-8492-4688-B324-F2DE58CE7D72}" srcId="{8663ABCD-628C-4858-80BC-70A4C4B6B378}" destId="{B3C47749-F119-4D92-81C5-61DD3968F07F}" srcOrd="0" destOrd="0" parTransId="{C0AD05BB-5BF4-48FA-A580-9E88E3E974C5}" sibTransId="{E736E0AD-9FBD-4BD3-ABBA-1B2E99340D21}"/>
    <dgm:cxn modelId="{BCF7E336-292E-400D-851F-EF8FF98DBEBA}" type="presParOf" srcId="{867E7B85-5D7A-4638-A9FB-482E13805B35}" destId="{186A08CD-005F-497B-9F45-0F2B6F0C1AD3}" srcOrd="0" destOrd="0" presId="urn:microsoft.com/office/officeart/2005/8/layout/vList2"/>
    <dgm:cxn modelId="{5CB480EB-288F-49BE-A36A-8778F9B8B3F9}" type="presParOf" srcId="{867E7B85-5D7A-4638-A9FB-482E13805B35}" destId="{CBDBC56C-9B1C-4E1A-AF5A-1D0E85876BE0}" srcOrd="1" destOrd="0" presId="urn:microsoft.com/office/officeart/2005/8/layout/vList2"/>
    <dgm:cxn modelId="{5C26B243-0A47-4326-AF68-40F8A812DDD2}" type="presParOf" srcId="{867E7B85-5D7A-4638-A9FB-482E13805B35}" destId="{2A863E50-43EE-46EB-A0E4-C2D482883D8F}" srcOrd="2" destOrd="0" presId="urn:microsoft.com/office/officeart/2005/8/layout/vList2"/>
    <dgm:cxn modelId="{301D23AE-6D1A-46A5-A038-7209CCC84CFE}" type="presParOf" srcId="{867E7B85-5D7A-4638-A9FB-482E13805B35}" destId="{A3C90017-AF90-4205-9B4A-5B8A053319C9}" srcOrd="3" destOrd="0" presId="urn:microsoft.com/office/officeart/2005/8/layout/vList2"/>
    <dgm:cxn modelId="{3A4C66B9-8247-4DF5-86D2-7F12386AF81F}" type="presParOf" srcId="{867E7B85-5D7A-4638-A9FB-482E13805B35}" destId="{FC80153D-353A-49A3-B6EA-F638DB981C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6B5373-CD77-4039-A07A-F1D371BF6267}" type="doc">
      <dgm:prSet loTypeId="urn:microsoft.com/office/officeart/2005/8/layout/vProcess5" loCatId="process" qsTypeId="urn:microsoft.com/office/officeart/2005/8/quickstyle/simple1" qsCatId="simple" csTypeId="urn:microsoft.com/office/officeart/2005/8/colors/accent1_2" csCatId="accent1" phldr="1"/>
      <dgm:spPr/>
    </dgm:pt>
    <dgm:pt modelId="{04C17C3B-1F8D-4EC9-92AD-A1ABCA972070}">
      <dgm:prSet phldrT="[Text]" custT="1"/>
      <dgm:spPr/>
      <dgm:t>
        <a:bodyPr/>
        <a:lstStyle/>
        <a:p>
          <a:r>
            <a:rPr lang="en-US" sz="2000" dirty="0" smtClean="0"/>
            <a:t>Author Surveys</a:t>
          </a:r>
          <a:endParaRPr lang="en-US" sz="2000" dirty="0"/>
        </a:p>
      </dgm:t>
    </dgm:pt>
    <dgm:pt modelId="{DD98855F-3413-4C0C-A680-2F68BA0570CC}" type="parTrans" cxnId="{6351248F-AA60-4BB7-809A-13BE585527B9}">
      <dgm:prSet/>
      <dgm:spPr/>
      <dgm:t>
        <a:bodyPr/>
        <a:lstStyle/>
        <a:p>
          <a:endParaRPr lang="en-US" sz="2400"/>
        </a:p>
      </dgm:t>
    </dgm:pt>
    <dgm:pt modelId="{3FA58B72-8347-4900-B4B6-AAA872F6665B}" type="sibTrans" cxnId="{6351248F-AA60-4BB7-809A-13BE585527B9}">
      <dgm:prSet custT="1"/>
      <dgm:spPr/>
      <dgm:t>
        <a:bodyPr/>
        <a:lstStyle/>
        <a:p>
          <a:endParaRPr lang="en-US" sz="2800"/>
        </a:p>
      </dgm:t>
    </dgm:pt>
    <dgm:pt modelId="{322A5ACB-9D26-4C54-8C03-FD08A095ACF0}">
      <dgm:prSet custT="1"/>
      <dgm:spPr/>
      <dgm:t>
        <a:bodyPr/>
        <a:lstStyle/>
        <a:p>
          <a:r>
            <a:rPr lang="en-US" sz="2000" smtClean="0"/>
            <a:t>Workshops: data, metadata, data peer-review</a:t>
          </a:r>
          <a:endParaRPr lang="en-US" sz="2000" dirty="0" smtClean="0"/>
        </a:p>
      </dgm:t>
    </dgm:pt>
    <dgm:pt modelId="{BFE9DCCD-D4F2-4A5C-8BD6-35C80D085CA1}" type="parTrans" cxnId="{4E1EB392-A886-4853-BC7B-99EBDD75F996}">
      <dgm:prSet/>
      <dgm:spPr/>
      <dgm:t>
        <a:bodyPr/>
        <a:lstStyle/>
        <a:p>
          <a:endParaRPr lang="en-US" sz="2400"/>
        </a:p>
      </dgm:t>
    </dgm:pt>
    <dgm:pt modelId="{04B83D5A-C2A5-40C5-B47B-E35A03EF861C}" type="sibTrans" cxnId="{4E1EB392-A886-4853-BC7B-99EBDD75F996}">
      <dgm:prSet custT="1"/>
      <dgm:spPr/>
      <dgm:t>
        <a:bodyPr/>
        <a:lstStyle/>
        <a:p>
          <a:endParaRPr lang="en-US" sz="2800"/>
        </a:p>
      </dgm:t>
    </dgm:pt>
    <dgm:pt modelId="{42F56C7F-53E5-4B52-A623-38B5EE78AF59}">
      <dgm:prSet custT="1"/>
      <dgm:spPr/>
      <dgm:t>
        <a:bodyPr/>
        <a:lstStyle/>
        <a:p>
          <a:r>
            <a:rPr lang="en-US" sz="2000" dirty="0" smtClean="0"/>
            <a:t>Develop methods for production, delivery, discovery, &amp; linking</a:t>
          </a:r>
        </a:p>
      </dgm:t>
    </dgm:pt>
    <dgm:pt modelId="{79236F99-89E2-464A-9FB6-6AE580E6425F}" type="parTrans" cxnId="{EE971131-BCC6-4F51-B78E-6A51F8D941F3}">
      <dgm:prSet/>
      <dgm:spPr/>
      <dgm:t>
        <a:bodyPr/>
        <a:lstStyle/>
        <a:p>
          <a:endParaRPr lang="en-US" sz="2400"/>
        </a:p>
      </dgm:t>
    </dgm:pt>
    <dgm:pt modelId="{E44236D5-9BE7-4CD5-A051-CBE1177AB111}" type="sibTrans" cxnId="{EE971131-BCC6-4F51-B78E-6A51F8D941F3}">
      <dgm:prSet custT="1"/>
      <dgm:spPr/>
      <dgm:t>
        <a:bodyPr/>
        <a:lstStyle/>
        <a:p>
          <a:endParaRPr lang="en-US" sz="2800"/>
        </a:p>
      </dgm:t>
    </dgm:pt>
    <dgm:pt modelId="{2A654175-428C-43E2-8C15-85422D48B090}">
      <dgm:prSet custT="1"/>
      <dgm:spPr/>
      <dgm:t>
        <a:bodyPr/>
        <a:lstStyle/>
        <a:p>
          <a:r>
            <a:rPr lang="en-US" sz="2000" smtClean="0"/>
            <a:t>Make functionality available to authors</a:t>
          </a:r>
          <a:endParaRPr lang="en-US" sz="2000" dirty="0" smtClean="0"/>
        </a:p>
      </dgm:t>
    </dgm:pt>
    <dgm:pt modelId="{B51ED05E-FED4-47A6-AF6B-D2A6B79AE390}" type="parTrans" cxnId="{377B1500-804B-4B23-ABBA-CD6427E72B8A}">
      <dgm:prSet/>
      <dgm:spPr/>
      <dgm:t>
        <a:bodyPr/>
        <a:lstStyle/>
        <a:p>
          <a:endParaRPr lang="en-US" sz="2400"/>
        </a:p>
      </dgm:t>
    </dgm:pt>
    <dgm:pt modelId="{71854C85-5C53-4E7D-95AF-8C830F06462C}" type="sibTrans" cxnId="{377B1500-804B-4B23-ABBA-CD6427E72B8A}">
      <dgm:prSet custT="1"/>
      <dgm:spPr/>
      <dgm:t>
        <a:bodyPr/>
        <a:lstStyle/>
        <a:p>
          <a:endParaRPr lang="en-US" sz="2800"/>
        </a:p>
      </dgm:t>
    </dgm:pt>
    <dgm:pt modelId="{ED65A810-2A3F-4F1B-8941-4B0487E722E8}">
      <dgm:prSet custT="1"/>
      <dgm:spPr/>
      <dgm:t>
        <a:bodyPr/>
        <a:lstStyle/>
        <a:p>
          <a:r>
            <a:rPr lang="en-US" sz="2000" smtClean="0"/>
            <a:t>Assessment: look for areas of improvement</a:t>
          </a:r>
          <a:endParaRPr lang="en-US" sz="2000" dirty="0"/>
        </a:p>
      </dgm:t>
    </dgm:pt>
    <dgm:pt modelId="{BD4CF5C8-D779-4242-8894-9F6617A1E819}" type="parTrans" cxnId="{23E0A2B0-B384-4E03-A908-95796C09B969}">
      <dgm:prSet/>
      <dgm:spPr/>
      <dgm:t>
        <a:bodyPr/>
        <a:lstStyle/>
        <a:p>
          <a:endParaRPr lang="en-US" sz="2400"/>
        </a:p>
      </dgm:t>
    </dgm:pt>
    <dgm:pt modelId="{A246DD1F-A1AC-4E17-9C8D-0303076E7A5A}" type="sibTrans" cxnId="{23E0A2B0-B384-4E03-A908-95796C09B969}">
      <dgm:prSet/>
      <dgm:spPr/>
      <dgm:t>
        <a:bodyPr/>
        <a:lstStyle/>
        <a:p>
          <a:endParaRPr lang="en-US" sz="2400"/>
        </a:p>
      </dgm:t>
    </dgm:pt>
    <dgm:pt modelId="{7D217D72-1281-430A-98C9-7DD9EA2E1DD1}" type="pres">
      <dgm:prSet presAssocID="{F46B5373-CD77-4039-A07A-F1D371BF6267}" presName="outerComposite" presStyleCnt="0">
        <dgm:presLayoutVars>
          <dgm:chMax val="5"/>
          <dgm:dir/>
          <dgm:resizeHandles val="exact"/>
        </dgm:presLayoutVars>
      </dgm:prSet>
      <dgm:spPr/>
    </dgm:pt>
    <dgm:pt modelId="{4949D363-7A4E-45F6-B51E-76C0384D96E9}" type="pres">
      <dgm:prSet presAssocID="{F46B5373-CD77-4039-A07A-F1D371BF6267}" presName="dummyMaxCanvas" presStyleCnt="0">
        <dgm:presLayoutVars/>
      </dgm:prSet>
      <dgm:spPr/>
    </dgm:pt>
    <dgm:pt modelId="{6A3F072D-D189-45B4-B5A4-97CDE6313699}" type="pres">
      <dgm:prSet presAssocID="{F46B5373-CD77-4039-A07A-F1D371BF6267}" presName="FiveNodes_1" presStyleLbl="node1" presStyleIdx="0" presStyleCnt="5">
        <dgm:presLayoutVars>
          <dgm:bulletEnabled val="1"/>
        </dgm:presLayoutVars>
      </dgm:prSet>
      <dgm:spPr/>
      <dgm:t>
        <a:bodyPr/>
        <a:lstStyle/>
        <a:p>
          <a:endParaRPr lang="en-US"/>
        </a:p>
      </dgm:t>
    </dgm:pt>
    <dgm:pt modelId="{8D7BFA66-1EA7-4060-8BF7-F48E79BDD2C2}" type="pres">
      <dgm:prSet presAssocID="{F46B5373-CD77-4039-A07A-F1D371BF6267}" presName="FiveNodes_2" presStyleLbl="node1" presStyleIdx="1" presStyleCnt="5">
        <dgm:presLayoutVars>
          <dgm:bulletEnabled val="1"/>
        </dgm:presLayoutVars>
      </dgm:prSet>
      <dgm:spPr/>
      <dgm:t>
        <a:bodyPr/>
        <a:lstStyle/>
        <a:p>
          <a:endParaRPr lang="en-US"/>
        </a:p>
      </dgm:t>
    </dgm:pt>
    <dgm:pt modelId="{23CC8E05-11BB-425C-BA63-AFF20A912E71}" type="pres">
      <dgm:prSet presAssocID="{F46B5373-CD77-4039-A07A-F1D371BF6267}" presName="FiveNodes_3" presStyleLbl="node1" presStyleIdx="2" presStyleCnt="5">
        <dgm:presLayoutVars>
          <dgm:bulletEnabled val="1"/>
        </dgm:presLayoutVars>
      </dgm:prSet>
      <dgm:spPr/>
      <dgm:t>
        <a:bodyPr/>
        <a:lstStyle/>
        <a:p>
          <a:endParaRPr lang="en-US"/>
        </a:p>
      </dgm:t>
    </dgm:pt>
    <dgm:pt modelId="{927F624F-7AB4-4B54-A6E4-F3474BE33E4A}" type="pres">
      <dgm:prSet presAssocID="{F46B5373-CD77-4039-A07A-F1D371BF6267}" presName="FiveNodes_4" presStyleLbl="node1" presStyleIdx="3" presStyleCnt="5">
        <dgm:presLayoutVars>
          <dgm:bulletEnabled val="1"/>
        </dgm:presLayoutVars>
      </dgm:prSet>
      <dgm:spPr/>
      <dgm:t>
        <a:bodyPr/>
        <a:lstStyle/>
        <a:p>
          <a:endParaRPr lang="en-US"/>
        </a:p>
      </dgm:t>
    </dgm:pt>
    <dgm:pt modelId="{B5FFC4F9-B6E0-4924-B1D1-EA49656EFC5F}" type="pres">
      <dgm:prSet presAssocID="{F46B5373-CD77-4039-A07A-F1D371BF6267}" presName="FiveNodes_5" presStyleLbl="node1" presStyleIdx="4" presStyleCnt="5">
        <dgm:presLayoutVars>
          <dgm:bulletEnabled val="1"/>
        </dgm:presLayoutVars>
      </dgm:prSet>
      <dgm:spPr/>
      <dgm:t>
        <a:bodyPr/>
        <a:lstStyle/>
        <a:p>
          <a:endParaRPr lang="en-US"/>
        </a:p>
      </dgm:t>
    </dgm:pt>
    <dgm:pt modelId="{2EECA5E4-177B-4DD0-B326-F49C47B78BA0}" type="pres">
      <dgm:prSet presAssocID="{F46B5373-CD77-4039-A07A-F1D371BF6267}" presName="FiveConn_1-2" presStyleLbl="fgAccFollowNode1" presStyleIdx="0" presStyleCnt="4">
        <dgm:presLayoutVars>
          <dgm:bulletEnabled val="1"/>
        </dgm:presLayoutVars>
      </dgm:prSet>
      <dgm:spPr/>
      <dgm:t>
        <a:bodyPr/>
        <a:lstStyle/>
        <a:p>
          <a:endParaRPr lang="en-US"/>
        </a:p>
      </dgm:t>
    </dgm:pt>
    <dgm:pt modelId="{1F8C005E-53DC-49DF-804C-1C4B72A5902D}" type="pres">
      <dgm:prSet presAssocID="{F46B5373-CD77-4039-A07A-F1D371BF6267}" presName="FiveConn_2-3" presStyleLbl="fgAccFollowNode1" presStyleIdx="1" presStyleCnt="4">
        <dgm:presLayoutVars>
          <dgm:bulletEnabled val="1"/>
        </dgm:presLayoutVars>
      </dgm:prSet>
      <dgm:spPr/>
      <dgm:t>
        <a:bodyPr/>
        <a:lstStyle/>
        <a:p>
          <a:endParaRPr lang="en-US"/>
        </a:p>
      </dgm:t>
    </dgm:pt>
    <dgm:pt modelId="{9C86B76A-C102-42D4-8779-F027FE46FE90}" type="pres">
      <dgm:prSet presAssocID="{F46B5373-CD77-4039-A07A-F1D371BF6267}" presName="FiveConn_3-4" presStyleLbl="fgAccFollowNode1" presStyleIdx="2" presStyleCnt="4">
        <dgm:presLayoutVars>
          <dgm:bulletEnabled val="1"/>
        </dgm:presLayoutVars>
      </dgm:prSet>
      <dgm:spPr/>
      <dgm:t>
        <a:bodyPr/>
        <a:lstStyle/>
        <a:p>
          <a:endParaRPr lang="en-US"/>
        </a:p>
      </dgm:t>
    </dgm:pt>
    <dgm:pt modelId="{0215E3AC-8C4C-48B1-8F01-9E56F04BBBA1}" type="pres">
      <dgm:prSet presAssocID="{F46B5373-CD77-4039-A07A-F1D371BF6267}" presName="FiveConn_4-5" presStyleLbl="fgAccFollowNode1" presStyleIdx="3" presStyleCnt="4">
        <dgm:presLayoutVars>
          <dgm:bulletEnabled val="1"/>
        </dgm:presLayoutVars>
      </dgm:prSet>
      <dgm:spPr/>
      <dgm:t>
        <a:bodyPr/>
        <a:lstStyle/>
        <a:p>
          <a:endParaRPr lang="en-US"/>
        </a:p>
      </dgm:t>
    </dgm:pt>
    <dgm:pt modelId="{7F54DB63-7158-4EEC-862A-4894E2667DF8}" type="pres">
      <dgm:prSet presAssocID="{F46B5373-CD77-4039-A07A-F1D371BF6267}" presName="FiveNodes_1_text" presStyleLbl="node1" presStyleIdx="4" presStyleCnt="5">
        <dgm:presLayoutVars>
          <dgm:bulletEnabled val="1"/>
        </dgm:presLayoutVars>
      </dgm:prSet>
      <dgm:spPr/>
      <dgm:t>
        <a:bodyPr/>
        <a:lstStyle/>
        <a:p>
          <a:endParaRPr lang="en-US"/>
        </a:p>
      </dgm:t>
    </dgm:pt>
    <dgm:pt modelId="{F63DF952-2F45-4554-BC74-6D495D074055}" type="pres">
      <dgm:prSet presAssocID="{F46B5373-CD77-4039-A07A-F1D371BF6267}" presName="FiveNodes_2_text" presStyleLbl="node1" presStyleIdx="4" presStyleCnt="5">
        <dgm:presLayoutVars>
          <dgm:bulletEnabled val="1"/>
        </dgm:presLayoutVars>
      </dgm:prSet>
      <dgm:spPr/>
      <dgm:t>
        <a:bodyPr/>
        <a:lstStyle/>
        <a:p>
          <a:endParaRPr lang="en-US"/>
        </a:p>
      </dgm:t>
    </dgm:pt>
    <dgm:pt modelId="{5BD4DD71-F7F8-4895-A473-8905B4F35669}" type="pres">
      <dgm:prSet presAssocID="{F46B5373-CD77-4039-A07A-F1D371BF6267}" presName="FiveNodes_3_text" presStyleLbl="node1" presStyleIdx="4" presStyleCnt="5">
        <dgm:presLayoutVars>
          <dgm:bulletEnabled val="1"/>
        </dgm:presLayoutVars>
      </dgm:prSet>
      <dgm:spPr/>
      <dgm:t>
        <a:bodyPr/>
        <a:lstStyle/>
        <a:p>
          <a:endParaRPr lang="en-US"/>
        </a:p>
      </dgm:t>
    </dgm:pt>
    <dgm:pt modelId="{109ADF14-2D38-4DFB-94EF-624E6EC27ED6}" type="pres">
      <dgm:prSet presAssocID="{F46B5373-CD77-4039-A07A-F1D371BF6267}" presName="FiveNodes_4_text" presStyleLbl="node1" presStyleIdx="4" presStyleCnt="5">
        <dgm:presLayoutVars>
          <dgm:bulletEnabled val="1"/>
        </dgm:presLayoutVars>
      </dgm:prSet>
      <dgm:spPr/>
      <dgm:t>
        <a:bodyPr/>
        <a:lstStyle/>
        <a:p>
          <a:endParaRPr lang="en-US"/>
        </a:p>
      </dgm:t>
    </dgm:pt>
    <dgm:pt modelId="{61561DCC-C9C8-4B9E-B0B9-982310509B71}" type="pres">
      <dgm:prSet presAssocID="{F46B5373-CD77-4039-A07A-F1D371BF6267}" presName="FiveNodes_5_text" presStyleLbl="node1" presStyleIdx="4" presStyleCnt="5">
        <dgm:presLayoutVars>
          <dgm:bulletEnabled val="1"/>
        </dgm:presLayoutVars>
      </dgm:prSet>
      <dgm:spPr/>
      <dgm:t>
        <a:bodyPr/>
        <a:lstStyle/>
        <a:p>
          <a:endParaRPr lang="en-US"/>
        </a:p>
      </dgm:t>
    </dgm:pt>
  </dgm:ptLst>
  <dgm:cxnLst>
    <dgm:cxn modelId="{E25DA909-1A4D-4609-BDB9-1493301475D1}" type="presOf" srcId="{3FA58B72-8347-4900-B4B6-AAA872F6665B}" destId="{2EECA5E4-177B-4DD0-B326-F49C47B78BA0}" srcOrd="0" destOrd="0" presId="urn:microsoft.com/office/officeart/2005/8/layout/vProcess5"/>
    <dgm:cxn modelId="{55584E9D-E2F6-4EBD-BB52-BAC02B67AC7B}" type="presOf" srcId="{04B83D5A-C2A5-40C5-B47B-E35A03EF861C}" destId="{1F8C005E-53DC-49DF-804C-1C4B72A5902D}" srcOrd="0" destOrd="0" presId="urn:microsoft.com/office/officeart/2005/8/layout/vProcess5"/>
    <dgm:cxn modelId="{EE971131-BCC6-4F51-B78E-6A51F8D941F3}" srcId="{F46B5373-CD77-4039-A07A-F1D371BF6267}" destId="{42F56C7F-53E5-4B52-A623-38B5EE78AF59}" srcOrd="2" destOrd="0" parTransId="{79236F99-89E2-464A-9FB6-6AE580E6425F}" sibTransId="{E44236D5-9BE7-4CD5-A051-CBE1177AB111}"/>
    <dgm:cxn modelId="{ADBD6FFD-57C5-490F-B645-6F508DD5A413}" type="presOf" srcId="{F46B5373-CD77-4039-A07A-F1D371BF6267}" destId="{7D217D72-1281-430A-98C9-7DD9EA2E1DD1}" srcOrd="0" destOrd="0" presId="urn:microsoft.com/office/officeart/2005/8/layout/vProcess5"/>
    <dgm:cxn modelId="{4E1EB392-A886-4853-BC7B-99EBDD75F996}" srcId="{F46B5373-CD77-4039-A07A-F1D371BF6267}" destId="{322A5ACB-9D26-4C54-8C03-FD08A095ACF0}" srcOrd="1" destOrd="0" parTransId="{BFE9DCCD-D4F2-4A5C-8BD6-35C80D085CA1}" sibTransId="{04B83D5A-C2A5-40C5-B47B-E35A03EF861C}"/>
    <dgm:cxn modelId="{D0A1866C-75D4-4BCE-AA4D-747E1E54FF9C}" type="presOf" srcId="{322A5ACB-9D26-4C54-8C03-FD08A095ACF0}" destId="{F63DF952-2F45-4554-BC74-6D495D074055}" srcOrd="1" destOrd="0" presId="urn:microsoft.com/office/officeart/2005/8/layout/vProcess5"/>
    <dgm:cxn modelId="{45D54C96-6F5E-4BAA-A244-3CEB381BC82D}" type="presOf" srcId="{71854C85-5C53-4E7D-95AF-8C830F06462C}" destId="{0215E3AC-8C4C-48B1-8F01-9E56F04BBBA1}" srcOrd="0" destOrd="0" presId="urn:microsoft.com/office/officeart/2005/8/layout/vProcess5"/>
    <dgm:cxn modelId="{25B17F1A-3006-4BE0-8B69-84BABA641F89}" type="presOf" srcId="{04C17C3B-1F8D-4EC9-92AD-A1ABCA972070}" destId="{6A3F072D-D189-45B4-B5A4-97CDE6313699}" srcOrd="0" destOrd="0" presId="urn:microsoft.com/office/officeart/2005/8/layout/vProcess5"/>
    <dgm:cxn modelId="{E3BAA9AE-8D2B-4FCE-8B76-42F624AA4740}" type="presOf" srcId="{04C17C3B-1F8D-4EC9-92AD-A1ABCA972070}" destId="{7F54DB63-7158-4EEC-862A-4894E2667DF8}" srcOrd="1" destOrd="0" presId="urn:microsoft.com/office/officeart/2005/8/layout/vProcess5"/>
    <dgm:cxn modelId="{3D0FD24A-AD72-40D4-9EC2-51C2170D411E}" type="presOf" srcId="{ED65A810-2A3F-4F1B-8941-4B0487E722E8}" destId="{B5FFC4F9-B6E0-4924-B1D1-EA49656EFC5F}" srcOrd="0" destOrd="0" presId="urn:microsoft.com/office/officeart/2005/8/layout/vProcess5"/>
    <dgm:cxn modelId="{03C10593-66CB-43A8-A929-7CAB10AD3065}" type="presOf" srcId="{322A5ACB-9D26-4C54-8C03-FD08A095ACF0}" destId="{8D7BFA66-1EA7-4060-8BF7-F48E79BDD2C2}" srcOrd="0" destOrd="0" presId="urn:microsoft.com/office/officeart/2005/8/layout/vProcess5"/>
    <dgm:cxn modelId="{6351248F-AA60-4BB7-809A-13BE585527B9}" srcId="{F46B5373-CD77-4039-A07A-F1D371BF6267}" destId="{04C17C3B-1F8D-4EC9-92AD-A1ABCA972070}" srcOrd="0" destOrd="0" parTransId="{DD98855F-3413-4C0C-A680-2F68BA0570CC}" sibTransId="{3FA58B72-8347-4900-B4B6-AAA872F6665B}"/>
    <dgm:cxn modelId="{617DBDD3-2037-4B12-82F8-3F06D9FC5799}" type="presOf" srcId="{42F56C7F-53E5-4B52-A623-38B5EE78AF59}" destId="{5BD4DD71-F7F8-4895-A473-8905B4F35669}" srcOrd="1" destOrd="0" presId="urn:microsoft.com/office/officeart/2005/8/layout/vProcess5"/>
    <dgm:cxn modelId="{56A64AEE-D142-4509-93AE-AFDE553C0F3C}" type="presOf" srcId="{42F56C7F-53E5-4B52-A623-38B5EE78AF59}" destId="{23CC8E05-11BB-425C-BA63-AFF20A912E71}" srcOrd="0" destOrd="0" presId="urn:microsoft.com/office/officeart/2005/8/layout/vProcess5"/>
    <dgm:cxn modelId="{23E0A2B0-B384-4E03-A908-95796C09B969}" srcId="{F46B5373-CD77-4039-A07A-F1D371BF6267}" destId="{ED65A810-2A3F-4F1B-8941-4B0487E722E8}" srcOrd="4" destOrd="0" parTransId="{BD4CF5C8-D779-4242-8894-9F6617A1E819}" sibTransId="{A246DD1F-A1AC-4E17-9C8D-0303076E7A5A}"/>
    <dgm:cxn modelId="{466EAE3B-974A-41A4-BEF0-B6CA3F25DEAA}" type="presOf" srcId="{2A654175-428C-43E2-8C15-85422D48B090}" destId="{109ADF14-2D38-4DFB-94EF-624E6EC27ED6}" srcOrd="1" destOrd="0" presId="urn:microsoft.com/office/officeart/2005/8/layout/vProcess5"/>
    <dgm:cxn modelId="{1A1DDB47-2C80-47F2-B38B-B3DBBEA50714}" type="presOf" srcId="{E44236D5-9BE7-4CD5-A051-CBE1177AB111}" destId="{9C86B76A-C102-42D4-8779-F027FE46FE90}" srcOrd="0" destOrd="0" presId="urn:microsoft.com/office/officeart/2005/8/layout/vProcess5"/>
    <dgm:cxn modelId="{F6F4DE12-7644-4B3D-965F-C3054A3EA76E}" type="presOf" srcId="{2A654175-428C-43E2-8C15-85422D48B090}" destId="{927F624F-7AB4-4B54-A6E4-F3474BE33E4A}" srcOrd="0" destOrd="0" presId="urn:microsoft.com/office/officeart/2005/8/layout/vProcess5"/>
    <dgm:cxn modelId="{AE330CE4-756E-4BA2-8471-A5D0EAF6C44A}" type="presOf" srcId="{ED65A810-2A3F-4F1B-8941-4B0487E722E8}" destId="{61561DCC-C9C8-4B9E-B0B9-982310509B71}" srcOrd="1" destOrd="0" presId="urn:microsoft.com/office/officeart/2005/8/layout/vProcess5"/>
    <dgm:cxn modelId="{377B1500-804B-4B23-ABBA-CD6427E72B8A}" srcId="{F46B5373-CD77-4039-A07A-F1D371BF6267}" destId="{2A654175-428C-43E2-8C15-85422D48B090}" srcOrd="3" destOrd="0" parTransId="{B51ED05E-FED4-47A6-AF6B-D2A6B79AE390}" sibTransId="{71854C85-5C53-4E7D-95AF-8C830F06462C}"/>
    <dgm:cxn modelId="{5AD2AC99-CBA1-400B-90A9-37BC04813C9B}" type="presParOf" srcId="{7D217D72-1281-430A-98C9-7DD9EA2E1DD1}" destId="{4949D363-7A4E-45F6-B51E-76C0384D96E9}" srcOrd="0" destOrd="0" presId="urn:microsoft.com/office/officeart/2005/8/layout/vProcess5"/>
    <dgm:cxn modelId="{5B5D33A3-C859-4BA8-AB00-9C350CB94CD6}" type="presParOf" srcId="{7D217D72-1281-430A-98C9-7DD9EA2E1DD1}" destId="{6A3F072D-D189-45B4-B5A4-97CDE6313699}" srcOrd="1" destOrd="0" presId="urn:microsoft.com/office/officeart/2005/8/layout/vProcess5"/>
    <dgm:cxn modelId="{0909A7CB-715F-4A34-B092-14EB373CA803}" type="presParOf" srcId="{7D217D72-1281-430A-98C9-7DD9EA2E1DD1}" destId="{8D7BFA66-1EA7-4060-8BF7-F48E79BDD2C2}" srcOrd="2" destOrd="0" presId="urn:microsoft.com/office/officeart/2005/8/layout/vProcess5"/>
    <dgm:cxn modelId="{D38BB192-341C-4825-A32F-789B2768647F}" type="presParOf" srcId="{7D217D72-1281-430A-98C9-7DD9EA2E1DD1}" destId="{23CC8E05-11BB-425C-BA63-AFF20A912E71}" srcOrd="3" destOrd="0" presId="urn:microsoft.com/office/officeart/2005/8/layout/vProcess5"/>
    <dgm:cxn modelId="{5FA77EBA-9456-4D88-8F54-60111C7735AF}" type="presParOf" srcId="{7D217D72-1281-430A-98C9-7DD9EA2E1DD1}" destId="{927F624F-7AB4-4B54-A6E4-F3474BE33E4A}" srcOrd="4" destOrd="0" presId="urn:microsoft.com/office/officeart/2005/8/layout/vProcess5"/>
    <dgm:cxn modelId="{C13C9E1E-8A5A-4FE7-B3F0-98F7DEDD9980}" type="presParOf" srcId="{7D217D72-1281-430A-98C9-7DD9EA2E1DD1}" destId="{B5FFC4F9-B6E0-4924-B1D1-EA49656EFC5F}" srcOrd="5" destOrd="0" presId="urn:microsoft.com/office/officeart/2005/8/layout/vProcess5"/>
    <dgm:cxn modelId="{3525CCDA-B9BF-42C4-9C50-7AEBC3334B9E}" type="presParOf" srcId="{7D217D72-1281-430A-98C9-7DD9EA2E1DD1}" destId="{2EECA5E4-177B-4DD0-B326-F49C47B78BA0}" srcOrd="6" destOrd="0" presId="urn:microsoft.com/office/officeart/2005/8/layout/vProcess5"/>
    <dgm:cxn modelId="{7AEBDECA-ED41-49F1-B4C2-0E30596E4543}" type="presParOf" srcId="{7D217D72-1281-430A-98C9-7DD9EA2E1DD1}" destId="{1F8C005E-53DC-49DF-804C-1C4B72A5902D}" srcOrd="7" destOrd="0" presId="urn:microsoft.com/office/officeart/2005/8/layout/vProcess5"/>
    <dgm:cxn modelId="{C11A14A4-FF08-477E-955D-82C1765994B6}" type="presParOf" srcId="{7D217D72-1281-430A-98C9-7DD9EA2E1DD1}" destId="{9C86B76A-C102-42D4-8779-F027FE46FE90}" srcOrd="8" destOrd="0" presId="urn:microsoft.com/office/officeart/2005/8/layout/vProcess5"/>
    <dgm:cxn modelId="{55A675A2-11BA-4473-A1D8-4554909D63C0}" type="presParOf" srcId="{7D217D72-1281-430A-98C9-7DD9EA2E1DD1}" destId="{0215E3AC-8C4C-48B1-8F01-9E56F04BBBA1}" srcOrd="9" destOrd="0" presId="urn:microsoft.com/office/officeart/2005/8/layout/vProcess5"/>
    <dgm:cxn modelId="{FACB7015-0CFC-415B-A808-CB51670D59B0}" type="presParOf" srcId="{7D217D72-1281-430A-98C9-7DD9EA2E1DD1}" destId="{7F54DB63-7158-4EEC-862A-4894E2667DF8}" srcOrd="10" destOrd="0" presId="urn:microsoft.com/office/officeart/2005/8/layout/vProcess5"/>
    <dgm:cxn modelId="{04603821-EEFD-45B7-8BA9-F6F7581F2992}" type="presParOf" srcId="{7D217D72-1281-430A-98C9-7DD9EA2E1DD1}" destId="{F63DF952-2F45-4554-BC74-6D495D074055}" srcOrd="11" destOrd="0" presId="urn:microsoft.com/office/officeart/2005/8/layout/vProcess5"/>
    <dgm:cxn modelId="{524E0CEB-1901-4B09-B3CD-52F409E909CE}" type="presParOf" srcId="{7D217D72-1281-430A-98C9-7DD9EA2E1DD1}" destId="{5BD4DD71-F7F8-4895-A473-8905B4F35669}" srcOrd="12" destOrd="0" presId="urn:microsoft.com/office/officeart/2005/8/layout/vProcess5"/>
    <dgm:cxn modelId="{A5374A7C-A6A6-4B69-BC45-459FA581C2F6}" type="presParOf" srcId="{7D217D72-1281-430A-98C9-7DD9EA2E1DD1}" destId="{109ADF14-2D38-4DFB-94EF-624E6EC27ED6}" srcOrd="13" destOrd="0" presId="urn:microsoft.com/office/officeart/2005/8/layout/vProcess5"/>
    <dgm:cxn modelId="{241FF49D-88D6-4B6C-A4B7-CFEB07220D4E}" type="presParOf" srcId="{7D217D72-1281-430A-98C9-7DD9EA2E1DD1}" destId="{61561DCC-C9C8-4B9E-B0B9-982310509B7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36329-1678-4A4D-B5C6-D3CF9846E1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BD84F0C-17DA-4E38-AD4E-56B5D1E7C2F8}">
      <dgm:prSet phldrT="[Text]" custT="1"/>
      <dgm:spPr/>
      <dgm:t>
        <a:bodyPr/>
        <a:lstStyle/>
        <a:p>
          <a:r>
            <a:rPr lang="en-US" sz="2000" dirty="0" smtClean="0"/>
            <a:t>How should the data be presented</a:t>
          </a:r>
          <a:endParaRPr lang="en-US" sz="2000" dirty="0"/>
        </a:p>
      </dgm:t>
    </dgm:pt>
    <dgm:pt modelId="{2F05DB0F-A9C6-4ADE-92C8-BF5EFD598FAB}" type="parTrans" cxnId="{A25A784D-6F63-4F09-ADDE-34669615AA1A}">
      <dgm:prSet/>
      <dgm:spPr/>
      <dgm:t>
        <a:bodyPr/>
        <a:lstStyle/>
        <a:p>
          <a:endParaRPr lang="en-US" sz="2000"/>
        </a:p>
      </dgm:t>
    </dgm:pt>
    <dgm:pt modelId="{660BC337-C531-4DC7-AF54-D1BF3D6A26F4}" type="sibTrans" cxnId="{A25A784D-6F63-4F09-ADDE-34669615AA1A}">
      <dgm:prSet/>
      <dgm:spPr/>
      <dgm:t>
        <a:bodyPr/>
        <a:lstStyle/>
        <a:p>
          <a:endParaRPr lang="en-US" sz="2000"/>
        </a:p>
      </dgm:t>
    </dgm:pt>
    <dgm:pt modelId="{47DBC354-A22D-440B-B676-8D57D3445BAE}">
      <dgm:prSet custT="1"/>
      <dgm:spPr/>
      <dgm:t>
        <a:bodyPr/>
        <a:lstStyle/>
        <a:p>
          <a:r>
            <a:rPr lang="en-US" sz="2000" dirty="0" smtClean="0"/>
            <a:t>Do we have the right metadata? What other metadata does plasma physics require?</a:t>
          </a:r>
        </a:p>
      </dgm:t>
    </dgm:pt>
    <dgm:pt modelId="{DC9164CA-4285-4684-878C-29C58FEBA62A}" type="parTrans" cxnId="{6A199904-FD14-4505-9617-E387FE1C08F7}">
      <dgm:prSet/>
      <dgm:spPr/>
      <dgm:t>
        <a:bodyPr/>
        <a:lstStyle/>
        <a:p>
          <a:endParaRPr lang="en-US" sz="2000"/>
        </a:p>
      </dgm:t>
    </dgm:pt>
    <dgm:pt modelId="{3EA2EEE7-CD2D-4382-90D5-EE5A55626580}" type="sibTrans" cxnId="{6A199904-FD14-4505-9617-E387FE1C08F7}">
      <dgm:prSet/>
      <dgm:spPr/>
      <dgm:t>
        <a:bodyPr/>
        <a:lstStyle/>
        <a:p>
          <a:endParaRPr lang="en-US" sz="2000"/>
        </a:p>
      </dgm:t>
    </dgm:pt>
    <dgm:pt modelId="{7CE77A6E-E88B-439A-AD3A-AED1AE2F624B}">
      <dgm:prSet custT="1"/>
      <dgm:spPr/>
      <dgm:t>
        <a:bodyPr/>
        <a:lstStyle/>
        <a:p>
          <a:r>
            <a:rPr lang="en-US" sz="2000" dirty="0" smtClean="0"/>
            <a:t>What are popular repositories or repository traits?</a:t>
          </a:r>
        </a:p>
      </dgm:t>
    </dgm:pt>
    <dgm:pt modelId="{4FD5D9CF-2969-476A-8DFF-4B4E5F93F12F}" type="parTrans" cxnId="{5BE9B376-7004-4BEA-B3A5-7E174FCF39F4}">
      <dgm:prSet/>
      <dgm:spPr/>
      <dgm:t>
        <a:bodyPr/>
        <a:lstStyle/>
        <a:p>
          <a:endParaRPr lang="en-US" sz="2000"/>
        </a:p>
      </dgm:t>
    </dgm:pt>
    <dgm:pt modelId="{15EA930E-383F-4FBE-B3C9-8A6179B7F416}" type="sibTrans" cxnId="{5BE9B376-7004-4BEA-B3A5-7E174FCF39F4}">
      <dgm:prSet/>
      <dgm:spPr/>
      <dgm:t>
        <a:bodyPr/>
        <a:lstStyle/>
        <a:p>
          <a:endParaRPr lang="en-US" sz="2000"/>
        </a:p>
      </dgm:t>
    </dgm:pt>
    <dgm:pt modelId="{4A646A6C-A3DD-4F15-A6ED-DA4CC952D45F}">
      <dgm:prSet custT="1"/>
      <dgm:spPr/>
      <dgm:t>
        <a:bodyPr/>
        <a:lstStyle/>
        <a:p>
          <a:r>
            <a:rPr lang="en-US" sz="2000" dirty="0" smtClean="0"/>
            <a:t>Are we missing common data formats? </a:t>
          </a:r>
        </a:p>
      </dgm:t>
    </dgm:pt>
    <dgm:pt modelId="{38CAB05E-8475-40ED-A346-E8D332431D9B}" type="parTrans" cxnId="{897DBE6A-887F-409A-BB1E-EF39583014D8}">
      <dgm:prSet/>
      <dgm:spPr/>
      <dgm:t>
        <a:bodyPr/>
        <a:lstStyle/>
        <a:p>
          <a:endParaRPr lang="en-US" sz="2000"/>
        </a:p>
      </dgm:t>
    </dgm:pt>
    <dgm:pt modelId="{D8E32D15-FE47-40A8-AFEB-2634A2EB3077}" type="sibTrans" cxnId="{897DBE6A-887F-409A-BB1E-EF39583014D8}">
      <dgm:prSet/>
      <dgm:spPr/>
      <dgm:t>
        <a:bodyPr/>
        <a:lstStyle/>
        <a:p>
          <a:endParaRPr lang="en-US" sz="2000"/>
        </a:p>
      </dgm:t>
    </dgm:pt>
    <dgm:pt modelId="{45A7A03F-FDBB-44AE-8244-3637AA0DA45A}">
      <dgm:prSet custT="1"/>
      <dgm:spPr/>
      <dgm:t>
        <a:bodyPr/>
        <a:lstStyle/>
        <a:p>
          <a:r>
            <a:rPr lang="en-US" sz="2000" dirty="0" smtClean="0"/>
            <a:t>What unique features would make this useful to the global community?</a:t>
          </a:r>
          <a:endParaRPr lang="en-US" sz="2000" dirty="0"/>
        </a:p>
      </dgm:t>
    </dgm:pt>
    <dgm:pt modelId="{26FE3BD9-7780-44B5-881A-D6625566E51A}" type="parTrans" cxnId="{35E3117B-0844-4405-A8CD-75E8F06FFA69}">
      <dgm:prSet/>
      <dgm:spPr/>
      <dgm:t>
        <a:bodyPr/>
        <a:lstStyle/>
        <a:p>
          <a:endParaRPr lang="en-US" sz="2000"/>
        </a:p>
      </dgm:t>
    </dgm:pt>
    <dgm:pt modelId="{5C061D06-F282-479B-83AE-94674658FE2C}" type="sibTrans" cxnId="{35E3117B-0844-4405-A8CD-75E8F06FFA69}">
      <dgm:prSet/>
      <dgm:spPr/>
      <dgm:t>
        <a:bodyPr/>
        <a:lstStyle/>
        <a:p>
          <a:endParaRPr lang="en-US" sz="2000"/>
        </a:p>
      </dgm:t>
    </dgm:pt>
    <dgm:pt modelId="{026991DC-6CEF-4EB0-B012-C819403125A1}" type="pres">
      <dgm:prSet presAssocID="{5BB36329-1678-4A4D-B5C6-D3CF9846E1A2}" presName="diagram" presStyleCnt="0">
        <dgm:presLayoutVars>
          <dgm:dir/>
          <dgm:resizeHandles val="exact"/>
        </dgm:presLayoutVars>
      </dgm:prSet>
      <dgm:spPr/>
      <dgm:t>
        <a:bodyPr/>
        <a:lstStyle/>
        <a:p>
          <a:endParaRPr lang="en-US"/>
        </a:p>
      </dgm:t>
    </dgm:pt>
    <dgm:pt modelId="{83F1AF3B-DB9F-486F-A44F-6C4160E1392E}" type="pres">
      <dgm:prSet presAssocID="{7BD84F0C-17DA-4E38-AD4E-56B5D1E7C2F8}" presName="node" presStyleLbl="node1" presStyleIdx="0" presStyleCnt="5">
        <dgm:presLayoutVars>
          <dgm:bulletEnabled val="1"/>
        </dgm:presLayoutVars>
      </dgm:prSet>
      <dgm:spPr/>
      <dgm:t>
        <a:bodyPr/>
        <a:lstStyle/>
        <a:p>
          <a:endParaRPr lang="en-US"/>
        </a:p>
      </dgm:t>
    </dgm:pt>
    <dgm:pt modelId="{0E500719-340F-4011-9809-D72B85D4C4FC}" type="pres">
      <dgm:prSet presAssocID="{660BC337-C531-4DC7-AF54-D1BF3D6A26F4}" presName="sibTrans" presStyleCnt="0"/>
      <dgm:spPr/>
    </dgm:pt>
    <dgm:pt modelId="{A8323A57-FE41-4647-9255-30AB5D0645E1}" type="pres">
      <dgm:prSet presAssocID="{47DBC354-A22D-440B-B676-8D57D3445BAE}" presName="node" presStyleLbl="node1" presStyleIdx="1" presStyleCnt="5">
        <dgm:presLayoutVars>
          <dgm:bulletEnabled val="1"/>
        </dgm:presLayoutVars>
      </dgm:prSet>
      <dgm:spPr/>
      <dgm:t>
        <a:bodyPr/>
        <a:lstStyle/>
        <a:p>
          <a:endParaRPr lang="en-US"/>
        </a:p>
      </dgm:t>
    </dgm:pt>
    <dgm:pt modelId="{0866B5F6-042C-4ADC-8CE4-D967C0274D24}" type="pres">
      <dgm:prSet presAssocID="{3EA2EEE7-CD2D-4382-90D5-EE5A55626580}" presName="sibTrans" presStyleCnt="0"/>
      <dgm:spPr/>
    </dgm:pt>
    <dgm:pt modelId="{B2BD991D-7DCD-4A16-8567-8FDA0CD2E20B}" type="pres">
      <dgm:prSet presAssocID="{7CE77A6E-E88B-439A-AD3A-AED1AE2F624B}" presName="node" presStyleLbl="node1" presStyleIdx="2" presStyleCnt="5">
        <dgm:presLayoutVars>
          <dgm:bulletEnabled val="1"/>
        </dgm:presLayoutVars>
      </dgm:prSet>
      <dgm:spPr/>
      <dgm:t>
        <a:bodyPr/>
        <a:lstStyle/>
        <a:p>
          <a:endParaRPr lang="en-US"/>
        </a:p>
      </dgm:t>
    </dgm:pt>
    <dgm:pt modelId="{1201C923-6629-4626-A4EC-E97233E28A36}" type="pres">
      <dgm:prSet presAssocID="{15EA930E-383F-4FBE-B3C9-8A6179B7F416}" presName="sibTrans" presStyleCnt="0"/>
      <dgm:spPr/>
    </dgm:pt>
    <dgm:pt modelId="{A2F9C919-5ACA-4718-BC89-13B32634E4F1}" type="pres">
      <dgm:prSet presAssocID="{4A646A6C-A3DD-4F15-A6ED-DA4CC952D45F}" presName="node" presStyleLbl="node1" presStyleIdx="3" presStyleCnt="5">
        <dgm:presLayoutVars>
          <dgm:bulletEnabled val="1"/>
        </dgm:presLayoutVars>
      </dgm:prSet>
      <dgm:spPr/>
      <dgm:t>
        <a:bodyPr/>
        <a:lstStyle/>
        <a:p>
          <a:endParaRPr lang="en-US"/>
        </a:p>
      </dgm:t>
    </dgm:pt>
    <dgm:pt modelId="{1F347BD4-0919-4601-AAFD-CD0265BBF7E7}" type="pres">
      <dgm:prSet presAssocID="{D8E32D15-FE47-40A8-AFEB-2634A2EB3077}" presName="sibTrans" presStyleCnt="0"/>
      <dgm:spPr/>
    </dgm:pt>
    <dgm:pt modelId="{B86D9116-90B4-4FDC-AD5F-B54CE74FADFC}" type="pres">
      <dgm:prSet presAssocID="{45A7A03F-FDBB-44AE-8244-3637AA0DA45A}" presName="node" presStyleLbl="node1" presStyleIdx="4" presStyleCnt="5">
        <dgm:presLayoutVars>
          <dgm:bulletEnabled val="1"/>
        </dgm:presLayoutVars>
      </dgm:prSet>
      <dgm:spPr/>
      <dgm:t>
        <a:bodyPr/>
        <a:lstStyle/>
        <a:p>
          <a:endParaRPr lang="en-US"/>
        </a:p>
      </dgm:t>
    </dgm:pt>
  </dgm:ptLst>
  <dgm:cxnLst>
    <dgm:cxn modelId="{897DBE6A-887F-409A-BB1E-EF39583014D8}" srcId="{5BB36329-1678-4A4D-B5C6-D3CF9846E1A2}" destId="{4A646A6C-A3DD-4F15-A6ED-DA4CC952D45F}" srcOrd="3" destOrd="0" parTransId="{38CAB05E-8475-40ED-A346-E8D332431D9B}" sibTransId="{D8E32D15-FE47-40A8-AFEB-2634A2EB3077}"/>
    <dgm:cxn modelId="{33E7B05C-B6FA-48EB-807C-CCEEE4C9BCBE}" type="presOf" srcId="{5BB36329-1678-4A4D-B5C6-D3CF9846E1A2}" destId="{026991DC-6CEF-4EB0-B012-C819403125A1}" srcOrd="0" destOrd="0" presId="urn:microsoft.com/office/officeart/2005/8/layout/default"/>
    <dgm:cxn modelId="{A25A784D-6F63-4F09-ADDE-34669615AA1A}" srcId="{5BB36329-1678-4A4D-B5C6-D3CF9846E1A2}" destId="{7BD84F0C-17DA-4E38-AD4E-56B5D1E7C2F8}" srcOrd="0" destOrd="0" parTransId="{2F05DB0F-A9C6-4ADE-92C8-BF5EFD598FAB}" sibTransId="{660BC337-C531-4DC7-AF54-D1BF3D6A26F4}"/>
    <dgm:cxn modelId="{6A199904-FD14-4505-9617-E387FE1C08F7}" srcId="{5BB36329-1678-4A4D-B5C6-D3CF9846E1A2}" destId="{47DBC354-A22D-440B-B676-8D57D3445BAE}" srcOrd="1" destOrd="0" parTransId="{DC9164CA-4285-4684-878C-29C58FEBA62A}" sibTransId="{3EA2EEE7-CD2D-4382-90D5-EE5A55626580}"/>
    <dgm:cxn modelId="{CD050B16-90BE-4D0E-A365-12E7E96E7249}" type="presOf" srcId="{7BD84F0C-17DA-4E38-AD4E-56B5D1E7C2F8}" destId="{83F1AF3B-DB9F-486F-A44F-6C4160E1392E}" srcOrd="0" destOrd="0" presId="urn:microsoft.com/office/officeart/2005/8/layout/default"/>
    <dgm:cxn modelId="{35E3117B-0844-4405-A8CD-75E8F06FFA69}" srcId="{5BB36329-1678-4A4D-B5C6-D3CF9846E1A2}" destId="{45A7A03F-FDBB-44AE-8244-3637AA0DA45A}" srcOrd="4" destOrd="0" parTransId="{26FE3BD9-7780-44B5-881A-D6625566E51A}" sibTransId="{5C061D06-F282-479B-83AE-94674658FE2C}"/>
    <dgm:cxn modelId="{AD04B82D-6EFB-4813-95CF-5CB797885BB0}" type="presOf" srcId="{7CE77A6E-E88B-439A-AD3A-AED1AE2F624B}" destId="{B2BD991D-7DCD-4A16-8567-8FDA0CD2E20B}" srcOrd="0" destOrd="0" presId="urn:microsoft.com/office/officeart/2005/8/layout/default"/>
    <dgm:cxn modelId="{1CE207C8-EA94-432C-AD05-00E74A066E94}" type="presOf" srcId="{47DBC354-A22D-440B-B676-8D57D3445BAE}" destId="{A8323A57-FE41-4647-9255-30AB5D0645E1}" srcOrd="0" destOrd="0" presId="urn:microsoft.com/office/officeart/2005/8/layout/default"/>
    <dgm:cxn modelId="{5BE9B376-7004-4BEA-B3A5-7E174FCF39F4}" srcId="{5BB36329-1678-4A4D-B5C6-D3CF9846E1A2}" destId="{7CE77A6E-E88B-439A-AD3A-AED1AE2F624B}" srcOrd="2" destOrd="0" parTransId="{4FD5D9CF-2969-476A-8DFF-4B4E5F93F12F}" sibTransId="{15EA930E-383F-4FBE-B3C9-8A6179B7F416}"/>
    <dgm:cxn modelId="{C0BF2C9B-3DAE-4463-8F29-95BABF3DC53E}" type="presOf" srcId="{45A7A03F-FDBB-44AE-8244-3637AA0DA45A}" destId="{B86D9116-90B4-4FDC-AD5F-B54CE74FADFC}" srcOrd="0" destOrd="0" presId="urn:microsoft.com/office/officeart/2005/8/layout/default"/>
    <dgm:cxn modelId="{FDFB0D41-9341-4C66-AE9B-44B56607C59F}" type="presOf" srcId="{4A646A6C-A3DD-4F15-A6ED-DA4CC952D45F}" destId="{A2F9C919-5ACA-4718-BC89-13B32634E4F1}" srcOrd="0" destOrd="0" presId="urn:microsoft.com/office/officeart/2005/8/layout/default"/>
    <dgm:cxn modelId="{31C0746C-5347-4F5F-BA18-ABACFFF8024F}" type="presParOf" srcId="{026991DC-6CEF-4EB0-B012-C819403125A1}" destId="{83F1AF3B-DB9F-486F-A44F-6C4160E1392E}" srcOrd="0" destOrd="0" presId="urn:microsoft.com/office/officeart/2005/8/layout/default"/>
    <dgm:cxn modelId="{63E5D813-99C9-4EA7-B3F7-8AFB43166074}" type="presParOf" srcId="{026991DC-6CEF-4EB0-B012-C819403125A1}" destId="{0E500719-340F-4011-9809-D72B85D4C4FC}" srcOrd="1" destOrd="0" presId="urn:microsoft.com/office/officeart/2005/8/layout/default"/>
    <dgm:cxn modelId="{B64CFCD0-CE56-4275-964A-D11350A8F94D}" type="presParOf" srcId="{026991DC-6CEF-4EB0-B012-C819403125A1}" destId="{A8323A57-FE41-4647-9255-30AB5D0645E1}" srcOrd="2" destOrd="0" presId="urn:microsoft.com/office/officeart/2005/8/layout/default"/>
    <dgm:cxn modelId="{2612D438-3BDF-4197-AA46-2E79B6B0CD5D}" type="presParOf" srcId="{026991DC-6CEF-4EB0-B012-C819403125A1}" destId="{0866B5F6-042C-4ADC-8CE4-D967C0274D24}" srcOrd="3" destOrd="0" presId="urn:microsoft.com/office/officeart/2005/8/layout/default"/>
    <dgm:cxn modelId="{374CFDE9-5ADA-4A70-B162-0D43E80E0DB8}" type="presParOf" srcId="{026991DC-6CEF-4EB0-B012-C819403125A1}" destId="{B2BD991D-7DCD-4A16-8567-8FDA0CD2E20B}" srcOrd="4" destOrd="0" presId="urn:microsoft.com/office/officeart/2005/8/layout/default"/>
    <dgm:cxn modelId="{1393C342-EA09-4C92-BADA-15F45FE41211}" type="presParOf" srcId="{026991DC-6CEF-4EB0-B012-C819403125A1}" destId="{1201C923-6629-4626-A4EC-E97233E28A36}" srcOrd="5" destOrd="0" presId="urn:microsoft.com/office/officeart/2005/8/layout/default"/>
    <dgm:cxn modelId="{6F111DD2-5930-4EE2-BA67-28A39DD834CF}" type="presParOf" srcId="{026991DC-6CEF-4EB0-B012-C819403125A1}" destId="{A2F9C919-5ACA-4718-BC89-13B32634E4F1}" srcOrd="6" destOrd="0" presId="urn:microsoft.com/office/officeart/2005/8/layout/default"/>
    <dgm:cxn modelId="{8B1E9D98-1439-4B86-8831-0F4F64DA3043}" type="presParOf" srcId="{026991DC-6CEF-4EB0-B012-C819403125A1}" destId="{1F347BD4-0919-4601-AAFD-CD0265BBF7E7}" srcOrd="7" destOrd="0" presId="urn:microsoft.com/office/officeart/2005/8/layout/default"/>
    <dgm:cxn modelId="{F67256E7-744E-482B-A983-C6EB7FA1D1B0}" type="presParOf" srcId="{026991DC-6CEF-4EB0-B012-C819403125A1}" destId="{B86D9116-90B4-4FDC-AD5F-B54CE74FADF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4AD9E5-0B23-4081-9ED2-A58DD6EF70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B88B91F-3403-438B-B03E-98A1538469B9}">
      <dgm:prSet phldrT="[Text]" custT="1"/>
      <dgm:spPr/>
      <dgm:t>
        <a:bodyPr/>
        <a:lstStyle/>
        <a:p>
          <a:r>
            <a:rPr lang="en-US" sz="2400" dirty="0" smtClean="0"/>
            <a:t>Datasets must be openly accessible</a:t>
          </a:r>
        </a:p>
      </dgm:t>
    </dgm:pt>
    <dgm:pt modelId="{73D8094D-9EC4-4027-B4A8-D1CB3B365070}" type="parTrans" cxnId="{FDA33851-27A6-4B95-9F12-F6F9C02FB1DD}">
      <dgm:prSet/>
      <dgm:spPr/>
      <dgm:t>
        <a:bodyPr/>
        <a:lstStyle/>
        <a:p>
          <a:endParaRPr lang="en-US" sz="1100"/>
        </a:p>
      </dgm:t>
    </dgm:pt>
    <dgm:pt modelId="{24DAEA4F-3EC0-43F6-8952-ACE415C5100C}" type="sibTrans" cxnId="{FDA33851-27A6-4B95-9F12-F6F9C02FB1DD}">
      <dgm:prSet/>
      <dgm:spPr/>
      <dgm:t>
        <a:bodyPr/>
        <a:lstStyle/>
        <a:p>
          <a:endParaRPr lang="en-US" sz="1100"/>
        </a:p>
      </dgm:t>
    </dgm:pt>
    <dgm:pt modelId="{665754E0-1933-4436-B128-A3ACF5EE1457}">
      <dgm:prSet custT="1"/>
      <dgm:spPr/>
      <dgm:t>
        <a:bodyPr/>
        <a:lstStyle/>
        <a:p>
          <a:r>
            <a:rPr lang="en-US" sz="2000" dirty="0" smtClean="0">
              <a:sym typeface="Wingdings" pitchFamily="2" charset="2"/>
            </a:rPr>
            <a:t>From abstract page and table/figure view (not just from the body of the article)</a:t>
          </a:r>
          <a:endParaRPr lang="en-US" sz="2000" dirty="0"/>
        </a:p>
      </dgm:t>
    </dgm:pt>
    <dgm:pt modelId="{BAC0EFFD-C531-4B37-994F-DCBEE2EB750D}" type="parTrans" cxnId="{312AB819-B88A-4EAA-A8DE-9FBF56403924}">
      <dgm:prSet/>
      <dgm:spPr/>
      <dgm:t>
        <a:bodyPr/>
        <a:lstStyle/>
        <a:p>
          <a:endParaRPr lang="en-US" sz="1100"/>
        </a:p>
      </dgm:t>
    </dgm:pt>
    <dgm:pt modelId="{7141BE56-5DF3-4416-9B78-12934AB7213A}" type="sibTrans" cxnId="{312AB819-B88A-4EAA-A8DE-9FBF56403924}">
      <dgm:prSet/>
      <dgm:spPr/>
      <dgm:t>
        <a:bodyPr/>
        <a:lstStyle/>
        <a:p>
          <a:endParaRPr lang="en-US" sz="1100"/>
        </a:p>
      </dgm:t>
    </dgm:pt>
    <dgm:pt modelId="{B7E0AA89-5AB4-4211-8693-BFAF296A0C2F}">
      <dgm:prSet phldrT="[Text]" custT="1"/>
      <dgm:spPr/>
      <dgm:t>
        <a:bodyPr/>
        <a:lstStyle/>
        <a:p>
          <a:r>
            <a:rPr lang="en-US" sz="2000" dirty="0" smtClean="0"/>
            <a:t>Without a subscription</a:t>
          </a:r>
        </a:p>
      </dgm:t>
    </dgm:pt>
    <dgm:pt modelId="{325DA6A8-1EDE-4251-8B40-41231CD03D02}" type="parTrans" cxnId="{3414C9EA-8884-4B90-A4ED-83CE2B6D3E09}">
      <dgm:prSet/>
      <dgm:spPr/>
      <dgm:t>
        <a:bodyPr/>
        <a:lstStyle/>
        <a:p>
          <a:endParaRPr lang="en-US" sz="1600"/>
        </a:p>
      </dgm:t>
    </dgm:pt>
    <dgm:pt modelId="{31BCE403-9987-43F5-BC8B-530D0460213B}" type="sibTrans" cxnId="{3414C9EA-8884-4B90-A4ED-83CE2B6D3E09}">
      <dgm:prSet/>
      <dgm:spPr/>
      <dgm:t>
        <a:bodyPr/>
        <a:lstStyle/>
        <a:p>
          <a:endParaRPr lang="en-US" sz="1600"/>
        </a:p>
      </dgm:t>
    </dgm:pt>
    <dgm:pt modelId="{3DF14919-85FA-42C1-93AF-488EFAD16C09}" type="pres">
      <dgm:prSet presAssocID="{EA4AD9E5-0B23-4081-9ED2-A58DD6EF7068}" presName="linear" presStyleCnt="0">
        <dgm:presLayoutVars>
          <dgm:dir/>
          <dgm:animLvl val="lvl"/>
          <dgm:resizeHandles val="exact"/>
        </dgm:presLayoutVars>
      </dgm:prSet>
      <dgm:spPr/>
      <dgm:t>
        <a:bodyPr/>
        <a:lstStyle/>
        <a:p>
          <a:endParaRPr lang="en-US"/>
        </a:p>
      </dgm:t>
    </dgm:pt>
    <dgm:pt modelId="{A623C9CF-D937-4D3F-8309-40184000C2A0}" type="pres">
      <dgm:prSet presAssocID="{DB88B91F-3403-438B-B03E-98A1538469B9}" presName="parentLin" presStyleCnt="0"/>
      <dgm:spPr/>
    </dgm:pt>
    <dgm:pt modelId="{9564546C-0A0B-4942-AB3C-3D6EE9D3A286}" type="pres">
      <dgm:prSet presAssocID="{DB88B91F-3403-438B-B03E-98A1538469B9}" presName="parentLeftMargin" presStyleLbl="node1" presStyleIdx="0" presStyleCnt="1"/>
      <dgm:spPr/>
      <dgm:t>
        <a:bodyPr/>
        <a:lstStyle/>
        <a:p>
          <a:endParaRPr lang="en-US"/>
        </a:p>
      </dgm:t>
    </dgm:pt>
    <dgm:pt modelId="{5A19D779-79A0-47D1-BD75-4FBDD65603C1}" type="pres">
      <dgm:prSet presAssocID="{DB88B91F-3403-438B-B03E-98A1538469B9}" presName="parentText" presStyleLbl="node1" presStyleIdx="0" presStyleCnt="1" custScaleX="135255">
        <dgm:presLayoutVars>
          <dgm:chMax val="0"/>
          <dgm:bulletEnabled val="1"/>
        </dgm:presLayoutVars>
      </dgm:prSet>
      <dgm:spPr/>
      <dgm:t>
        <a:bodyPr/>
        <a:lstStyle/>
        <a:p>
          <a:endParaRPr lang="en-US"/>
        </a:p>
      </dgm:t>
    </dgm:pt>
    <dgm:pt modelId="{C517D5FC-E866-4A34-92DA-7EE7D2213DB1}" type="pres">
      <dgm:prSet presAssocID="{DB88B91F-3403-438B-B03E-98A1538469B9}" presName="negativeSpace" presStyleCnt="0"/>
      <dgm:spPr/>
    </dgm:pt>
    <dgm:pt modelId="{703C2205-C3F6-4041-80BB-5E81138EC394}" type="pres">
      <dgm:prSet presAssocID="{DB88B91F-3403-438B-B03E-98A1538469B9}" presName="childText" presStyleLbl="conFgAcc1" presStyleIdx="0" presStyleCnt="1">
        <dgm:presLayoutVars>
          <dgm:bulletEnabled val="1"/>
        </dgm:presLayoutVars>
      </dgm:prSet>
      <dgm:spPr/>
      <dgm:t>
        <a:bodyPr/>
        <a:lstStyle/>
        <a:p>
          <a:endParaRPr lang="en-US"/>
        </a:p>
      </dgm:t>
    </dgm:pt>
  </dgm:ptLst>
  <dgm:cxnLst>
    <dgm:cxn modelId="{EAA5522E-6DAF-452A-B36E-CF844E385DEE}" type="presOf" srcId="{665754E0-1933-4436-B128-A3ACF5EE1457}" destId="{703C2205-C3F6-4041-80BB-5E81138EC394}" srcOrd="0" destOrd="1" presId="urn:microsoft.com/office/officeart/2005/8/layout/list1"/>
    <dgm:cxn modelId="{FDA33851-27A6-4B95-9F12-F6F9C02FB1DD}" srcId="{EA4AD9E5-0B23-4081-9ED2-A58DD6EF7068}" destId="{DB88B91F-3403-438B-B03E-98A1538469B9}" srcOrd="0" destOrd="0" parTransId="{73D8094D-9EC4-4027-B4A8-D1CB3B365070}" sibTransId="{24DAEA4F-3EC0-43F6-8952-ACE415C5100C}"/>
    <dgm:cxn modelId="{312AB819-B88A-4EAA-A8DE-9FBF56403924}" srcId="{DB88B91F-3403-438B-B03E-98A1538469B9}" destId="{665754E0-1933-4436-B128-A3ACF5EE1457}" srcOrd="1" destOrd="0" parTransId="{BAC0EFFD-C531-4B37-994F-DCBEE2EB750D}" sibTransId="{7141BE56-5DF3-4416-9B78-12934AB7213A}"/>
    <dgm:cxn modelId="{F59A9B5D-1A23-47B4-B6EE-904AF06D6EE4}" type="presOf" srcId="{DB88B91F-3403-438B-B03E-98A1538469B9}" destId="{9564546C-0A0B-4942-AB3C-3D6EE9D3A286}" srcOrd="0" destOrd="0" presId="urn:microsoft.com/office/officeart/2005/8/layout/list1"/>
    <dgm:cxn modelId="{3414C9EA-8884-4B90-A4ED-83CE2B6D3E09}" srcId="{DB88B91F-3403-438B-B03E-98A1538469B9}" destId="{B7E0AA89-5AB4-4211-8693-BFAF296A0C2F}" srcOrd="0" destOrd="0" parTransId="{325DA6A8-1EDE-4251-8B40-41231CD03D02}" sibTransId="{31BCE403-9987-43F5-BC8B-530D0460213B}"/>
    <dgm:cxn modelId="{2ADCAF93-F47D-438A-99E6-FEC4A9355F76}" type="presOf" srcId="{B7E0AA89-5AB4-4211-8693-BFAF296A0C2F}" destId="{703C2205-C3F6-4041-80BB-5E81138EC394}" srcOrd="0" destOrd="0" presId="urn:microsoft.com/office/officeart/2005/8/layout/list1"/>
    <dgm:cxn modelId="{5DDAF104-37FE-40EE-B11E-6AFA20AE3087}" type="presOf" srcId="{DB88B91F-3403-438B-B03E-98A1538469B9}" destId="{5A19D779-79A0-47D1-BD75-4FBDD65603C1}" srcOrd="1" destOrd="0" presId="urn:microsoft.com/office/officeart/2005/8/layout/list1"/>
    <dgm:cxn modelId="{E1E3EC6E-1AED-46E0-8FB2-B21CACA7892C}" type="presOf" srcId="{EA4AD9E5-0B23-4081-9ED2-A58DD6EF7068}" destId="{3DF14919-85FA-42C1-93AF-488EFAD16C09}" srcOrd="0" destOrd="0" presId="urn:microsoft.com/office/officeart/2005/8/layout/list1"/>
    <dgm:cxn modelId="{49F2CA88-6437-480C-A7D5-9DB036B4C2A8}" type="presParOf" srcId="{3DF14919-85FA-42C1-93AF-488EFAD16C09}" destId="{A623C9CF-D937-4D3F-8309-40184000C2A0}" srcOrd="0" destOrd="0" presId="urn:microsoft.com/office/officeart/2005/8/layout/list1"/>
    <dgm:cxn modelId="{4DFCF05F-310D-4F28-95A9-4C63F391A9D4}" type="presParOf" srcId="{A623C9CF-D937-4D3F-8309-40184000C2A0}" destId="{9564546C-0A0B-4942-AB3C-3D6EE9D3A286}" srcOrd="0" destOrd="0" presId="urn:microsoft.com/office/officeart/2005/8/layout/list1"/>
    <dgm:cxn modelId="{24BD17B1-F039-457C-B485-BE319ABF8757}" type="presParOf" srcId="{A623C9CF-D937-4D3F-8309-40184000C2A0}" destId="{5A19D779-79A0-47D1-BD75-4FBDD65603C1}" srcOrd="1" destOrd="0" presId="urn:microsoft.com/office/officeart/2005/8/layout/list1"/>
    <dgm:cxn modelId="{7D7122D9-D8EF-400F-AF31-F82E3EA4BD2D}" type="presParOf" srcId="{3DF14919-85FA-42C1-93AF-488EFAD16C09}" destId="{C517D5FC-E866-4A34-92DA-7EE7D2213DB1}" srcOrd="1" destOrd="0" presId="urn:microsoft.com/office/officeart/2005/8/layout/list1"/>
    <dgm:cxn modelId="{1B7971D9-F2F8-41D1-9985-8EEDC960AED2}" type="presParOf" srcId="{3DF14919-85FA-42C1-93AF-488EFAD16C09}" destId="{703C2205-C3F6-4041-80BB-5E81138EC39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08868-60BC-4157-B62E-4E3C2B448B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206631-0EC6-4010-B47E-D16C4E5556CE}">
      <dgm:prSet phldrT="[Text]" custT="1"/>
      <dgm:spPr/>
      <dgm:t>
        <a:bodyPr/>
        <a:lstStyle/>
        <a:p>
          <a:r>
            <a:rPr lang="en-US" sz="2400" dirty="0" smtClean="0"/>
            <a:t>Enable access to the dataset</a:t>
          </a:r>
          <a:endParaRPr lang="en-US" sz="2400" dirty="0"/>
        </a:p>
      </dgm:t>
    </dgm:pt>
    <dgm:pt modelId="{33123238-4CF4-4DE5-9ABA-696E5BF398BC}" type="parTrans" cxnId="{5A49AD69-8DBA-45FF-AC87-C58EAEFC2D38}">
      <dgm:prSet/>
      <dgm:spPr/>
      <dgm:t>
        <a:bodyPr/>
        <a:lstStyle/>
        <a:p>
          <a:endParaRPr lang="en-US" sz="3200"/>
        </a:p>
      </dgm:t>
    </dgm:pt>
    <dgm:pt modelId="{B75B014D-9D10-400A-9547-F463F509ABDC}" type="sibTrans" cxnId="{5A49AD69-8DBA-45FF-AC87-C58EAEFC2D38}">
      <dgm:prSet/>
      <dgm:spPr/>
      <dgm:t>
        <a:bodyPr/>
        <a:lstStyle/>
        <a:p>
          <a:endParaRPr lang="en-US" sz="3200"/>
        </a:p>
      </dgm:t>
    </dgm:pt>
    <dgm:pt modelId="{73217FA2-D1D5-4418-8095-D1FB72B8423C}">
      <dgm:prSet custT="1"/>
      <dgm:spPr/>
      <dgm:t>
        <a:bodyPr/>
        <a:lstStyle/>
        <a:p>
          <a:r>
            <a:rPr lang="en-US" sz="2400" smtClean="0"/>
            <a:t>Ensure dataset persistence</a:t>
          </a:r>
          <a:endParaRPr lang="en-US" sz="2400" dirty="0" smtClean="0"/>
        </a:p>
      </dgm:t>
    </dgm:pt>
    <dgm:pt modelId="{098012DF-0382-4D5F-9B9D-BA820D65D577}" type="parTrans" cxnId="{EEC33542-71B8-4315-90CD-6ACBBC763429}">
      <dgm:prSet/>
      <dgm:spPr/>
      <dgm:t>
        <a:bodyPr/>
        <a:lstStyle/>
        <a:p>
          <a:endParaRPr lang="en-US" sz="3200"/>
        </a:p>
      </dgm:t>
    </dgm:pt>
    <dgm:pt modelId="{F6075712-E8C9-4A1D-929D-B3EAEED5B811}" type="sibTrans" cxnId="{EEC33542-71B8-4315-90CD-6ACBBC763429}">
      <dgm:prSet/>
      <dgm:spPr/>
      <dgm:t>
        <a:bodyPr/>
        <a:lstStyle/>
        <a:p>
          <a:endParaRPr lang="en-US" sz="3200"/>
        </a:p>
      </dgm:t>
    </dgm:pt>
    <dgm:pt modelId="{EED374C7-9F16-423E-B845-52EC9725F600}">
      <dgm:prSet custT="1"/>
      <dgm:spPr/>
      <dgm:t>
        <a:bodyPr/>
        <a:lstStyle/>
        <a:p>
          <a:r>
            <a:rPr lang="en-US" sz="2000" dirty="0" smtClean="0"/>
            <a:t>Clear responsibility of preserving data long term</a:t>
          </a:r>
        </a:p>
      </dgm:t>
    </dgm:pt>
    <dgm:pt modelId="{B6107979-AD3E-4C91-9F7F-82901829FE77}" type="parTrans" cxnId="{12FE682D-A06D-4813-A654-0BADACADF538}">
      <dgm:prSet/>
      <dgm:spPr/>
      <dgm:t>
        <a:bodyPr/>
        <a:lstStyle/>
        <a:p>
          <a:endParaRPr lang="en-US" sz="3200"/>
        </a:p>
      </dgm:t>
    </dgm:pt>
    <dgm:pt modelId="{0712A9A5-F36F-4372-9C96-F2C10415ED77}" type="sibTrans" cxnId="{12FE682D-A06D-4813-A654-0BADACADF538}">
      <dgm:prSet/>
      <dgm:spPr/>
      <dgm:t>
        <a:bodyPr/>
        <a:lstStyle/>
        <a:p>
          <a:endParaRPr lang="en-US" sz="3200"/>
        </a:p>
      </dgm:t>
    </dgm:pt>
    <dgm:pt modelId="{ED88F6B1-8E77-4848-AEA9-7CD20D65051E}">
      <dgm:prSet custT="1"/>
      <dgm:spPr/>
      <dgm:t>
        <a:bodyPr/>
        <a:lstStyle/>
        <a:p>
          <a:r>
            <a:rPr lang="en-US" sz="2000" dirty="0" smtClean="0"/>
            <a:t>Quality control measures in place</a:t>
          </a:r>
        </a:p>
      </dgm:t>
    </dgm:pt>
    <dgm:pt modelId="{DB88C2C9-D84A-4550-BADB-5A926D3BD6BA}" type="parTrans" cxnId="{692A3AB8-4585-4021-B644-FDC038B130F0}">
      <dgm:prSet/>
      <dgm:spPr/>
      <dgm:t>
        <a:bodyPr/>
        <a:lstStyle/>
        <a:p>
          <a:endParaRPr lang="en-US" sz="3200"/>
        </a:p>
      </dgm:t>
    </dgm:pt>
    <dgm:pt modelId="{259FA06B-B628-4D91-8652-B1BDF7B41586}" type="sibTrans" cxnId="{692A3AB8-4585-4021-B644-FDC038B130F0}">
      <dgm:prSet/>
      <dgm:spPr/>
      <dgm:t>
        <a:bodyPr/>
        <a:lstStyle/>
        <a:p>
          <a:endParaRPr lang="en-US" sz="3200"/>
        </a:p>
      </dgm:t>
    </dgm:pt>
    <dgm:pt modelId="{03309F72-4C5D-47AC-BFB4-2488513DE798}">
      <dgm:prSet custT="1"/>
      <dgm:spPr/>
      <dgm:t>
        <a:bodyPr/>
        <a:lstStyle/>
        <a:p>
          <a:r>
            <a:rPr lang="en-US" sz="2000" dirty="0" smtClean="0"/>
            <a:t>Unique/persistent id resolving to open landing page</a:t>
          </a:r>
        </a:p>
      </dgm:t>
    </dgm:pt>
    <dgm:pt modelId="{C8B3C264-2C30-449A-9B70-1E250F5B0955}" type="parTrans" cxnId="{43DDDE7F-6726-4A05-A30B-BBF7439FB03C}">
      <dgm:prSet/>
      <dgm:spPr/>
      <dgm:t>
        <a:bodyPr/>
        <a:lstStyle/>
        <a:p>
          <a:endParaRPr lang="en-US" sz="3200"/>
        </a:p>
      </dgm:t>
    </dgm:pt>
    <dgm:pt modelId="{00BC7342-58AD-49B7-8216-ADED5613A31A}" type="sibTrans" cxnId="{43DDDE7F-6726-4A05-A30B-BBF7439FB03C}">
      <dgm:prSet/>
      <dgm:spPr/>
      <dgm:t>
        <a:bodyPr/>
        <a:lstStyle/>
        <a:p>
          <a:endParaRPr lang="en-US" sz="3200"/>
        </a:p>
      </dgm:t>
    </dgm:pt>
    <dgm:pt modelId="{7437B48C-A516-4684-9FBC-B82AC387CAA5}">
      <dgm:prSet custT="1"/>
      <dgm:spPr/>
      <dgm:t>
        <a:bodyPr/>
        <a:lstStyle/>
        <a:p>
          <a:r>
            <a:rPr lang="en-US" sz="2400" smtClean="0"/>
            <a:t>Enable searching and retrieval of datasets</a:t>
          </a:r>
          <a:endParaRPr lang="en-US" sz="2400" dirty="0" smtClean="0"/>
        </a:p>
      </dgm:t>
    </dgm:pt>
    <dgm:pt modelId="{60E937CC-0CC6-4360-A2AA-0260875964C7}" type="parTrans" cxnId="{83B77DED-C83C-4A9B-9A3D-29CE26E627CC}">
      <dgm:prSet/>
      <dgm:spPr/>
      <dgm:t>
        <a:bodyPr/>
        <a:lstStyle/>
        <a:p>
          <a:endParaRPr lang="en-US" sz="3200"/>
        </a:p>
      </dgm:t>
    </dgm:pt>
    <dgm:pt modelId="{DA1613DA-7ACE-41EC-91EE-7CAC880099A8}" type="sibTrans" cxnId="{83B77DED-C83C-4A9B-9A3D-29CE26E627CC}">
      <dgm:prSet/>
      <dgm:spPr/>
      <dgm:t>
        <a:bodyPr/>
        <a:lstStyle/>
        <a:p>
          <a:endParaRPr lang="en-US" sz="3200"/>
        </a:p>
      </dgm:t>
    </dgm:pt>
    <dgm:pt modelId="{C1EA40C1-3D3D-4DEE-8779-B540CBD61BEF}">
      <dgm:prSet custT="1"/>
      <dgm:spPr/>
      <dgm:t>
        <a:bodyPr/>
        <a:lstStyle/>
        <a:p>
          <a:r>
            <a:rPr lang="en-US" sz="2400" dirty="0" smtClean="0"/>
            <a:t>Collect information about repository statistics</a:t>
          </a:r>
        </a:p>
      </dgm:t>
    </dgm:pt>
    <dgm:pt modelId="{E396BA4B-06F6-4ED7-B3C5-39BA67DB3B19}" type="parTrans" cxnId="{491A8D85-0035-416F-AA36-AC7936D227CA}">
      <dgm:prSet/>
      <dgm:spPr/>
      <dgm:t>
        <a:bodyPr/>
        <a:lstStyle/>
        <a:p>
          <a:endParaRPr lang="en-US" sz="3200"/>
        </a:p>
      </dgm:t>
    </dgm:pt>
    <dgm:pt modelId="{2994E290-C076-44A6-BCDF-1A8182DC58BB}" type="sibTrans" cxnId="{491A8D85-0035-416F-AA36-AC7936D227CA}">
      <dgm:prSet/>
      <dgm:spPr/>
      <dgm:t>
        <a:bodyPr/>
        <a:lstStyle/>
        <a:p>
          <a:endParaRPr lang="en-US" sz="3200"/>
        </a:p>
      </dgm:t>
    </dgm:pt>
    <dgm:pt modelId="{95EE9EDF-429F-47E1-B885-D025FA129C0D}">
      <dgm:prSet phldrT="[Text]" custT="1"/>
      <dgm:spPr/>
      <dgm:t>
        <a:bodyPr/>
        <a:lstStyle/>
        <a:p>
          <a:r>
            <a:rPr lang="en-US" sz="2000" dirty="0" smtClean="0"/>
            <a:t>For peer-review and post-publication</a:t>
          </a:r>
          <a:endParaRPr lang="en-US" sz="2000" dirty="0"/>
        </a:p>
      </dgm:t>
    </dgm:pt>
    <dgm:pt modelId="{AFFB0210-CF36-48C0-AD77-4AA5F10ABA99}" type="parTrans" cxnId="{70A26B72-B953-4C85-8A0A-A9C5F95C2945}">
      <dgm:prSet/>
      <dgm:spPr/>
      <dgm:t>
        <a:bodyPr/>
        <a:lstStyle/>
        <a:p>
          <a:endParaRPr lang="en-US"/>
        </a:p>
      </dgm:t>
    </dgm:pt>
    <dgm:pt modelId="{ED1A2A62-F8C8-4D34-8A0D-63E44BF66417}" type="sibTrans" cxnId="{70A26B72-B953-4C85-8A0A-A9C5F95C2945}">
      <dgm:prSet/>
      <dgm:spPr/>
      <dgm:t>
        <a:bodyPr/>
        <a:lstStyle/>
        <a:p>
          <a:endParaRPr lang="en-US"/>
        </a:p>
      </dgm:t>
    </dgm:pt>
    <dgm:pt modelId="{C3FE24AD-E682-4D5E-8E8D-2B070035903A}" type="pres">
      <dgm:prSet presAssocID="{5BE08868-60BC-4157-B62E-4E3C2B448BB9}" presName="linear" presStyleCnt="0">
        <dgm:presLayoutVars>
          <dgm:dir/>
          <dgm:animLvl val="lvl"/>
          <dgm:resizeHandles val="exact"/>
        </dgm:presLayoutVars>
      </dgm:prSet>
      <dgm:spPr/>
      <dgm:t>
        <a:bodyPr/>
        <a:lstStyle/>
        <a:p>
          <a:endParaRPr lang="en-US"/>
        </a:p>
      </dgm:t>
    </dgm:pt>
    <dgm:pt modelId="{A70AB2D3-474C-4EF4-97F7-4692A15F1E99}" type="pres">
      <dgm:prSet presAssocID="{F8206631-0EC6-4010-B47E-D16C4E5556CE}" presName="parentLin" presStyleCnt="0"/>
      <dgm:spPr/>
    </dgm:pt>
    <dgm:pt modelId="{E6A0631C-0DC3-43E5-80E2-AD0A5F690A1D}" type="pres">
      <dgm:prSet presAssocID="{F8206631-0EC6-4010-B47E-D16C4E5556CE}" presName="parentLeftMargin" presStyleLbl="node1" presStyleIdx="0" presStyleCnt="4"/>
      <dgm:spPr/>
      <dgm:t>
        <a:bodyPr/>
        <a:lstStyle/>
        <a:p>
          <a:endParaRPr lang="en-US"/>
        </a:p>
      </dgm:t>
    </dgm:pt>
    <dgm:pt modelId="{F9538E91-6447-4253-B05F-E1198189D691}" type="pres">
      <dgm:prSet presAssocID="{F8206631-0EC6-4010-B47E-D16C4E5556CE}" presName="parentText" presStyleLbl="node1" presStyleIdx="0" presStyleCnt="4" custScaleX="129372">
        <dgm:presLayoutVars>
          <dgm:chMax val="0"/>
          <dgm:bulletEnabled val="1"/>
        </dgm:presLayoutVars>
      </dgm:prSet>
      <dgm:spPr/>
      <dgm:t>
        <a:bodyPr/>
        <a:lstStyle/>
        <a:p>
          <a:endParaRPr lang="en-US"/>
        </a:p>
      </dgm:t>
    </dgm:pt>
    <dgm:pt modelId="{BF8F1D92-F3D5-4496-9F72-ECD74B6DB8E6}" type="pres">
      <dgm:prSet presAssocID="{F8206631-0EC6-4010-B47E-D16C4E5556CE}" presName="negativeSpace" presStyleCnt="0"/>
      <dgm:spPr/>
    </dgm:pt>
    <dgm:pt modelId="{834BE21D-546E-42CE-9853-554843DC01E0}" type="pres">
      <dgm:prSet presAssocID="{F8206631-0EC6-4010-B47E-D16C4E5556CE}" presName="childText" presStyleLbl="conFgAcc1" presStyleIdx="0" presStyleCnt="4">
        <dgm:presLayoutVars>
          <dgm:bulletEnabled val="1"/>
        </dgm:presLayoutVars>
      </dgm:prSet>
      <dgm:spPr/>
      <dgm:t>
        <a:bodyPr/>
        <a:lstStyle/>
        <a:p>
          <a:endParaRPr lang="en-US"/>
        </a:p>
      </dgm:t>
    </dgm:pt>
    <dgm:pt modelId="{10444A53-B60E-4BEC-BECE-42F2F507127E}" type="pres">
      <dgm:prSet presAssocID="{B75B014D-9D10-400A-9547-F463F509ABDC}" presName="spaceBetweenRectangles" presStyleCnt="0"/>
      <dgm:spPr/>
    </dgm:pt>
    <dgm:pt modelId="{0C0822FB-C613-48C6-816E-8AC93DB4DC1C}" type="pres">
      <dgm:prSet presAssocID="{73217FA2-D1D5-4418-8095-D1FB72B8423C}" presName="parentLin" presStyleCnt="0"/>
      <dgm:spPr/>
    </dgm:pt>
    <dgm:pt modelId="{973119A8-DFB8-4181-9B18-9424230861FD}" type="pres">
      <dgm:prSet presAssocID="{73217FA2-D1D5-4418-8095-D1FB72B8423C}" presName="parentLeftMargin" presStyleLbl="node1" presStyleIdx="0" presStyleCnt="4"/>
      <dgm:spPr/>
      <dgm:t>
        <a:bodyPr/>
        <a:lstStyle/>
        <a:p>
          <a:endParaRPr lang="en-US"/>
        </a:p>
      </dgm:t>
    </dgm:pt>
    <dgm:pt modelId="{20F74952-02F4-41F5-BD49-04DB97819E8A}" type="pres">
      <dgm:prSet presAssocID="{73217FA2-D1D5-4418-8095-D1FB72B8423C}" presName="parentText" presStyleLbl="node1" presStyleIdx="1" presStyleCnt="4" custScaleX="129372">
        <dgm:presLayoutVars>
          <dgm:chMax val="0"/>
          <dgm:bulletEnabled val="1"/>
        </dgm:presLayoutVars>
      </dgm:prSet>
      <dgm:spPr/>
      <dgm:t>
        <a:bodyPr/>
        <a:lstStyle/>
        <a:p>
          <a:endParaRPr lang="en-US"/>
        </a:p>
      </dgm:t>
    </dgm:pt>
    <dgm:pt modelId="{3435D6D4-1C25-4212-93B8-AFC88DFF57FC}" type="pres">
      <dgm:prSet presAssocID="{73217FA2-D1D5-4418-8095-D1FB72B8423C}" presName="negativeSpace" presStyleCnt="0"/>
      <dgm:spPr/>
    </dgm:pt>
    <dgm:pt modelId="{724C4D87-4E7A-49CB-A348-3B616BB752EB}" type="pres">
      <dgm:prSet presAssocID="{73217FA2-D1D5-4418-8095-D1FB72B8423C}" presName="childText" presStyleLbl="conFgAcc1" presStyleIdx="1" presStyleCnt="4">
        <dgm:presLayoutVars>
          <dgm:bulletEnabled val="1"/>
        </dgm:presLayoutVars>
      </dgm:prSet>
      <dgm:spPr/>
      <dgm:t>
        <a:bodyPr/>
        <a:lstStyle/>
        <a:p>
          <a:endParaRPr lang="en-US"/>
        </a:p>
      </dgm:t>
    </dgm:pt>
    <dgm:pt modelId="{50278607-0E84-4403-ABCF-5DC3D12527DB}" type="pres">
      <dgm:prSet presAssocID="{F6075712-E8C9-4A1D-929D-B3EAEED5B811}" presName="spaceBetweenRectangles" presStyleCnt="0"/>
      <dgm:spPr/>
    </dgm:pt>
    <dgm:pt modelId="{CCB1331C-C5D5-4E18-9D94-E752ABEDDCFA}" type="pres">
      <dgm:prSet presAssocID="{7437B48C-A516-4684-9FBC-B82AC387CAA5}" presName="parentLin" presStyleCnt="0"/>
      <dgm:spPr/>
    </dgm:pt>
    <dgm:pt modelId="{47F2B428-1DE5-423E-8DF2-E48410DC5FAD}" type="pres">
      <dgm:prSet presAssocID="{7437B48C-A516-4684-9FBC-B82AC387CAA5}" presName="parentLeftMargin" presStyleLbl="node1" presStyleIdx="1" presStyleCnt="4"/>
      <dgm:spPr/>
      <dgm:t>
        <a:bodyPr/>
        <a:lstStyle/>
        <a:p>
          <a:endParaRPr lang="en-US"/>
        </a:p>
      </dgm:t>
    </dgm:pt>
    <dgm:pt modelId="{66E1461E-5EDD-4462-A7D9-33154625075C}" type="pres">
      <dgm:prSet presAssocID="{7437B48C-A516-4684-9FBC-B82AC387CAA5}" presName="parentText" presStyleLbl="node1" presStyleIdx="2" presStyleCnt="4" custScaleX="129372">
        <dgm:presLayoutVars>
          <dgm:chMax val="0"/>
          <dgm:bulletEnabled val="1"/>
        </dgm:presLayoutVars>
      </dgm:prSet>
      <dgm:spPr/>
      <dgm:t>
        <a:bodyPr/>
        <a:lstStyle/>
        <a:p>
          <a:endParaRPr lang="en-US"/>
        </a:p>
      </dgm:t>
    </dgm:pt>
    <dgm:pt modelId="{718836C5-F33C-4211-BE84-BF369B05CE58}" type="pres">
      <dgm:prSet presAssocID="{7437B48C-A516-4684-9FBC-B82AC387CAA5}" presName="negativeSpace" presStyleCnt="0"/>
      <dgm:spPr/>
    </dgm:pt>
    <dgm:pt modelId="{7E76FD04-5A70-4CE4-B8C6-91B954227511}" type="pres">
      <dgm:prSet presAssocID="{7437B48C-A516-4684-9FBC-B82AC387CAA5}" presName="childText" presStyleLbl="conFgAcc1" presStyleIdx="2" presStyleCnt="4">
        <dgm:presLayoutVars>
          <dgm:bulletEnabled val="1"/>
        </dgm:presLayoutVars>
      </dgm:prSet>
      <dgm:spPr/>
    </dgm:pt>
    <dgm:pt modelId="{68816B8D-3B07-455A-ADC1-CEABD5FA04DB}" type="pres">
      <dgm:prSet presAssocID="{DA1613DA-7ACE-41EC-91EE-7CAC880099A8}" presName="spaceBetweenRectangles" presStyleCnt="0"/>
      <dgm:spPr/>
    </dgm:pt>
    <dgm:pt modelId="{E72F5588-8F01-415A-8A13-8A4EF663C271}" type="pres">
      <dgm:prSet presAssocID="{C1EA40C1-3D3D-4DEE-8779-B540CBD61BEF}" presName="parentLin" presStyleCnt="0"/>
      <dgm:spPr/>
    </dgm:pt>
    <dgm:pt modelId="{77A2930C-0441-45DA-BE0F-F6C8D3CDC389}" type="pres">
      <dgm:prSet presAssocID="{C1EA40C1-3D3D-4DEE-8779-B540CBD61BEF}" presName="parentLeftMargin" presStyleLbl="node1" presStyleIdx="2" presStyleCnt="4"/>
      <dgm:spPr/>
      <dgm:t>
        <a:bodyPr/>
        <a:lstStyle/>
        <a:p>
          <a:endParaRPr lang="en-US"/>
        </a:p>
      </dgm:t>
    </dgm:pt>
    <dgm:pt modelId="{28352A95-826F-4E07-9230-EE590EF88EB7}" type="pres">
      <dgm:prSet presAssocID="{C1EA40C1-3D3D-4DEE-8779-B540CBD61BEF}" presName="parentText" presStyleLbl="node1" presStyleIdx="3" presStyleCnt="4" custScaleX="129372">
        <dgm:presLayoutVars>
          <dgm:chMax val="0"/>
          <dgm:bulletEnabled val="1"/>
        </dgm:presLayoutVars>
      </dgm:prSet>
      <dgm:spPr/>
      <dgm:t>
        <a:bodyPr/>
        <a:lstStyle/>
        <a:p>
          <a:endParaRPr lang="en-US"/>
        </a:p>
      </dgm:t>
    </dgm:pt>
    <dgm:pt modelId="{A835AE49-74ED-4A96-A03A-6FAC8E1B2DE6}" type="pres">
      <dgm:prSet presAssocID="{C1EA40C1-3D3D-4DEE-8779-B540CBD61BEF}" presName="negativeSpace" presStyleCnt="0"/>
      <dgm:spPr/>
    </dgm:pt>
    <dgm:pt modelId="{D0EF5C00-E8D7-45A3-A200-561F90F4C4E6}" type="pres">
      <dgm:prSet presAssocID="{C1EA40C1-3D3D-4DEE-8779-B540CBD61BEF}" presName="childText" presStyleLbl="conFgAcc1" presStyleIdx="3" presStyleCnt="4">
        <dgm:presLayoutVars>
          <dgm:bulletEnabled val="1"/>
        </dgm:presLayoutVars>
      </dgm:prSet>
      <dgm:spPr/>
    </dgm:pt>
  </dgm:ptLst>
  <dgm:cxnLst>
    <dgm:cxn modelId="{E4B2EBC6-4DED-4FF4-933D-4282B4253791}" type="presOf" srcId="{F8206631-0EC6-4010-B47E-D16C4E5556CE}" destId="{E6A0631C-0DC3-43E5-80E2-AD0A5F690A1D}" srcOrd="0" destOrd="0" presId="urn:microsoft.com/office/officeart/2005/8/layout/list1"/>
    <dgm:cxn modelId="{43DDDE7F-6726-4A05-A30B-BBF7439FB03C}" srcId="{73217FA2-D1D5-4418-8095-D1FB72B8423C}" destId="{03309F72-4C5D-47AC-BFB4-2488513DE798}" srcOrd="2" destOrd="0" parTransId="{C8B3C264-2C30-449A-9B70-1E250F5B0955}" sibTransId="{00BC7342-58AD-49B7-8216-ADED5613A31A}"/>
    <dgm:cxn modelId="{12FE682D-A06D-4813-A654-0BADACADF538}" srcId="{73217FA2-D1D5-4418-8095-D1FB72B8423C}" destId="{EED374C7-9F16-423E-B845-52EC9725F600}" srcOrd="0" destOrd="0" parTransId="{B6107979-AD3E-4C91-9F7F-82901829FE77}" sibTransId="{0712A9A5-F36F-4372-9C96-F2C10415ED77}"/>
    <dgm:cxn modelId="{83B77DED-C83C-4A9B-9A3D-29CE26E627CC}" srcId="{5BE08868-60BC-4157-B62E-4E3C2B448BB9}" destId="{7437B48C-A516-4684-9FBC-B82AC387CAA5}" srcOrd="2" destOrd="0" parTransId="{60E937CC-0CC6-4360-A2AA-0260875964C7}" sibTransId="{DA1613DA-7ACE-41EC-91EE-7CAC880099A8}"/>
    <dgm:cxn modelId="{3CF25486-2187-496D-872C-49C8A4EF46FD}" type="presOf" srcId="{5BE08868-60BC-4157-B62E-4E3C2B448BB9}" destId="{C3FE24AD-E682-4D5E-8E8D-2B070035903A}" srcOrd="0" destOrd="0" presId="urn:microsoft.com/office/officeart/2005/8/layout/list1"/>
    <dgm:cxn modelId="{AC6D853C-F089-4EFD-A6E4-B2A19FA37806}" type="presOf" srcId="{95EE9EDF-429F-47E1-B885-D025FA129C0D}" destId="{834BE21D-546E-42CE-9853-554843DC01E0}" srcOrd="0" destOrd="0" presId="urn:microsoft.com/office/officeart/2005/8/layout/list1"/>
    <dgm:cxn modelId="{491A8D85-0035-416F-AA36-AC7936D227CA}" srcId="{5BE08868-60BC-4157-B62E-4E3C2B448BB9}" destId="{C1EA40C1-3D3D-4DEE-8779-B540CBD61BEF}" srcOrd="3" destOrd="0" parTransId="{E396BA4B-06F6-4ED7-B3C5-39BA67DB3B19}" sibTransId="{2994E290-C076-44A6-BCDF-1A8182DC58BB}"/>
    <dgm:cxn modelId="{EEC33542-71B8-4315-90CD-6ACBBC763429}" srcId="{5BE08868-60BC-4157-B62E-4E3C2B448BB9}" destId="{73217FA2-D1D5-4418-8095-D1FB72B8423C}" srcOrd="1" destOrd="0" parTransId="{098012DF-0382-4D5F-9B9D-BA820D65D577}" sibTransId="{F6075712-E8C9-4A1D-929D-B3EAEED5B811}"/>
    <dgm:cxn modelId="{CE75A5D5-70B3-4FF1-90FD-C71215CABC96}" type="presOf" srcId="{7437B48C-A516-4684-9FBC-B82AC387CAA5}" destId="{66E1461E-5EDD-4462-A7D9-33154625075C}" srcOrd="1" destOrd="0" presId="urn:microsoft.com/office/officeart/2005/8/layout/list1"/>
    <dgm:cxn modelId="{7809D613-06E5-48BE-8CC1-DAC6601A3B02}" type="presOf" srcId="{73217FA2-D1D5-4418-8095-D1FB72B8423C}" destId="{20F74952-02F4-41F5-BD49-04DB97819E8A}" srcOrd="1" destOrd="0" presId="urn:microsoft.com/office/officeart/2005/8/layout/list1"/>
    <dgm:cxn modelId="{5A49AD69-8DBA-45FF-AC87-C58EAEFC2D38}" srcId="{5BE08868-60BC-4157-B62E-4E3C2B448BB9}" destId="{F8206631-0EC6-4010-B47E-D16C4E5556CE}" srcOrd="0" destOrd="0" parTransId="{33123238-4CF4-4DE5-9ABA-696E5BF398BC}" sibTransId="{B75B014D-9D10-400A-9547-F463F509ABDC}"/>
    <dgm:cxn modelId="{692A3AB8-4585-4021-B644-FDC038B130F0}" srcId="{73217FA2-D1D5-4418-8095-D1FB72B8423C}" destId="{ED88F6B1-8E77-4848-AEA9-7CD20D65051E}" srcOrd="1" destOrd="0" parTransId="{DB88C2C9-D84A-4550-BADB-5A926D3BD6BA}" sibTransId="{259FA06B-B628-4D91-8652-B1BDF7B41586}"/>
    <dgm:cxn modelId="{9EB3AE3E-B5C6-4D5A-9350-D516A6C1F193}" type="presOf" srcId="{03309F72-4C5D-47AC-BFB4-2488513DE798}" destId="{724C4D87-4E7A-49CB-A348-3B616BB752EB}" srcOrd="0" destOrd="2" presId="urn:microsoft.com/office/officeart/2005/8/layout/list1"/>
    <dgm:cxn modelId="{70A26B72-B953-4C85-8A0A-A9C5F95C2945}" srcId="{F8206631-0EC6-4010-B47E-D16C4E5556CE}" destId="{95EE9EDF-429F-47E1-B885-D025FA129C0D}" srcOrd="0" destOrd="0" parTransId="{AFFB0210-CF36-48C0-AD77-4AA5F10ABA99}" sibTransId="{ED1A2A62-F8C8-4D34-8A0D-63E44BF66417}"/>
    <dgm:cxn modelId="{9A792FD3-A462-472C-BBE1-623A69F22289}" type="presOf" srcId="{C1EA40C1-3D3D-4DEE-8779-B540CBD61BEF}" destId="{77A2930C-0441-45DA-BE0F-F6C8D3CDC389}" srcOrd="0" destOrd="0" presId="urn:microsoft.com/office/officeart/2005/8/layout/list1"/>
    <dgm:cxn modelId="{B0CC0FF3-FCB6-4D1C-80B6-81830F917888}" type="presOf" srcId="{ED88F6B1-8E77-4848-AEA9-7CD20D65051E}" destId="{724C4D87-4E7A-49CB-A348-3B616BB752EB}" srcOrd="0" destOrd="1" presId="urn:microsoft.com/office/officeart/2005/8/layout/list1"/>
    <dgm:cxn modelId="{007D5069-0B30-47C1-A192-A41137E8D505}" type="presOf" srcId="{F8206631-0EC6-4010-B47E-D16C4E5556CE}" destId="{F9538E91-6447-4253-B05F-E1198189D691}" srcOrd="1" destOrd="0" presId="urn:microsoft.com/office/officeart/2005/8/layout/list1"/>
    <dgm:cxn modelId="{0E8798DF-33C1-4627-A900-C1BBDC95CE18}" type="presOf" srcId="{7437B48C-A516-4684-9FBC-B82AC387CAA5}" destId="{47F2B428-1DE5-423E-8DF2-E48410DC5FAD}" srcOrd="0" destOrd="0" presId="urn:microsoft.com/office/officeart/2005/8/layout/list1"/>
    <dgm:cxn modelId="{5C72403E-33E2-4EA8-9E10-8C22678E7F26}" type="presOf" srcId="{C1EA40C1-3D3D-4DEE-8779-B540CBD61BEF}" destId="{28352A95-826F-4E07-9230-EE590EF88EB7}" srcOrd="1" destOrd="0" presId="urn:microsoft.com/office/officeart/2005/8/layout/list1"/>
    <dgm:cxn modelId="{38382287-96AD-440E-8ACD-BEB02376E469}" type="presOf" srcId="{EED374C7-9F16-423E-B845-52EC9725F600}" destId="{724C4D87-4E7A-49CB-A348-3B616BB752EB}" srcOrd="0" destOrd="0" presId="urn:microsoft.com/office/officeart/2005/8/layout/list1"/>
    <dgm:cxn modelId="{22C9A588-FD44-47D7-A890-AE0A2C145B01}" type="presOf" srcId="{73217FA2-D1D5-4418-8095-D1FB72B8423C}" destId="{973119A8-DFB8-4181-9B18-9424230861FD}" srcOrd="0" destOrd="0" presId="urn:microsoft.com/office/officeart/2005/8/layout/list1"/>
    <dgm:cxn modelId="{E269B10F-7D77-422F-AF91-028728D89DC6}" type="presParOf" srcId="{C3FE24AD-E682-4D5E-8E8D-2B070035903A}" destId="{A70AB2D3-474C-4EF4-97F7-4692A15F1E99}" srcOrd="0" destOrd="0" presId="urn:microsoft.com/office/officeart/2005/8/layout/list1"/>
    <dgm:cxn modelId="{2A6E149F-447B-46EC-B251-FDCDBBBDD8DA}" type="presParOf" srcId="{A70AB2D3-474C-4EF4-97F7-4692A15F1E99}" destId="{E6A0631C-0DC3-43E5-80E2-AD0A5F690A1D}" srcOrd="0" destOrd="0" presId="urn:microsoft.com/office/officeart/2005/8/layout/list1"/>
    <dgm:cxn modelId="{014FCFC3-1E57-42A8-A8C6-18DCD7879142}" type="presParOf" srcId="{A70AB2D3-474C-4EF4-97F7-4692A15F1E99}" destId="{F9538E91-6447-4253-B05F-E1198189D691}" srcOrd="1" destOrd="0" presId="urn:microsoft.com/office/officeart/2005/8/layout/list1"/>
    <dgm:cxn modelId="{F54FF58D-B9BF-4AF8-A6A9-021E19D6F18A}" type="presParOf" srcId="{C3FE24AD-E682-4D5E-8E8D-2B070035903A}" destId="{BF8F1D92-F3D5-4496-9F72-ECD74B6DB8E6}" srcOrd="1" destOrd="0" presId="urn:microsoft.com/office/officeart/2005/8/layout/list1"/>
    <dgm:cxn modelId="{4059FEB8-2C52-43E2-B792-E35AB1BA76EB}" type="presParOf" srcId="{C3FE24AD-E682-4D5E-8E8D-2B070035903A}" destId="{834BE21D-546E-42CE-9853-554843DC01E0}" srcOrd="2" destOrd="0" presId="urn:microsoft.com/office/officeart/2005/8/layout/list1"/>
    <dgm:cxn modelId="{1EBEE133-8E40-49A0-81D2-207CAD9FE658}" type="presParOf" srcId="{C3FE24AD-E682-4D5E-8E8D-2B070035903A}" destId="{10444A53-B60E-4BEC-BECE-42F2F507127E}" srcOrd="3" destOrd="0" presId="urn:microsoft.com/office/officeart/2005/8/layout/list1"/>
    <dgm:cxn modelId="{3914A11E-9675-4016-865D-31DE3BB1F4C1}" type="presParOf" srcId="{C3FE24AD-E682-4D5E-8E8D-2B070035903A}" destId="{0C0822FB-C613-48C6-816E-8AC93DB4DC1C}" srcOrd="4" destOrd="0" presId="urn:microsoft.com/office/officeart/2005/8/layout/list1"/>
    <dgm:cxn modelId="{713B5E70-6B21-4079-B5A5-2CE2079382E2}" type="presParOf" srcId="{0C0822FB-C613-48C6-816E-8AC93DB4DC1C}" destId="{973119A8-DFB8-4181-9B18-9424230861FD}" srcOrd="0" destOrd="0" presId="urn:microsoft.com/office/officeart/2005/8/layout/list1"/>
    <dgm:cxn modelId="{876B7C22-4F85-49A0-9E32-446FDF469F24}" type="presParOf" srcId="{0C0822FB-C613-48C6-816E-8AC93DB4DC1C}" destId="{20F74952-02F4-41F5-BD49-04DB97819E8A}" srcOrd="1" destOrd="0" presId="urn:microsoft.com/office/officeart/2005/8/layout/list1"/>
    <dgm:cxn modelId="{D837A250-E01B-4548-B9DD-5AE57CEBD0B7}" type="presParOf" srcId="{C3FE24AD-E682-4D5E-8E8D-2B070035903A}" destId="{3435D6D4-1C25-4212-93B8-AFC88DFF57FC}" srcOrd="5" destOrd="0" presId="urn:microsoft.com/office/officeart/2005/8/layout/list1"/>
    <dgm:cxn modelId="{7699EE6D-F85A-4FE8-B4C6-5822DBA595F6}" type="presParOf" srcId="{C3FE24AD-E682-4D5E-8E8D-2B070035903A}" destId="{724C4D87-4E7A-49CB-A348-3B616BB752EB}" srcOrd="6" destOrd="0" presId="urn:microsoft.com/office/officeart/2005/8/layout/list1"/>
    <dgm:cxn modelId="{417C1C75-BB14-4C16-BE15-A24C53373937}" type="presParOf" srcId="{C3FE24AD-E682-4D5E-8E8D-2B070035903A}" destId="{50278607-0E84-4403-ABCF-5DC3D12527DB}" srcOrd="7" destOrd="0" presId="urn:microsoft.com/office/officeart/2005/8/layout/list1"/>
    <dgm:cxn modelId="{3F68DA41-6621-44F4-8FE5-2DB895543B35}" type="presParOf" srcId="{C3FE24AD-E682-4D5E-8E8D-2B070035903A}" destId="{CCB1331C-C5D5-4E18-9D94-E752ABEDDCFA}" srcOrd="8" destOrd="0" presId="urn:microsoft.com/office/officeart/2005/8/layout/list1"/>
    <dgm:cxn modelId="{C0394568-0B0D-4F4C-941C-F92FFFDF7373}" type="presParOf" srcId="{CCB1331C-C5D5-4E18-9D94-E752ABEDDCFA}" destId="{47F2B428-1DE5-423E-8DF2-E48410DC5FAD}" srcOrd="0" destOrd="0" presId="urn:microsoft.com/office/officeart/2005/8/layout/list1"/>
    <dgm:cxn modelId="{6F2FF372-87E7-4C79-8F90-1E8E520B0D0B}" type="presParOf" srcId="{CCB1331C-C5D5-4E18-9D94-E752ABEDDCFA}" destId="{66E1461E-5EDD-4462-A7D9-33154625075C}" srcOrd="1" destOrd="0" presId="urn:microsoft.com/office/officeart/2005/8/layout/list1"/>
    <dgm:cxn modelId="{99CB03E7-C084-419A-93E3-269022D23837}" type="presParOf" srcId="{C3FE24AD-E682-4D5E-8E8D-2B070035903A}" destId="{718836C5-F33C-4211-BE84-BF369B05CE58}" srcOrd="9" destOrd="0" presId="urn:microsoft.com/office/officeart/2005/8/layout/list1"/>
    <dgm:cxn modelId="{952072CB-44EC-4604-8DF6-8C6C040F0E09}" type="presParOf" srcId="{C3FE24AD-E682-4D5E-8E8D-2B070035903A}" destId="{7E76FD04-5A70-4CE4-B8C6-91B954227511}" srcOrd="10" destOrd="0" presId="urn:microsoft.com/office/officeart/2005/8/layout/list1"/>
    <dgm:cxn modelId="{AD8B7291-9CC7-4BB7-A428-17359087E328}" type="presParOf" srcId="{C3FE24AD-E682-4D5E-8E8D-2B070035903A}" destId="{68816B8D-3B07-455A-ADC1-CEABD5FA04DB}" srcOrd="11" destOrd="0" presId="urn:microsoft.com/office/officeart/2005/8/layout/list1"/>
    <dgm:cxn modelId="{88A983C7-9338-4FC6-B129-978739314E57}" type="presParOf" srcId="{C3FE24AD-E682-4D5E-8E8D-2B070035903A}" destId="{E72F5588-8F01-415A-8A13-8A4EF663C271}" srcOrd="12" destOrd="0" presId="urn:microsoft.com/office/officeart/2005/8/layout/list1"/>
    <dgm:cxn modelId="{794604ED-F8AC-487B-8ABD-0F376162B283}" type="presParOf" srcId="{E72F5588-8F01-415A-8A13-8A4EF663C271}" destId="{77A2930C-0441-45DA-BE0F-F6C8D3CDC389}" srcOrd="0" destOrd="0" presId="urn:microsoft.com/office/officeart/2005/8/layout/list1"/>
    <dgm:cxn modelId="{B8778FFC-F3D8-4A60-BB9D-B77305C4A1E2}" type="presParOf" srcId="{E72F5588-8F01-415A-8A13-8A4EF663C271}" destId="{28352A95-826F-4E07-9230-EE590EF88EB7}" srcOrd="1" destOrd="0" presId="urn:microsoft.com/office/officeart/2005/8/layout/list1"/>
    <dgm:cxn modelId="{90438C13-B5E2-42FF-9D7B-B4565FC598D1}" type="presParOf" srcId="{C3FE24AD-E682-4D5E-8E8D-2B070035903A}" destId="{A835AE49-74ED-4A96-A03A-6FAC8E1B2DE6}" srcOrd="13" destOrd="0" presId="urn:microsoft.com/office/officeart/2005/8/layout/list1"/>
    <dgm:cxn modelId="{B98A8F53-253D-45DF-B8B1-67692318A4DA}" type="presParOf" srcId="{C3FE24AD-E682-4D5E-8E8D-2B070035903A}" destId="{D0EF5C00-E8D7-45A3-A200-561F90F4C4E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3822B6-AC85-452B-AF65-6A6F792EFB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D67632-4F63-4029-874F-A26E8568574A}">
      <dgm:prSet phldrT="[Text]" custT="1"/>
      <dgm:spPr/>
      <dgm:t>
        <a:bodyPr/>
        <a:lstStyle/>
        <a:p>
          <a:r>
            <a:rPr lang="en-US" sz="1600" smtClean="0"/>
            <a:t>3TU.Datacentrum</a:t>
          </a:r>
          <a:endParaRPr lang="en-US" sz="1600"/>
        </a:p>
      </dgm:t>
    </dgm:pt>
    <dgm:pt modelId="{315E09BD-B612-472A-9ED1-F469B9CA9ED5}" type="parTrans" cxnId="{F3E0BF5B-815A-4F0B-8825-523AB407E051}">
      <dgm:prSet/>
      <dgm:spPr/>
      <dgm:t>
        <a:bodyPr/>
        <a:lstStyle/>
        <a:p>
          <a:endParaRPr lang="en-US" sz="2000"/>
        </a:p>
      </dgm:t>
    </dgm:pt>
    <dgm:pt modelId="{6555264D-1BE6-48A5-9058-4BE16F9A5956}" type="sibTrans" cxnId="{F3E0BF5B-815A-4F0B-8825-523AB407E051}">
      <dgm:prSet/>
      <dgm:spPr/>
      <dgm:t>
        <a:bodyPr/>
        <a:lstStyle/>
        <a:p>
          <a:endParaRPr lang="en-US" sz="2000"/>
        </a:p>
      </dgm:t>
    </dgm:pt>
    <dgm:pt modelId="{33EE6372-CCCA-45CF-8191-3CEBAD77111A}">
      <dgm:prSet custT="1"/>
      <dgm:spPr/>
      <dgm:t>
        <a:bodyPr/>
        <a:lstStyle/>
        <a:p>
          <a:r>
            <a:rPr lang="en-US" sz="1600" smtClean="0"/>
            <a:t>British Atmospheric Data Centre (BADC)</a:t>
          </a:r>
          <a:endParaRPr lang="en-US" sz="1600" dirty="0"/>
        </a:p>
      </dgm:t>
    </dgm:pt>
    <dgm:pt modelId="{37515899-F208-4A37-BAAB-2B428DBF7D1A}" type="parTrans" cxnId="{2A832F00-FFD8-4450-858D-CAD5D4A19144}">
      <dgm:prSet/>
      <dgm:spPr/>
      <dgm:t>
        <a:bodyPr/>
        <a:lstStyle/>
        <a:p>
          <a:endParaRPr lang="en-US" sz="2000"/>
        </a:p>
      </dgm:t>
    </dgm:pt>
    <dgm:pt modelId="{336BC9F4-69CA-4BAE-A5FA-FC8CF5FA31E1}" type="sibTrans" cxnId="{2A832F00-FFD8-4450-858D-CAD5D4A19144}">
      <dgm:prSet/>
      <dgm:spPr/>
      <dgm:t>
        <a:bodyPr/>
        <a:lstStyle/>
        <a:p>
          <a:endParaRPr lang="en-US" sz="2000"/>
        </a:p>
      </dgm:t>
    </dgm:pt>
    <dgm:pt modelId="{C6CB0094-DBD2-42F0-9DFF-791258F8CF0A}">
      <dgm:prSet custT="1"/>
      <dgm:spPr/>
      <dgm:t>
        <a:bodyPr/>
        <a:lstStyle/>
        <a:p>
          <a:r>
            <a:rPr lang="en-US" sz="1600" smtClean="0"/>
            <a:t>British Oceanographic Data Centre (BODC)</a:t>
          </a:r>
          <a:endParaRPr lang="en-US" sz="1600" dirty="0"/>
        </a:p>
      </dgm:t>
    </dgm:pt>
    <dgm:pt modelId="{B67E5CB0-5FE4-42DD-8CCB-A273766FD990}" type="parTrans" cxnId="{9193E026-F498-476A-817E-A8B010148D8A}">
      <dgm:prSet/>
      <dgm:spPr/>
      <dgm:t>
        <a:bodyPr/>
        <a:lstStyle/>
        <a:p>
          <a:endParaRPr lang="en-US" sz="2000"/>
        </a:p>
      </dgm:t>
    </dgm:pt>
    <dgm:pt modelId="{2686700E-7EB0-4C6C-B622-50207FA70E2F}" type="sibTrans" cxnId="{9193E026-F498-476A-817E-A8B010148D8A}">
      <dgm:prSet/>
      <dgm:spPr/>
      <dgm:t>
        <a:bodyPr/>
        <a:lstStyle/>
        <a:p>
          <a:endParaRPr lang="en-US" sz="2000"/>
        </a:p>
      </dgm:t>
    </dgm:pt>
    <dgm:pt modelId="{984E4E79-6FB4-40BD-812B-618768A04B09}">
      <dgm:prSet custT="1"/>
      <dgm:spPr/>
      <dgm:t>
        <a:bodyPr/>
        <a:lstStyle/>
        <a:p>
          <a:r>
            <a:rPr lang="en-US" sz="1600" smtClean="0"/>
            <a:t>CISL Research Data Archive</a:t>
          </a:r>
          <a:endParaRPr lang="en-US" sz="1600" dirty="0"/>
        </a:p>
      </dgm:t>
    </dgm:pt>
    <dgm:pt modelId="{9EB49446-355E-4E02-9605-A5C8B8777771}" type="parTrans" cxnId="{6F0A88E8-CCFA-407F-B660-1E5AA13F0870}">
      <dgm:prSet/>
      <dgm:spPr/>
      <dgm:t>
        <a:bodyPr/>
        <a:lstStyle/>
        <a:p>
          <a:endParaRPr lang="en-US" sz="2000"/>
        </a:p>
      </dgm:t>
    </dgm:pt>
    <dgm:pt modelId="{B0D76A26-BA30-4586-B198-8AB5FB492B18}" type="sibTrans" cxnId="{6F0A88E8-CCFA-407F-B660-1E5AA13F0870}">
      <dgm:prSet/>
      <dgm:spPr/>
      <dgm:t>
        <a:bodyPr/>
        <a:lstStyle/>
        <a:p>
          <a:endParaRPr lang="en-US" sz="2000"/>
        </a:p>
      </dgm:t>
    </dgm:pt>
    <dgm:pt modelId="{3327FCF1-91DF-4DAC-AC9F-2DF5CFC4014A}">
      <dgm:prSet custT="1"/>
      <dgm:spPr/>
      <dgm:t>
        <a:bodyPr/>
        <a:lstStyle/>
        <a:p>
          <a:r>
            <a:rPr lang="en-US" sz="1600" smtClean="0"/>
            <a:t>CSIRO Data Access Portal</a:t>
          </a:r>
          <a:endParaRPr lang="en-US" sz="1600" dirty="0"/>
        </a:p>
      </dgm:t>
    </dgm:pt>
    <dgm:pt modelId="{455D8F14-C8F8-47CA-8357-C51C64259AA3}" type="parTrans" cxnId="{8EB41C84-DB78-4F1B-B35E-B63EFFCD6C41}">
      <dgm:prSet/>
      <dgm:spPr/>
      <dgm:t>
        <a:bodyPr/>
        <a:lstStyle/>
        <a:p>
          <a:endParaRPr lang="en-US" sz="2000"/>
        </a:p>
      </dgm:t>
    </dgm:pt>
    <dgm:pt modelId="{E173FE31-643D-4E93-9BE8-AD179B6B4CE1}" type="sibTrans" cxnId="{8EB41C84-DB78-4F1B-B35E-B63EFFCD6C41}">
      <dgm:prSet/>
      <dgm:spPr/>
      <dgm:t>
        <a:bodyPr/>
        <a:lstStyle/>
        <a:p>
          <a:endParaRPr lang="en-US" sz="2000"/>
        </a:p>
      </dgm:t>
    </dgm:pt>
    <dgm:pt modelId="{34552E35-66D7-43EE-A20E-C457D1834F82}">
      <dgm:prSet custT="1"/>
      <dgm:spPr/>
      <dgm:t>
        <a:bodyPr/>
        <a:lstStyle/>
        <a:p>
          <a:r>
            <a:rPr lang="en-US" sz="1600" smtClean="0"/>
            <a:t>Environmental Information Data Centre (EIDC)</a:t>
          </a:r>
          <a:endParaRPr lang="en-US" sz="1600" dirty="0"/>
        </a:p>
      </dgm:t>
    </dgm:pt>
    <dgm:pt modelId="{86D120E6-8887-49B8-B91E-2AD8FC945953}" type="parTrans" cxnId="{536B1F3E-87A2-4388-9091-59664939DD64}">
      <dgm:prSet/>
      <dgm:spPr/>
      <dgm:t>
        <a:bodyPr/>
        <a:lstStyle/>
        <a:p>
          <a:endParaRPr lang="en-US" sz="2000"/>
        </a:p>
      </dgm:t>
    </dgm:pt>
    <dgm:pt modelId="{A0556287-E051-47F7-9E60-86E848EC9467}" type="sibTrans" cxnId="{536B1F3E-87A2-4388-9091-59664939DD64}">
      <dgm:prSet/>
      <dgm:spPr/>
      <dgm:t>
        <a:bodyPr/>
        <a:lstStyle/>
        <a:p>
          <a:endParaRPr lang="en-US" sz="2000"/>
        </a:p>
      </dgm:t>
    </dgm:pt>
    <dgm:pt modelId="{2C6D7762-5F51-45A9-BA4F-523BAC066AB9}">
      <dgm:prSet custT="1"/>
      <dgm:spPr/>
      <dgm:t>
        <a:bodyPr/>
        <a:lstStyle/>
        <a:p>
          <a:r>
            <a:rPr lang="en-US" sz="1600" smtClean="0"/>
            <a:t>Figshare</a:t>
          </a:r>
          <a:endParaRPr lang="en-US" sz="1600" dirty="0"/>
        </a:p>
      </dgm:t>
    </dgm:pt>
    <dgm:pt modelId="{C1C4C829-BAA4-4680-8E91-92168FA66885}" type="parTrans" cxnId="{9C5EBE66-2B12-44A4-971E-DA08424A7CDB}">
      <dgm:prSet/>
      <dgm:spPr/>
      <dgm:t>
        <a:bodyPr/>
        <a:lstStyle/>
        <a:p>
          <a:endParaRPr lang="en-US" sz="2000"/>
        </a:p>
      </dgm:t>
    </dgm:pt>
    <dgm:pt modelId="{ED063751-F1FD-4F96-9D1E-BF30136D5C18}" type="sibTrans" cxnId="{9C5EBE66-2B12-44A4-971E-DA08424A7CDB}">
      <dgm:prSet/>
      <dgm:spPr/>
      <dgm:t>
        <a:bodyPr/>
        <a:lstStyle/>
        <a:p>
          <a:endParaRPr lang="en-US" sz="2000"/>
        </a:p>
      </dgm:t>
    </dgm:pt>
    <dgm:pt modelId="{580A4EF2-F664-41CA-AFB0-B03A0C6A0B13}">
      <dgm:prSet custT="1"/>
      <dgm:spPr/>
      <dgm:t>
        <a:bodyPr/>
        <a:lstStyle/>
        <a:p>
          <a:r>
            <a:rPr lang="en-US" sz="1600" smtClean="0"/>
            <a:t>IEDA:EarthChem</a:t>
          </a:r>
          <a:endParaRPr lang="en-US" sz="1600" dirty="0"/>
        </a:p>
      </dgm:t>
    </dgm:pt>
    <dgm:pt modelId="{DBC94CD4-1018-47ED-A9B1-4D9E031BCF8B}" type="parTrans" cxnId="{E3D3A2AE-A67F-4AD8-A7B7-718EF4755038}">
      <dgm:prSet/>
      <dgm:spPr/>
      <dgm:t>
        <a:bodyPr/>
        <a:lstStyle/>
        <a:p>
          <a:endParaRPr lang="en-US" sz="2000"/>
        </a:p>
      </dgm:t>
    </dgm:pt>
    <dgm:pt modelId="{820E63EE-0CF4-4A63-9D4C-80E0F0F57BA1}" type="sibTrans" cxnId="{E3D3A2AE-A67F-4AD8-A7B7-718EF4755038}">
      <dgm:prSet/>
      <dgm:spPr/>
      <dgm:t>
        <a:bodyPr/>
        <a:lstStyle/>
        <a:p>
          <a:endParaRPr lang="en-US" sz="2000"/>
        </a:p>
      </dgm:t>
    </dgm:pt>
    <dgm:pt modelId="{0FD33F3D-E85E-4EFF-9C03-6E214BA3EC5D}">
      <dgm:prSet custT="1"/>
      <dgm:spPr/>
      <dgm:t>
        <a:bodyPr/>
        <a:lstStyle/>
        <a:p>
          <a:r>
            <a:rPr lang="en-US" sz="1600" smtClean="0"/>
            <a:t>IEDA:MGDS</a:t>
          </a:r>
          <a:endParaRPr lang="en-US" sz="1600" dirty="0"/>
        </a:p>
      </dgm:t>
    </dgm:pt>
    <dgm:pt modelId="{7C66DB25-03DE-4FFD-AB04-439CB5BC4C47}" type="parTrans" cxnId="{3363492E-C5AE-45B0-9EDF-9546AAAADD80}">
      <dgm:prSet/>
      <dgm:spPr/>
      <dgm:t>
        <a:bodyPr/>
        <a:lstStyle/>
        <a:p>
          <a:endParaRPr lang="en-US" sz="2000"/>
        </a:p>
      </dgm:t>
    </dgm:pt>
    <dgm:pt modelId="{F7EC2523-90DA-42AD-9E08-B14CF58509A9}" type="sibTrans" cxnId="{3363492E-C5AE-45B0-9EDF-9546AAAADD80}">
      <dgm:prSet/>
      <dgm:spPr/>
      <dgm:t>
        <a:bodyPr/>
        <a:lstStyle/>
        <a:p>
          <a:endParaRPr lang="en-US" sz="2000"/>
        </a:p>
      </dgm:t>
    </dgm:pt>
    <dgm:pt modelId="{277EF315-DC30-46D5-9A1C-C6EFE61C1D3C}">
      <dgm:prSet custT="1"/>
      <dgm:spPr/>
      <dgm:t>
        <a:bodyPr/>
        <a:lstStyle/>
        <a:p>
          <a:r>
            <a:rPr lang="en-US" sz="1600" smtClean="0"/>
            <a:t>National Geoscience Data Centre (NGDC)</a:t>
          </a:r>
          <a:endParaRPr lang="en-US" sz="1600" dirty="0"/>
        </a:p>
      </dgm:t>
    </dgm:pt>
    <dgm:pt modelId="{2CF8C1F9-CBCB-44A2-97D2-7E109C709D52}" type="parTrans" cxnId="{2BA22A67-C009-49FD-A2AC-9711D29829C7}">
      <dgm:prSet/>
      <dgm:spPr/>
      <dgm:t>
        <a:bodyPr/>
        <a:lstStyle/>
        <a:p>
          <a:endParaRPr lang="en-US" sz="2000"/>
        </a:p>
      </dgm:t>
    </dgm:pt>
    <dgm:pt modelId="{6D84BA40-7011-4099-9A47-B19667284B0F}" type="sibTrans" cxnId="{2BA22A67-C009-49FD-A2AC-9711D29829C7}">
      <dgm:prSet/>
      <dgm:spPr/>
      <dgm:t>
        <a:bodyPr/>
        <a:lstStyle/>
        <a:p>
          <a:endParaRPr lang="en-US" sz="2000"/>
        </a:p>
      </dgm:t>
    </dgm:pt>
    <dgm:pt modelId="{476B2B0A-483D-4B97-B600-F24D58C8AF0F}">
      <dgm:prSet custT="1"/>
      <dgm:spPr/>
      <dgm:t>
        <a:bodyPr/>
        <a:lstStyle/>
        <a:p>
          <a:r>
            <a:rPr lang="en-US" sz="1600" smtClean="0"/>
            <a:t>NCAR Earth Observing Lab data archive</a:t>
          </a:r>
          <a:endParaRPr lang="en-US" sz="1600" dirty="0"/>
        </a:p>
      </dgm:t>
    </dgm:pt>
    <dgm:pt modelId="{8BD3E45F-2DB8-4858-B2E1-457CAF5B6F70}" type="parTrans" cxnId="{81A43B30-54C2-486C-8452-18762694B79D}">
      <dgm:prSet/>
      <dgm:spPr/>
      <dgm:t>
        <a:bodyPr/>
        <a:lstStyle/>
        <a:p>
          <a:endParaRPr lang="en-US" sz="2000"/>
        </a:p>
      </dgm:t>
    </dgm:pt>
    <dgm:pt modelId="{D0F420B3-7545-449C-A069-DD8FF26EC8CA}" type="sibTrans" cxnId="{81A43B30-54C2-486C-8452-18762694B79D}">
      <dgm:prSet/>
      <dgm:spPr/>
      <dgm:t>
        <a:bodyPr/>
        <a:lstStyle/>
        <a:p>
          <a:endParaRPr lang="en-US" sz="2000"/>
        </a:p>
      </dgm:t>
    </dgm:pt>
    <dgm:pt modelId="{8C5E50F3-4D24-46A3-A7D1-4CE242B87CA4}">
      <dgm:prSet custT="1"/>
      <dgm:spPr/>
      <dgm:t>
        <a:bodyPr/>
        <a:lstStyle/>
        <a:p>
          <a:r>
            <a:rPr lang="en-US" sz="1600" smtClean="0"/>
            <a:t>NERC Earth Observation Data Centre (NEODC)</a:t>
          </a:r>
          <a:endParaRPr lang="en-US" sz="1600" dirty="0"/>
        </a:p>
      </dgm:t>
    </dgm:pt>
    <dgm:pt modelId="{F88B5D11-20C0-439E-8026-E6A1E375C30F}" type="parTrans" cxnId="{A936ADDA-D109-47D1-A193-4D172E6B0C74}">
      <dgm:prSet/>
      <dgm:spPr/>
      <dgm:t>
        <a:bodyPr/>
        <a:lstStyle/>
        <a:p>
          <a:endParaRPr lang="en-US" sz="2000"/>
        </a:p>
      </dgm:t>
    </dgm:pt>
    <dgm:pt modelId="{DC583E67-08EA-44C8-AB48-D0084FD0B25F}" type="sibTrans" cxnId="{A936ADDA-D109-47D1-A193-4D172E6B0C74}">
      <dgm:prSet/>
      <dgm:spPr/>
      <dgm:t>
        <a:bodyPr/>
        <a:lstStyle/>
        <a:p>
          <a:endParaRPr lang="en-US" sz="2000"/>
        </a:p>
      </dgm:t>
    </dgm:pt>
    <dgm:pt modelId="{FAD71787-8FDA-4BEA-A54A-5D393A9A2990}">
      <dgm:prSet custT="1"/>
      <dgm:spPr/>
      <dgm:t>
        <a:bodyPr/>
        <a:lstStyle/>
        <a:p>
          <a:r>
            <a:rPr lang="en-US" sz="1600" smtClean="0"/>
            <a:t>NOAA National Climatic Data Center (NCDC)</a:t>
          </a:r>
          <a:endParaRPr lang="en-US" sz="1600" dirty="0"/>
        </a:p>
      </dgm:t>
    </dgm:pt>
    <dgm:pt modelId="{91876E13-4E1C-46A0-ABF4-BB6BBBAD7111}" type="parTrans" cxnId="{33513053-634D-4A70-9A2C-4D0E9E512B9E}">
      <dgm:prSet/>
      <dgm:spPr/>
      <dgm:t>
        <a:bodyPr/>
        <a:lstStyle/>
        <a:p>
          <a:endParaRPr lang="en-US" sz="2000"/>
        </a:p>
      </dgm:t>
    </dgm:pt>
    <dgm:pt modelId="{5C34FE1C-F961-40D4-8D5B-4CEE71766057}" type="sibTrans" cxnId="{33513053-634D-4A70-9A2C-4D0E9E512B9E}">
      <dgm:prSet/>
      <dgm:spPr/>
      <dgm:t>
        <a:bodyPr/>
        <a:lstStyle/>
        <a:p>
          <a:endParaRPr lang="en-US" sz="2000"/>
        </a:p>
      </dgm:t>
    </dgm:pt>
    <dgm:pt modelId="{6AC8D63D-2733-4BCB-A605-5D5B53A56D60}">
      <dgm:prSet custT="1"/>
      <dgm:spPr/>
      <dgm:t>
        <a:bodyPr/>
        <a:lstStyle/>
        <a:p>
          <a:r>
            <a:rPr lang="en-US" sz="1600" smtClean="0"/>
            <a:t>NOAA National Oceanographic Data Center (NODC)</a:t>
          </a:r>
          <a:endParaRPr lang="en-US" sz="1600" dirty="0"/>
        </a:p>
      </dgm:t>
    </dgm:pt>
    <dgm:pt modelId="{DF5C4167-BFA4-47A4-8E51-B8E0AD952D2D}" type="parTrans" cxnId="{7EFAE35A-1448-4A51-8EE8-952F2360EBDF}">
      <dgm:prSet/>
      <dgm:spPr/>
      <dgm:t>
        <a:bodyPr/>
        <a:lstStyle/>
        <a:p>
          <a:endParaRPr lang="en-US" sz="2000"/>
        </a:p>
      </dgm:t>
    </dgm:pt>
    <dgm:pt modelId="{B1E824E4-8173-4CDD-9696-49026E17794A}" type="sibTrans" cxnId="{7EFAE35A-1448-4A51-8EE8-952F2360EBDF}">
      <dgm:prSet/>
      <dgm:spPr/>
      <dgm:t>
        <a:bodyPr/>
        <a:lstStyle/>
        <a:p>
          <a:endParaRPr lang="en-US" sz="2000"/>
        </a:p>
      </dgm:t>
    </dgm:pt>
    <dgm:pt modelId="{C1980985-ACA2-4A2C-9719-8931B6B83FB3}">
      <dgm:prSet custT="1"/>
      <dgm:spPr/>
      <dgm:t>
        <a:bodyPr/>
        <a:lstStyle/>
        <a:p>
          <a:r>
            <a:rPr lang="en-US" sz="1600" smtClean="0"/>
            <a:t>NOAA National Geophysical Data Center (NGDC)</a:t>
          </a:r>
          <a:endParaRPr lang="en-US" sz="1600" dirty="0"/>
        </a:p>
      </dgm:t>
    </dgm:pt>
    <dgm:pt modelId="{9F082275-8B8C-43D4-8541-B43D1CA2356B}" type="parTrans" cxnId="{AEB50DDB-0054-43F4-81EF-DDF1E4761D93}">
      <dgm:prSet/>
      <dgm:spPr/>
      <dgm:t>
        <a:bodyPr/>
        <a:lstStyle/>
        <a:p>
          <a:endParaRPr lang="en-US" sz="2000"/>
        </a:p>
      </dgm:t>
    </dgm:pt>
    <dgm:pt modelId="{AE0D8262-B104-4C37-B584-C55B742249D8}" type="sibTrans" cxnId="{AEB50DDB-0054-43F4-81EF-DDF1E4761D93}">
      <dgm:prSet/>
      <dgm:spPr/>
      <dgm:t>
        <a:bodyPr/>
        <a:lstStyle/>
        <a:p>
          <a:endParaRPr lang="en-US" sz="2000"/>
        </a:p>
      </dgm:t>
    </dgm:pt>
    <dgm:pt modelId="{D273DFEC-BD97-4969-8AAE-67498BD7AEF9}">
      <dgm:prSet custT="1"/>
      <dgm:spPr/>
      <dgm:t>
        <a:bodyPr/>
        <a:lstStyle/>
        <a:p>
          <a:r>
            <a:rPr lang="en-US" sz="1600" smtClean="0"/>
            <a:t>PANGAEA</a:t>
          </a:r>
          <a:endParaRPr lang="en-US" sz="1600" dirty="0"/>
        </a:p>
      </dgm:t>
    </dgm:pt>
    <dgm:pt modelId="{42F00293-2663-4143-B5E5-068DA5B526E8}" type="parTrans" cxnId="{34A2D8A5-D701-407C-A0B9-C2EDDB7ED32C}">
      <dgm:prSet/>
      <dgm:spPr/>
      <dgm:t>
        <a:bodyPr/>
        <a:lstStyle/>
        <a:p>
          <a:endParaRPr lang="en-US" sz="2000"/>
        </a:p>
      </dgm:t>
    </dgm:pt>
    <dgm:pt modelId="{D94DCEC3-F45A-4E1F-AE79-7926E5E3E938}" type="sibTrans" cxnId="{34A2D8A5-D701-407C-A0B9-C2EDDB7ED32C}">
      <dgm:prSet/>
      <dgm:spPr/>
      <dgm:t>
        <a:bodyPr/>
        <a:lstStyle/>
        <a:p>
          <a:endParaRPr lang="en-US" sz="2000"/>
        </a:p>
      </dgm:t>
    </dgm:pt>
    <dgm:pt modelId="{A39E0158-1B4A-441C-A541-91DB54A49FCB}">
      <dgm:prSet custT="1"/>
      <dgm:spPr/>
      <dgm:t>
        <a:bodyPr/>
        <a:lstStyle/>
        <a:p>
          <a:r>
            <a:rPr lang="en-US" sz="1600" smtClean="0"/>
            <a:t>Polar Data Centre (PDC)</a:t>
          </a:r>
          <a:endParaRPr lang="en-US" sz="1600" dirty="0"/>
        </a:p>
      </dgm:t>
    </dgm:pt>
    <dgm:pt modelId="{6BAA2488-4FBC-4171-B91D-0059C084A220}" type="parTrans" cxnId="{D515D6F6-49E3-41DD-BE30-8CF4CBD1E87E}">
      <dgm:prSet/>
      <dgm:spPr/>
      <dgm:t>
        <a:bodyPr/>
        <a:lstStyle/>
        <a:p>
          <a:endParaRPr lang="en-US" sz="2000"/>
        </a:p>
      </dgm:t>
    </dgm:pt>
    <dgm:pt modelId="{13BAAC1A-83C3-4FDB-A69B-C194AE272D39}" type="sibTrans" cxnId="{D515D6F6-49E3-41DD-BE30-8CF4CBD1E87E}">
      <dgm:prSet/>
      <dgm:spPr/>
      <dgm:t>
        <a:bodyPr/>
        <a:lstStyle/>
        <a:p>
          <a:endParaRPr lang="en-US" sz="2000"/>
        </a:p>
      </dgm:t>
    </dgm:pt>
    <dgm:pt modelId="{4ACF8DD7-68EA-4CAD-830A-25F14A8B0E6F}">
      <dgm:prSet custT="1"/>
      <dgm:spPr/>
      <dgm:t>
        <a:bodyPr/>
        <a:lstStyle/>
        <a:p>
          <a:r>
            <a:rPr lang="en-US" sz="1600" smtClean="0"/>
            <a:t>Zenodo</a:t>
          </a:r>
          <a:endParaRPr lang="en-US" sz="1600" dirty="0"/>
        </a:p>
      </dgm:t>
    </dgm:pt>
    <dgm:pt modelId="{930AB934-7564-49DE-8F6C-B2DC875546AE}" type="parTrans" cxnId="{508EBAC4-3397-45A0-9FD4-FA1B4512B2CC}">
      <dgm:prSet/>
      <dgm:spPr/>
      <dgm:t>
        <a:bodyPr/>
        <a:lstStyle/>
        <a:p>
          <a:endParaRPr lang="en-US" sz="2000"/>
        </a:p>
      </dgm:t>
    </dgm:pt>
    <dgm:pt modelId="{51784822-B336-4060-8EDF-6DC0F114DFFD}" type="sibTrans" cxnId="{508EBAC4-3397-45A0-9FD4-FA1B4512B2CC}">
      <dgm:prSet/>
      <dgm:spPr/>
      <dgm:t>
        <a:bodyPr/>
        <a:lstStyle/>
        <a:p>
          <a:endParaRPr lang="en-US" sz="2000"/>
        </a:p>
      </dgm:t>
    </dgm:pt>
    <dgm:pt modelId="{A7D66CB9-F4FA-4D5E-90E6-0E45AA7C033E}" type="pres">
      <dgm:prSet presAssocID="{C23822B6-AC85-452B-AF65-6A6F792EFB48}" presName="diagram" presStyleCnt="0">
        <dgm:presLayoutVars>
          <dgm:dir/>
          <dgm:resizeHandles val="exact"/>
        </dgm:presLayoutVars>
      </dgm:prSet>
      <dgm:spPr/>
      <dgm:t>
        <a:bodyPr/>
        <a:lstStyle/>
        <a:p>
          <a:endParaRPr lang="en-US"/>
        </a:p>
      </dgm:t>
    </dgm:pt>
    <dgm:pt modelId="{878C6505-3DC7-4E5D-8023-2B94EB03F3BC}" type="pres">
      <dgm:prSet presAssocID="{64D67632-4F63-4029-874F-A26E8568574A}" presName="node" presStyleLbl="node1" presStyleIdx="0" presStyleCnt="18">
        <dgm:presLayoutVars>
          <dgm:bulletEnabled val="1"/>
        </dgm:presLayoutVars>
      </dgm:prSet>
      <dgm:spPr/>
      <dgm:t>
        <a:bodyPr/>
        <a:lstStyle/>
        <a:p>
          <a:endParaRPr lang="en-US"/>
        </a:p>
      </dgm:t>
    </dgm:pt>
    <dgm:pt modelId="{05ADC82A-1E14-4389-9220-0024D54037ED}" type="pres">
      <dgm:prSet presAssocID="{6555264D-1BE6-48A5-9058-4BE16F9A5956}" presName="sibTrans" presStyleCnt="0"/>
      <dgm:spPr/>
    </dgm:pt>
    <dgm:pt modelId="{EC25193A-AA42-4EF7-8584-CAD4A78AC12E}" type="pres">
      <dgm:prSet presAssocID="{33EE6372-CCCA-45CF-8191-3CEBAD77111A}" presName="node" presStyleLbl="node1" presStyleIdx="1" presStyleCnt="18">
        <dgm:presLayoutVars>
          <dgm:bulletEnabled val="1"/>
        </dgm:presLayoutVars>
      </dgm:prSet>
      <dgm:spPr/>
      <dgm:t>
        <a:bodyPr/>
        <a:lstStyle/>
        <a:p>
          <a:endParaRPr lang="en-US"/>
        </a:p>
      </dgm:t>
    </dgm:pt>
    <dgm:pt modelId="{E1D51839-60B1-47FB-9235-509FE6F8266E}" type="pres">
      <dgm:prSet presAssocID="{336BC9F4-69CA-4BAE-A5FA-FC8CF5FA31E1}" presName="sibTrans" presStyleCnt="0"/>
      <dgm:spPr/>
    </dgm:pt>
    <dgm:pt modelId="{9D717040-8580-418C-8864-78E88D1C3BB4}" type="pres">
      <dgm:prSet presAssocID="{C6CB0094-DBD2-42F0-9DFF-791258F8CF0A}" presName="node" presStyleLbl="node1" presStyleIdx="2" presStyleCnt="18">
        <dgm:presLayoutVars>
          <dgm:bulletEnabled val="1"/>
        </dgm:presLayoutVars>
      </dgm:prSet>
      <dgm:spPr/>
      <dgm:t>
        <a:bodyPr/>
        <a:lstStyle/>
        <a:p>
          <a:endParaRPr lang="en-US"/>
        </a:p>
      </dgm:t>
    </dgm:pt>
    <dgm:pt modelId="{2B2B4D6C-9BF8-43FA-87C8-345E55E82035}" type="pres">
      <dgm:prSet presAssocID="{2686700E-7EB0-4C6C-B622-50207FA70E2F}" presName="sibTrans" presStyleCnt="0"/>
      <dgm:spPr/>
    </dgm:pt>
    <dgm:pt modelId="{45027F4B-97F4-4BAF-8F53-18CDB4A7BF1D}" type="pres">
      <dgm:prSet presAssocID="{984E4E79-6FB4-40BD-812B-618768A04B09}" presName="node" presStyleLbl="node1" presStyleIdx="3" presStyleCnt="18">
        <dgm:presLayoutVars>
          <dgm:bulletEnabled val="1"/>
        </dgm:presLayoutVars>
      </dgm:prSet>
      <dgm:spPr/>
      <dgm:t>
        <a:bodyPr/>
        <a:lstStyle/>
        <a:p>
          <a:endParaRPr lang="en-US"/>
        </a:p>
      </dgm:t>
    </dgm:pt>
    <dgm:pt modelId="{C0DD04CE-AEB7-45F8-B8D8-75794E1DEEA4}" type="pres">
      <dgm:prSet presAssocID="{B0D76A26-BA30-4586-B198-8AB5FB492B18}" presName="sibTrans" presStyleCnt="0"/>
      <dgm:spPr/>
    </dgm:pt>
    <dgm:pt modelId="{79FF6B42-A955-4D99-88A8-587A3C18C777}" type="pres">
      <dgm:prSet presAssocID="{3327FCF1-91DF-4DAC-AC9F-2DF5CFC4014A}" presName="node" presStyleLbl="node1" presStyleIdx="4" presStyleCnt="18">
        <dgm:presLayoutVars>
          <dgm:bulletEnabled val="1"/>
        </dgm:presLayoutVars>
      </dgm:prSet>
      <dgm:spPr/>
      <dgm:t>
        <a:bodyPr/>
        <a:lstStyle/>
        <a:p>
          <a:endParaRPr lang="en-US"/>
        </a:p>
      </dgm:t>
    </dgm:pt>
    <dgm:pt modelId="{CEAA56DA-6546-4DD2-8608-A10D58861297}" type="pres">
      <dgm:prSet presAssocID="{E173FE31-643D-4E93-9BE8-AD179B6B4CE1}" presName="sibTrans" presStyleCnt="0"/>
      <dgm:spPr/>
    </dgm:pt>
    <dgm:pt modelId="{2DA7E6FF-4D7B-4798-9E1E-2DD6CCEA4459}" type="pres">
      <dgm:prSet presAssocID="{34552E35-66D7-43EE-A20E-C457D1834F82}" presName="node" presStyleLbl="node1" presStyleIdx="5" presStyleCnt="18">
        <dgm:presLayoutVars>
          <dgm:bulletEnabled val="1"/>
        </dgm:presLayoutVars>
      </dgm:prSet>
      <dgm:spPr/>
      <dgm:t>
        <a:bodyPr/>
        <a:lstStyle/>
        <a:p>
          <a:endParaRPr lang="en-US"/>
        </a:p>
      </dgm:t>
    </dgm:pt>
    <dgm:pt modelId="{B6B3C6DD-81C2-4B67-8A3B-8991F625AE7E}" type="pres">
      <dgm:prSet presAssocID="{A0556287-E051-47F7-9E60-86E848EC9467}" presName="sibTrans" presStyleCnt="0"/>
      <dgm:spPr/>
    </dgm:pt>
    <dgm:pt modelId="{10B534D5-C1FE-4983-B272-61C9B4924BDF}" type="pres">
      <dgm:prSet presAssocID="{2C6D7762-5F51-45A9-BA4F-523BAC066AB9}" presName="node" presStyleLbl="node1" presStyleIdx="6" presStyleCnt="18">
        <dgm:presLayoutVars>
          <dgm:bulletEnabled val="1"/>
        </dgm:presLayoutVars>
      </dgm:prSet>
      <dgm:spPr/>
      <dgm:t>
        <a:bodyPr/>
        <a:lstStyle/>
        <a:p>
          <a:endParaRPr lang="en-US"/>
        </a:p>
      </dgm:t>
    </dgm:pt>
    <dgm:pt modelId="{F7542A08-EA9B-415F-9407-88DAA6FDEE9F}" type="pres">
      <dgm:prSet presAssocID="{ED063751-F1FD-4F96-9D1E-BF30136D5C18}" presName="sibTrans" presStyleCnt="0"/>
      <dgm:spPr/>
    </dgm:pt>
    <dgm:pt modelId="{444ECF5C-ACC1-4AF4-986A-A6187B267C1B}" type="pres">
      <dgm:prSet presAssocID="{580A4EF2-F664-41CA-AFB0-B03A0C6A0B13}" presName="node" presStyleLbl="node1" presStyleIdx="7" presStyleCnt="18">
        <dgm:presLayoutVars>
          <dgm:bulletEnabled val="1"/>
        </dgm:presLayoutVars>
      </dgm:prSet>
      <dgm:spPr/>
      <dgm:t>
        <a:bodyPr/>
        <a:lstStyle/>
        <a:p>
          <a:endParaRPr lang="en-US"/>
        </a:p>
      </dgm:t>
    </dgm:pt>
    <dgm:pt modelId="{7ABD4BE0-358D-492D-87BD-E91A5A2EC00C}" type="pres">
      <dgm:prSet presAssocID="{820E63EE-0CF4-4A63-9D4C-80E0F0F57BA1}" presName="sibTrans" presStyleCnt="0"/>
      <dgm:spPr/>
    </dgm:pt>
    <dgm:pt modelId="{79D155C5-B644-4AC7-9D39-5C129E489F4A}" type="pres">
      <dgm:prSet presAssocID="{0FD33F3D-E85E-4EFF-9C03-6E214BA3EC5D}" presName="node" presStyleLbl="node1" presStyleIdx="8" presStyleCnt="18">
        <dgm:presLayoutVars>
          <dgm:bulletEnabled val="1"/>
        </dgm:presLayoutVars>
      </dgm:prSet>
      <dgm:spPr/>
      <dgm:t>
        <a:bodyPr/>
        <a:lstStyle/>
        <a:p>
          <a:endParaRPr lang="en-US"/>
        </a:p>
      </dgm:t>
    </dgm:pt>
    <dgm:pt modelId="{C9512EAA-62B7-4A21-9404-013C7A470F30}" type="pres">
      <dgm:prSet presAssocID="{F7EC2523-90DA-42AD-9E08-B14CF58509A9}" presName="sibTrans" presStyleCnt="0"/>
      <dgm:spPr/>
    </dgm:pt>
    <dgm:pt modelId="{DD69EC06-6A21-421E-B957-EFB012D8256D}" type="pres">
      <dgm:prSet presAssocID="{277EF315-DC30-46D5-9A1C-C6EFE61C1D3C}" presName="node" presStyleLbl="node1" presStyleIdx="9" presStyleCnt="18">
        <dgm:presLayoutVars>
          <dgm:bulletEnabled val="1"/>
        </dgm:presLayoutVars>
      </dgm:prSet>
      <dgm:spPr/>
      <dgm:t>
        <a:bodyPr/>
        <a:lstStyle/>
        <a:p>
          <a:endParaRPr lang="en-US"/>
        </a:p>
      </dgm:t>
    </dgm:pt>
    <dgm:pt modelId="{5B93D009-CD4A-40FC-A777-42167F8689E4}" type="pres">
      <dgm:prSet presAssocID="{6D84BA40-7011-4099-9A47-B19667284B0F}" presName="sibTrans" presStyleCnt="0"/>
      <dgm:spPr/>
    </dgm:pt>
    <dgm:pt modelId="{E90B85CB-D6FE-423D-841A-4C603389C935}" type="pres">
      <dgm:prSet presAssocID="{476B2B0A-483D-4B97-B600-F24D58C8AF0F}" presName="node" presStyleLbl="node1" presStyleIdx="10" presStyleCnt="18">
        <dgm:presLayoutVars>
          <dgm:bulletEnabled val="1"/>
        </dgm:presLayoutVars>
      </dgm:prSet>
      <dgm:spPr/>
      <dgm:t>
        <a:bodyPr/>
        <a:lstStyle/>
        <a:p>
          <a:endParaRPr lang="en-US"/>
        </a:p>
      </dgm:t>
    </dgm:pt>
    <dgm:pt modelId="{36394DD8-5B4C-4439-BD33-F1FFCC0DB4F4}" type="pres">
      <dgm:prSet presAssocID="{D0F420B3-7545-449C-A069-DD8FF26EC8CA}" presName="sibTrans" presStyleCnt="0"/>
      <dgm:spPr/>
    </dgm:pt>
    <dgm:pt modelId="{D2E4FDD5-48F4-4E9E-9EB3-D4F2FE550186}" type="pres">
      <dgm:prSet presAssocID="{8C5E50F3-4D24-46A3-A7D1-4CE242B87CA4}" presName="node" presStyleLbl="node1" presStyleIdx="11" presStyleCnt="18">
        <dgm:presLayoutVars>
          <dgm:bulletEnabled val="1"/>
        </dgm:presLayoutVars>
      </dgm:prSet>
      <dgm:spPr/>
      <dgm:t>
        <a:bodyPr/>
        <a:lstStyle/>
        <a:p>
          <a:endParaRPr lang="en-US"/>
        </a:p>
      </dgm:t>
    </dgm:pt>
    <dgm:pt modelId="{16C14EE3-979A-4C3D-BB00-19B6936FA554}" type="pres">
      <dgm:prSet presAssocID="{DC583E67-08EA-44C8-AB48-D0084FD0B25F}" presName="sibTrans" presStyleCnt="0"/>
      <dgm:spPr/>
    </dgm:pt>
    <dgm:pt modelId="{B3617EAB-2466-4D97-B396-0187E890D437}" type="pres">
      <dgm:prSet presAssocID="{FAD71787-8FDA-4BEA-A54A-5D393A9A2990}" presName="node" presStyleLbl="node1" presStyleIdx="12" presStyleCnt="18">
        <dgm:presLayoutVars>
          <dgm:bulletEnabled val="1"/>
        </dgm:presLayoutVars>
      </dgm:prSet>
      <dgm:spPr/>
      <dgm:t>
        <a:bodyPr/>
        <a:lstStyle/>
        <a:p>
          <a:endParaRPr lang="en-US"/>
        </a:p>
      </dgm:t>
    </dgm:pt>
    <dgm:pt modelId="{2FC42C58-E523-4456-BCCF-D4FAB301E67B}" type="pres">
      <dgm:prSet presAssocID="{5C34FE1C-F961-40D4-8D5B-4CEE71766057}" presName="sibTrans" presStyleCnt="0"/>
      <dgm:spPr/>
    </dgm:pt>
    <dgm:pt modelId="{51B42375-887C-4796-AB0B-20648A1BE7EF}" type="pres">
      <dgm:prSet presAssocID="{6AC8D63D-2733-4BCB-A605-5D5B53A56D60}" presName="node" presStyleLbl="node1" presStyleIdx="13" presStyleCnt="18">
        <dgm:presLayoutVars>
          <dgm:bulletEnabled val="1"/>
        </dgm:presLayoutVars>
      </dgm:prSet>
      <dgm:spPr/>
      <dgm:t>
        <a:bodyPr/>
        <a:lstStyle/>
        <a:p>
          <a:endParaRPr lang="en-US"/>
        </a:p>
      </dgm:t>
    </dgm:pt>
    <dgm:pt modelId="{1B5C5097-D684-4F34-8E6D-F5C411F08596}" type="pres">
      <dgm:prSet presAssocID="{B1E824E4-8173-4CDD-9696-49026E17794A}" presName="sibTrans" presStyleCnt="0"/>
      <dgm:spPr/>
    </dgm:pt>
    <dgm:pt modelId="{634535BB-381B-4BC1-BC37-8A0B83033E2F}" type="pres">
      <dgm:prSet presAssocID="{C1980985-ACA2-4A2C-9719-8931B6B83FB3}" presName="node" presStyleLbl="node1" presStyleIdx="14" presStyleCnt="18">
        <dgm:presLayoutVars>
          <dgm:bulletEnabled val="1"/>
        </dgm:presLayoutVars>
      </dgm:prSet>
      <dgm:spPr/>
      <dgm:t>
        <a:bodyPr/>
        <a:lstStyle/>
        <a:p>
          <a:endParaRPr lang="en-US"/>
        </a:p>
      </dgm:t>
    </dgm:pt>
    <dgm:pt modelId="{F8BB8980-9342-4B28-97CA-09FD46C73457}" type="pres">
      <dgm:prSet presAssocID="{AE0D8262-B104-4C37-B584-C55B742249D8}" presName="sibTrans" presStyleCnt="0"/>
      <dgm:spPr/>
    </dgm:pt>
    <dgm:pt modelId="{B4B0AF1B-0C3A-4000-AD3B-7F64E6B8843F}" type="pres">
      <dgm:prSet presAssocID="{D273DFEC-BD97-4969-8AAE-67498BD7AEF9}" presName="node" presStyleLbl="node1" presStyleIdx="15" presStyleCnt="18">
        <dgm:presLayoutVars>
          <dgm:bulletEnabled val="1"/>
        </dgm:presLayoutVars>
      </dgm:prSet>
      <dgm:spPr/>
      <dgm:t>
        <a:bodyPr/>
        <a:lstStyle/>
        <a:p>
          <a:endParaRPr lang="en-US"/>
        </a:p>
      </dgm:t>
    </dgm:pt>
    <dgm:pt modelId="{0AE75C92-9C96-4163-95F9-08070AEDF2CC}" type="pres">
      <dgm:prSet presAssocID="{D94DCEC3-F45A-4E1F-AE79-7926E5E3E938}" presName="sibTrans" presStyleCnt="0"/>
      <dgm:spPr/>
    </dgm:pt>
    <dgm:pt modelId="{8723A666-BFBA-4BD6-8773-A60DC75CD2DD}" type="pres">
      <dgm:prSet presAssocID="{A39E0158-1B4A-441C-A541-91DB54A49FCB}" presName="node" presStyleLbl="node1" presStyleIdx="16" presStyleCnt="18">
        <dgm:presLayoutVars>
          <dgm:bulletEnabled val="1"/>
        </dgm:presLayoutVars>
      </dgm:prSet>
      <dgm:spPr/>
      <dgm:t>
        <a:bodyPr/>
        <a:lstStyle/>
        <a:p>
          <a:endParaRPr lang="en-US"/>
        </a:p>
      </dgm:t>
    </dgm:pt>
    <dgm:pt modelId="{A4BD5679-7743-46EC-B46A-EFEFC191B691}" type="pres">
      <dgm:prSet presAssocID="{13BAAC1A-83C3-4FDB-A69B-C194AE272D39}" presName="sibTrans" presStyleCnt="0"/>
      <dgm:spPr/>
    </dgm:pt>
    <dgm:pt modelId="{8B1FB128-FAB2-4007-9C2D-3451AA209304}" type="pres">
      <dgm:prSet presAssocID="{4ACF8DD7-68EA-4CAD-830A-25F14A8B0E6F}" presName="node" presStyleLbl="node1" presStyleIdx="17" presStyleCnt="18">
        <dgm:presLayoutVars>
          <dgm:bulletEnabled val="1"/>
        </dgm:presLayoutVars>
      </dgm:prSet>
      <dgm:spPr/>
      <dgm:t>
        <a:bodyPr/>
        <a:lstStyle/>
        <a:p>
          <a:endParaRPr lang="en-US"/>
        </a:p>
      </dgm:t>
    </dgm:pt>
  </dgm:ptLst>
  <dgm:cxnLst>
    <dgm:cxn modelId="{6F0A88E8-CCFA-407F-B660-1E5AA13F0870}" srcId="{C23822B6-AC85-452B-AF65-6A6F792EFB48}" destId="{984E4E79-6FB4-40BD-812B-618768A04B09}" srcOrd="3" destOrd="0" parTransId="{9EB49446-355E-4E02-9605-A5C8B8777771}" sibTransId="{B0D76A26-BA30-4586-B198-8AB5FB492B18}"/>
    <dgm:cxn modelId="{8EB41C84-DB78-4F1B-B35E-B63EFFCD6C41}" srcId="{C23822B6-AC85-452B-AF65-6A6F792EFB48}" destId="{3327FCF1-91DF-4DAC-AC9F-2DF5CFC4014A}" srcOrd="4" destOrd="0" parTransId="{455D8F14-C8F8-47CA-8357-C51C64259AA3}" sibTransId="{E173FE31-643D-4E93-9BE8-AD179B6B4CE1}"/>
    <dgm:cxn modelId="{D515D6F6-49E3-41DD-BE30-8CF4CBD1E87E}" srcId="{C23822B6-AC85-452B-AF65-6A6F792EFB48}" destId="{A39E0158-1B4A-441C-A541-91DB54A49FCB}" srcOrd="16" destOrd="0" parTransId="{6BAA2488-4FBC-4171-B91D-0059C084A220}" sibTransId="{13BAAC1A-83C3-4FDB-A69B-C194AE272D39}"/>
    <dgm:cxn modelId="{E3D3A2AE-A67F-4AD8-A7B7-718EF4755038}" srcId="{C23822B6-AC85-452B-AF65-6A6F792EFB48}" destId="{580A4EF2-F664-41CA-AFB0-B03A0C6A0B13}" srcOrd="7" destOrd="0" parTransId="{DBC94CD4-1018-47ED-A9B1-4D9E031BCF8B}" sibTransId="{820E63EE-0CF4-4A63-9D4C-80E0F0F57BA1}"/>
    <dgm:cxn modelId="{090CBF41-AA40-4DD7-89CB-C754E0BB08DD}" type="presOf" srcId="{2C6D7762-5F51-45A9-BA4F-523BAC066AB9}" destId="{10B534D5-C1FE-4983-B272-61C9B4924BDF}" srcOrd="0" destOrd="0" presId="urn:microsoft.com/office/officeart/2005/8/layout/default"/>
    <dgm:cxn modelId="{3363492E-C5AE-45B0-9EDF-9546AAAADD80}" srcId="{C23822B6-AC85-452B-AF65-6A6F792EFB48}" destId="{0FD33F3D-E85E-4EFF-9C03-6E214BA3EC5D}" srcOrd="8" destOrd="0" parTransId="{7C66DB25-03DE-4FFD-AB04-439CB5BC4C47}" sibTransId="{F7EC2523-90DA-42AD-9E08-B14CF58509A9}"/>
    <dgm:cxn modelId="{BE3E524F-D8B5-42CC-ACD6-E967AF3B16AB}" type="presOf" srcId="{33EE6372-CCCA-45CF-8191-3CEBAD77111A}" destId="{EC25193A-AA42-4EF7-8584-CAD4A78AC12E}" srcOrd="0" destOrd="0" presId="urn:microsoft.com/office/officeart/2005/8/layout/default"/>
    <dgm:cxn modelId="{7EFAE35A-1448-4A51-8EE8-952F2360EBDF}" srcId="{C23822B6-AC85-452B-AF65-6A6F792EFB48}" destId="{6AC8D63D-2733-4BCB-A605-5D5B53A56D60}" srcOrd="13" destOrd="0" parTransId="{DF5C4167-BFA4-47A4-8E51-B8E0AD952D2D}" sibTransId="{B1E824E4-8173-4CDD-9696-49026E17794A}"/>
    <dgm:cxn modelId="{51FCD137-B99E-44D0-A32D-B0941E88C94D}" type="presOf" srcId="{C6CB0094-DBD2-42F0-9DFF-791258F8CF0A}" destId="{9D717040-8580-418C-8864-78E88D1C3BB4}" srcOrd="0" destOrd="0" presId="urn:microsoft.com/office/officeart/2005/8/layout/default"/>
    <dgm:cxn modelId="{C567EB02-7773-41E1-BFA2-3F03EB796ED6}" type="presOf" srcId="{D273DFEC-BD97-4969-8AAE-67498BD7AEF9}" destId="{B4B0AF1B-0C3A-4000-AD3B-7F64E6B8843F}" srcOrd="0" destOrd="0" presId="urn:microsoft.com/office/officeart/2005/8/layout/default"/>
    <dgm:cxn modelId="{9193E026-F498-476A-817E-A8B010148D8A}" srcId="{C23822B6-AC85-452B-AF65-6A6F792EFB48}" destId="{C6CB0094-DBD2-42F0-9DFF-791258F8CF0A}" srcOrd="2" destOrd="0" parTransId="{B67E5CB0-5FE4-42DD-8CCB-A273766FD990}" sibTransId="{2686700E-7EB0-4C6C-B622-50207FA70E2F}"/>
    <dgm:cxn modelId="{626DE228-5548-46F1-92CC-06D69DC2561C}" type="presOf" srcId="{580A4EF2-F664-41CA-AFB0-B03A0C6A0B13}" destId="{444ECF5C-ACC1-4AF4-986A-A6187B267C1B}" srcOrd="0" destOrd="0" presId="urn:microsoft.com/office/officeart/2005/8/layout/default"/>
    <dgm:cxn modelId="{81A43B30-54C2-486C-8452-18762694B79D}" srcId="{C23822B6-AC85-452B-AF65-6A6F792EFB48}" destId="{476B2B0A-483D-4B97-B600-F24D58C8AF0F}" srcOrd="10" destOrd="0" parTransId="{8BD3E45F-2DB8-4858-B2E1-457CAF5B6F70}" sibTransId="{D0F420B3-7545-449C-A069-DD8FF26EC8CA}"/>
    <dgm:cxn modelId="{9C5EBE66-2B12-44A4-971E-DA08424A7CDB}" srcId="{C23822B6-AC85-452B-AF65-6A6F792EFB48}" destId="{2C6D7762-5F51-45A9-BA4F-523BAC066AB9}" srcOrd="6" destOrd="0" parTransId="{C1C4C829-BAA4-4680-8E91-92168FA66885}" sibTransId="{ED063751-F1FD-4F96-9D1E-BF30136D5C18}"/>
    <dgm:cxn modelId="{2A832F00-FFD8-4450-858D-CAD5D4A19144}" srcId="{C23822B6-AC85-452B-AF65-6A6F792EFB48}" destId="{33EE6372-CCCA-45CF-8191-3CEBAD77111A}" srcOrd="1" destOrd="0" parTransId="{37515899-F208-4A37-BAAB-2B428DBF7D1A}" sibTransId="{336BC9F4-69CA-4BAE-A5FA-FC8CF5FA31E1}"/>
    <dgm:cxn modelId="{88444E55-BDC5-4A5D-8053-ABF758D56AC2}" type="presOf" srcId="{984E4E79-6FB4-40BD-812B-618768A04B09}" destId="{45027F4B-97F4-4BAF-8F53-18CDB4A7BF1D}" srcOrd="0" destOrd="0" presId="urn:microsoft.com/office/officeart/2005/8/layout/default"/>
    <dgm:cxn modelId="{AE0862A3-9BA8-4576-BD49-7ABB629D13D2}" type="presOf" srcId="{0FD33F3D-E85E-4EFF-9C03-6E214BA3EC5D}" destId="{79D155C5-B644-4AC7-9D39-5C129E489F4A}" srcOrd="0" destOrd="0" presId="urn:microsoft.com/office/officeart/2005/8/layout/default"/>
    <dgm:cxn modelId="{34A2D8A5-D701-407C-A0B9-C2EDDB7ED32C}" srcId="{C23822B6-AC85-452B-AF65-6A6F792EFB48}" destId="{D273DFEC-BD97-4969-8AAE-67498BD7AEF9}" srcOrd="15" destOrd="0" parTransId="{42F00293-2663-4143-B5E5-068DA5B526E8}" sibTransId="{D94DCEC3-F45A-4E1F-AE79-7926E5E3E938}"/>
    <dgm:cxn modelId="{DC45F23A-D252-42C2-AA63-5FB0AC3144DD}" type="presOf" srcId="{3327FCF1-91DF-4DAC-AC9F-2DF5CFC4014A}" destId="{79FF6B42-A955-4D99-88A8-587A3C18C777}" srcOrd="0" destOrd="0" presId="urn:microsoft.com/office/officeart/2005/8/layout/default"/>
    <dgm:cxn modelId="{ADB3FD0A-56C5-4F2A-90D7-B8BA3F4EF213}" type="presOf" srcId="{6AC8D63D-2733-4BCB-A605-5D5B53A56D60}" destId="{51B42375-887C-4796-AB0B-20648A1BE7EF}" srcOrd="0" destOrd="0" presId="urn:microsoft.com/office/officeart/2005/8/layout/default"/>
    <dgm:cxn modelId="{19C34598-4506-49D6-A436-2DB1580901CD}" type="presOf" srcId="{4ACF8DD7-68EA-4CAD-830A-25F14A8B0E6F}" destId="{8B1FB128-FAB2-4007-9C2D-3451AA209304}" srcOrd="0" destOrd="0" presId="urn:microsoft.com/office/officeart/2005/8/layout/default"/>
    <dgm:cxn modelId="{F3E0BF5B-815A-4F0B-8825-523AB407E051}" srcId="{C23822B6-AC85-452B-AF65-6A6F792EFB48}" destId="{64D67632-4F63-4029-874F-A26E8568574A}" srcOrd="0" destOrd="0" parTransId="{315E09BD-B612-472A-9ED1-F469B9CA9ED5}" sibTransId="{6555264D-1BE6-48A5-9058-4BE16F9A5956}"/>
    <dgm:cxn modelId="{F0D07421-BDD3-480C-8E3A-B81F63B9A2BC}" type="presOf" srcId="{8C5E50F3-4D24-46A3-A7D1-4CE242B87CA4}" destId="{D2E4FDD5-48F4-4E9E-9EB3-D4F2FE550186}" srcOrd="0" destOrd="0" presId="urn:microsoft.com/office/officeart/2005/8/layout/default"/>
    <dgm:cxn modelId="{1DF01B9D-733C-4925-A8C9-12CE3BADD339}" type="presOf" srcId="{FAD71787-8FDA-4BEA-A54A-5D393A9A2990}" destId="{B3617EAB-2466-4D97-B396-0187E890D437}" srcOrd="0" destOrd="0" presId="urn:microsoft.com/office/officeart/2005/8/layout/default"/>
    <dgm:cxn modelId="{BB142A3A-3067-428E-BB51-1407BDF7BBCE}" type="presOf" srcId="{C23822B6-AC85-452B-AF65-6A6F792EFB48}" destId="{A7D66CB9-F4FA-4D5E-90E6-0E45AA7C033E}" srcOrd="0" destOrd="0" presId="urn:microsoft.com/office/officeart/2005/8/layout/default"/>
    <dgm:cxn modelId="{AEB50DDB-0054-43F4-81EF-DDF1E4761D93}" srcId="{C23822B6-AC85-452B-AF65-6A6F792EFB48}" destId="{C1980985-ACA2-4A2C-9719-8931B6B83FB3}" srcOrd="14" destOrd="0" parTransId="{9F082275-8B8C-43D4-8541-B43D1CA2356B}" sibTransId="{AE0D8262-B104-4C37-B584-C55B742249D8}"/>
    <dgm:cxn modelId="{A936ADDA-D109-47D1-A193-4D172E6B0C74}" srcId="{C23822B6-AC85-452B-AF65-6A6F792EFB48}" destId="{8C5E50F3-4D24-46A3-A7D1-4CE242B87CA4}" srcOrd="11" destOrd="0" parTransId="{F88B5D11-20C0-439E-8026-E6A1E375C30F}" sibTransId="{DC583E67-08EA-44C8-AB48-D0084FD0B25F}"/>
    <dgm:cxn modelId="{89D2324B-FEE1-4AAE-BCA0-4F68EE0BE756}" type="presOf" srcId="{C1980985-ACA2-4A2C-9719-8931B6B83FB3}" destId="{634535BB-381B-4BC1-BC37-8A0B83033E2F}" srcOrd="0" destOrd="0" presId="urn:microsoft.com/office/officeart/2005/8/layout/default"/>
    <dgm:cxn modelId="{508EBAC4-3397-45A0-9FD4-FA1B4512B2CC}" srcId="{C23822B6-AC85-452B-AF65-6A6F792EFB48}" destId="{4ACF8DD7-68EA-4CAD-830A-25F14A8B0E6F}" srcOrd="17" destOrd="0" parTransId="{930AB934-7564-49DE-8F6C-B2DC875546AE}" sibTransId="{51784822-B336-4060-8EDF-6DC0F114DFFD}"/>
    <dgm:cxn modelId="{4BA5B97F-7F57-4C41-9321-EEA5D569CF66}" type="presOf" srcId="{476B2B0A-483D-4B97-B600-F24D58C8AF0F}" destId="{E90B85CB-D6FE-423D-841A-4C603389C935}" srcOrd="0" destOrd="0" presId="urn:microsoft.com/office/officeart/2005/8/layout/default"/>
    <dgm:cxn modelId="{5FBB39A4-B01B-4471-91A1-4F5F713CE227}" type="presOf" srcId="{34552E35-66D7-43EE-A20E-C457D1834F82}" destId="{2DA7E6FF-4D7B-4798-9E1E-2DD6CCEA4459}" srcOrd="0" destOrd="0" presId="urn:microsoft.com/office/officeart/2005/8/layout/default"/>
    <dgm:cxn modelId="{2BA22A67-C009-49FD-A2AC-9711D29829C7}" srcId="{C23822B6-AC85-452B-AF65-6A6F792EFB48}" destId="{277EF315-DC30-46D5-9A1C-C6EFE61C1D3C}" srcOrd="9" destOrd="0" parTransId="{2CF8C1F9-CBCB-44A2-97D2-7E109C709D52}" sibTransId="{6D84BA40-7011-4099-9A47-B19667284B0F}"/>
    <dgm:cxn modelId="{1842AA81-A0B7-4560-A7DE-ADF3FE268C30}" type="presOf" srcId="{277EF315-DC30-46D5-9A1C-C6EFE61C1D3C}" destId="{DD69EC06-6A21-421E-B957-EFB012D8256D}" srcOrd="0" destOrd="0" presId="urn:microsoft.com/office/officeart/2005/8/layout/default"/>
    <dgm:cxn modelId="{536B1F3E-87A2-4388-9091-59664939DD64}" srcId="{C23822B6-AC85-452B-AF65-6A6F792EFB48}" destId="{34552E35-66D7-43EE-A20E-C457D1834F82}" srcOrd="5" destOrd="0" parTransId="{86D120E6-8887-49B8-B91E-2AD8FC945953}" sibTransId="{A0556287-E051-47F7-9E60-86E848EC9467}"/>
    <dgm:cxn modelId="{1F8046A0-77DA-4EBB-864B-AAB10AF545DD}" type="presOf" srcId="{A39E0158-1B4A-441C-A541-91DB54A49FCB}" destId="{8723A666-BFBA-4BD6-8773-A60DC75CD2DD}" srcOrd="0" destOrd="0" presId="urn:microsoft.com/office/officeart/2005/8/layout/default"/>
    <dgm:cxn modelId="{33513053-634D-4A70-9A2C-4D0E9E512B9E}" srcId="{C23822B6-AC85-452B-AF65-6A6F792EFB48}" destId="{FAD71787-8FDA-4BEA-A54A-5D393A9A2990}" srcOrd="12" destOrd="0" parTransId="{91876E13-4E1C-46A0-ABF4-BB6BBBAD7111}" sibTransId="{5C34FE1C-F961-40D4-8D5B-4CEE71766057}"/>
    <dgm:cxn modelId="{750CCFBE-138E-4361-A9FB-0660B499A0D7}" type="presOf" srcId="{64D67632-4F63-4029-874F-A26E8568574A}" destId="{878C6505-3DC7-4E5D-8023-2B94EB03F3BC}" srcOrd="0" destOrd="0" presId="urn:microsoft.com/office/officeart/2005/8/layout/default"/>
    <dgm:cxn modelId="{8504DDFA-94BA-49EA-9029-40483A1F4559}" type="presParOf" srcId="{A7D66CB9-F4FA-4D5E-90E6-0E45AA7C033E}" destId="{878C6505-3DC7-4E5D-8023-2B94EB03F3BC}" srcOrd="0" destOrd="0" presId="urn:microsoft.com/office/officeart/2005/8/layout/default"/>
    <dgm:cxn modelId="{CAA60F1B-27CE-464A-BA4A-01A74EB71D97}" type="presParOf" srcId="{A7D66CB9-F4FA-4D5E-90E6-0E45AA7C033E}" destId="{05ADC82A-1E14-4389-9220-0024D54037ED}" srcOrd="1" destOrd="0" presId="urn:microsoft.com/office/officeart/2005/8/layout/default"/>
    <dgm:cxn modelId="{1B0B2770-51AD-4A5B-B94C-752A580ACB4F}" type="presParOf" srcId="{A7D66CB9-F4FA-4D5E-90E6-0E45AA7C033E}" destId="{EC25193A-AA42-4EF7-8584-CAD4A78AC12E}" srcOrd="2" destOrd="0" presId="urn:microsoft.com/office/officeart/2005/8/layout/default"/>
    <dgm:cxn modelId="{0CDC3708-D623-430F-BFC6-F99A75A9453B}" type="presParOf" srcId="{A7D66CB9-F4FA-4D5E-90E6-0E45AA7C033E}" destId="{E1D51839-60B1-47FB-9235-509FE6F8266E}" srcOrd="3" destOrd="0" presId="urn:microsoft.com/office/officeart/2005/8/layout/default"/>
    <dgm:cxn modelId="{07F75C0F-B55E-45BC-9203-4C798251691A}" type="presParOf" srcId="{A7D66CB9-F4FA-4D5E-90E6-0E45AA7C033E}" destId="{9D717040-8580-418C-8864-78E88D1C3BB4}" srcOrd="4" destOrd="0" presId="urn:microsoft.com/office/officeart/2005/8/layout/default"/>
    <dgm:cxn modelId="{138CF24D-51AB-45F8-BE3F-D04B6241B002}" type="presParOf" srcId="{A7D66CB9-F4FA-4D5E-90E6-0E45AA7C033E}" destId="{2B2B4D6C-9BF8-43FA-87C8-345E55E82035}" srcOrd="5" destOrd="0" presId="urn:microsoft.com/office/officeart/2005/8/layout/default"/>
    <dgm:cxn modelId="{A0561D24-19F0-449A-91DC-B70C43C5577D}" type="presParOf" srcId="{A7D66CB9-F4FA-4D5E-90E6-0E45AA7C033E}" destId="{45027F4B-97F4-4BAF-8F53-18CDB4A7BF1D}" srcOrd="6" destOrd="0" presId="urn:microsoft.com/office/officeart/2005/8/layout/default"/>
    <dgm:cxn modelId="{726182D0-27B2-4479-AB07-06643933A49E}" type="presParOf" srcId="{A7D66CB9-F4FA-4D5E-90E6-0E45AA7C033E}" destId="{C0DD04CE-AEB7-45F8-B8D8-75794E1DEEA4}" srcOrd="7" destOrd="0" presId="urn:microsoft.com/office/officeart/2005/8/layout/default"/>
    <dgm:cxn modelId="{4D23476E-5BFF-4723-B741-51D10B1B149B}" type="presParOf" srcId="{A7D66CB9-F4FA-4D5E-90E6-0E45AA7C033E}" destId="{79FF6B42-A955-4D99-88A8-587A3C18C777}" srcOrd="8" destOrd="0" presId="urn:microsoft.com/office/officeart/2005/8/layout/default"/>
    <dgm:cxn modelId="{3258AD8C-3D31-47F6-A7A9-982549A6AE0E}" type="presParOf" srcId="{A7D66CB9-F4FA-4D5E-90E6-0E45AA7C033E}" destId="{CEAA56DA-6546-4DD2-8608-A10D58861297}" srcOrd="9" destOrd="0" presId="urn:microsoft.com/office/officeart/2005/8/layout/default"/>
    <dgm:cxn modelId="{E0D30EA8-AEB9-4FB2-9F6F-17F077596F5D}" type="presParOf" srcId="{A7D66CB9-F4FA-4D5E-90E6-0E45AA7C033E}" destId="{2DA7E6FF-4D7B-4798-9E1E-2DD6CCEA4459}" srcOrd="10" destOrd="0" presId="urn:microsoft.com/office/officeart/2005/8/layout/default"/>
    <dgm:cxn modelId="{D241467A-3FE8-4C84-B746-DC36BCA445D9}" type="presParOf" srcId="{A7D66CB9-F4FA-4D5E-90E6-0E45AA7C033E}" destId="{B6B3C6DD-81C2-4B67-8A3B-8991F625AE7E}" srcOrd="11" destOrd="0" presId="urn:microsoft.com/office/officeart/2005/8/layout/default"/>
    <dgm:cxn modelId="{1AEB0F0C-22BC-42E9-A9A9-076FB13AE5B4}" type="presParOf" srcId="{A7D66CB9-F4FA-4D5E-90E6-0E45AA7C033E}" destId="{10B534D5-C1FE-4983-B272-61C9B4924BDF}" srcOrd="12" destOrd="0" presId="urn:microsoft.com/office/officeart/2005/8/layout/default"/>
    <dgm:cxn modelId="{F3CACEB4-D790-4D4D-A11F-D95A115BA084}" type="presParOf" srcId="{A7D66CB9-F4FA-4D5E-90E6-0E45AA7C033E}" destId="{F7542A08-EA9B-415F-9407-88DAA6FDEE9F}" srcOrd="13" destOrd="0" presId="urn:microsoft.com/office/officeart/2005/8/layout/default"/>
    <dgm:cxn modelId="{E7B13534-BF8B-4654-96FB-785C85174E26}" type="presParOf" srcId="{A7D66CB9-F4FA-4D5E-90E6-0E45AA7C033E}" destId="{444ECF5C-ACC1-4AF4-986A-A6187B267C1B}" srcOrd="14" destOrd="0" presId="urn:microsoft.com/office/officeart/2005/8/layout/default"/>
    <dgm:cxn modelId="{7067C0DD-5A97-48BD-8C83-E8814646BD2C}" type="presParOf" srcId="{A7D66CB9-F4FA-4D5E-90E6-0E45AA7C033E}" destId="{7ABD4BE0-358D-492D-87BD-E91A5A2EC00C}" srcOrd="15" destOrd="0" presId="urn:microsoft.com/office/officeart/2005/8/layout/default"/>
    <dgm:cxn modelId="{CF3F3273-C961-4F17-8E00-AB0BF68BD2CD}" type="presParOf" srcId="{A7D66CB9-F4FA-4D5E-90E6-0E45AA7C033E}" destId="{79D155C5-B644-4AC7-9D39-5C129E489F4A}" srcOrd="16" destOrd="0" presId="urn:microsoft.com/office/officeart/2005/8/layout/default"/>
    <dgm:cxn modelId="{FF085863-C60A-443E-95B1-82AB244C4DF9}" type="presParOf" srcId="{A7D66CB9-F4FA-4D5E-90E6-0E45AA7C033E}" destId="{C9512EAA-62B7-4A21-9404-013C7A470F30}" srcOrd="17" destOrd="0" presId="urn:microsoft.com/office/officeart/2005/8/layout/default"/>
    <dgm:cxn modelId="{5E653B56-A174-4B5E-99A0-1E2E00A27432}" type="presParOf" srcId="{A7D66CB9-F4FA-4D5E-90E6-0E45AA7C033E}" destId="{DD69EC06-6A21-421E-B957-EFB012D8256D}" srcOrd="18" destOrd="0" presId="urn:microsoft.com/office/officeart/2005/8/layout/default"/>
    <dgm:cxn modelId="{3EB89EBD-4C4F-4BC6-A774-2FBEFA533C99}" type="presParOf" srcId="{A7D66CB9-F4FA-4D5E-90E6-0E45AA7C033E}" destId="{5B93D009-CD4A-40FC-A777-42167F8689E4}" srcOrd="19" destOrd="0" presId="urn:microsoft.com/office/officeart/2005/8/layout/default"/>
    <dgm:cxn modelId="{277833D3-4EDC-44EA-86F0-F089D9F56A96}" type="presParOf" srcId="{A7D66CB9-F4FA-4D5E-90E6-0E45AA7C033E}" destId="{E90B85CB-D6FE-423D-841A-4C603389C935}" srcOrd="20" destOrd="0" presId="urn:microsoft.com/office/officeart/2005/8/layout/default"/>
    <dgm:cxn modelId="{A19DFC4F-818E-41AB-9627-47C7EDD93452}" type="presParOf" srcId="{A7D66CB9-F4FA-4D5E-90E6-0E45AA7C033E}" destId="{36394DD8-5B4C-4439-BD33-F1FFCC0DB4F4}" srcOrd="21" destOrd="0" presId="urn:microsoft.com/office/officeart/2005/8/layout/default"/>
    <dgm:cxn modelId="{C07D4852-4B59-4188-B3F2-14B1B4420FCF}" type="presParOf" srcId="{A7D66CB9-F4FA-4D5E-90E6-0E45AA7C033E}" destId="{D2E4FDD5-48F4-4E9E-9EB3-D4F2FE550186}" srcOrd="22" destOrd="0" presId="urn:microsoft.com/office/officeart/2005/8/layout/default"/>
    <dgm:cxn modelId="{CC1D6AB3-0434-4B7A-AF6D-12207A298A0E}" type="presParOf" srcId="{A7D66CB9-F4FA-4D5E-90E6-0E45AA7C033E}" destId="{16C14EE3-979A-4C3D-BB00-19B6936FA554}" srcOrd="23" destOrd="0" presId="urn:microsoft.com/office/officeart/2005/8/layout/default"/>
    <dgm:cxn modelId="{DCD9FCFF-312A-4449-A984-C9033F6CB05D}" type="presParOf" srcId="{A7D66CB9-F4FA-4D5E-90E6-0E45AA7C033E}" destId="{B3617EAB-2466-4D97-B396-0187E890D437}" srcOrd="24" destOrd="0" presId="urn:microsoft.com/office/officeart/2005/8/layout/default"/>
    <dgm:cxn modelId="{4B9C3C30-429F-4B75-B3BA-EC275929AF7D}" type="presParOf" srcId="{A7D66CB9-F4FA-4D5E-90E6-0E45AA7C033E}" destId="{2FC42C58-E523-4456-BCCF-D4FAB301E67B}" srcOrd="25" destOrd="0" presId="urn:microsoft.com/office/officeart/2005/8/layout/default"/>
    <dgm:cxn modelId="{5B436AA4-D70F-4E05-B941-1638A562DD48}" type="presParOf" srcId="{A7D66CB9-F4FA-4D5E-90E6-0E45AA7C033E}" destId="{51B42375-887C-4796-AB0B-20648A1BE7EF}" srcOrd="26" destOrd="0" presId="urn:microsoft.com/office/officeart/2005/8/layout/default"/>
    <dgm:cxn modelId="{BEDB993A-83E0-4978-A53D-800B8FF3D82A}" type="presParOf" srcId="{A7D66CB9-F4FA-4D5E-90E6-0E45AA7C033E}" destId="{1B5C5097-D684-4F34-8E6D-F5C411F08596}" srcOrd="27" destOrd="0" presId="urn:microsoft.com/office/officeart/2005/8/layout/default"/>
    <dgm:cxn modelId="{865F06EC-BEAC-471C-9086-C08DB7194DE2}" type="presParOf" srcId="{A7D66CB9-F4FA-4D5E-90E6-0E45AA7C033E}" destId="{634535BB-381B-4BC1-BC37-8A0B83033E2F}" srcOrd="28" destOrd="0" presId="urn:microsoft.com/office/officeart/2005/8/layout/default"/>
    <dgm:cxn modelId="{90ECDEA5-AED8-409B-A416-D44BF3F692D3}" type="presParOf" srcId="{A7D66CB9-F4FA-4D5E-90E6-0E45AA7C033E}" destId="{F8BB8980-9342-4B28-97CA-09FD46C73457}" srcOrd="29" destOrd="0" presId="urn:microsoft.com/office/officeart/2005/8/layout/default"/>
    <dgm:cxn modelId="{5C902A04-F76B-4E29-A6DC-767BFAD2134A}" type="presParOf" srcId="{A7D66CB9-F4FA-4D5E-90E6-0E45AA7C033E}" destId="{B4B0AF1B-0C3A-4000-AD3B-7F64E6B8843F}" srcOrd="30" destOrd="0" presId="urn:microsoft.com/office/officeart/2005/8/layout/default"/>
    <dgm:cxn modelId="{83119B77-A024-4DE6-9517-E827E73F9BB5}" type="presParOf" srcId="{A7D66CB9-F4FA-4D5E-90E6-0E45AA7C033E}" destId="{0AE75C92-9C96-4163-95F9-08070AEDF2CC}" srcOrd="31" destOrd="0" presId="urn:microsoft.com/office/officeart/2005/8/layout/default"/>
    <dgm:cxn modelId="{F0524259-67B3-41DE-874E-7DE8829293F3}" type="presParOf" srcId="{A7D66CB9-F4FA-4D5E-90E6-0E45AA7C033E}" destId="{8723A666-BFBA-4BD6-8773-A60DC75CD2DD}" srcOrd="32" destOrd="0" presId="urn:microsoft.com/office/officeart/2005/8/layout/default"/>
    <dgm:cxn modelId="{3983998C-E9D5-4F6A-A33C-18650C2C95A2}" type="presParOf" srcId="{A7D66CB9-F4FA-4D5E-90E6-0E45AA7C033E}" destId="{A4BD5679-7743-46EC-B46A-EFEFC191B691}" srcOrd="33" destOrd="0" presId="urn:microsoft.com/office/officeart/2005/8/layout/default"/>
    <dgm:cxn modelId="{FC6FCF17-1F5A-42E6-9355-F18924F9D0A6}" type="presParOf" srcId="{A7D66CB9-F4FA-4D5E-90E6-0E45AA7C033E}" destId="{8B1FB128-FAB2-4007-9C2D-3451AA209304}"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2CE9DC-C9E1-4B3A-A630-71CF8BD22D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102868C-0ED2-444E-B323-575742612D88}">
      <dgm:prSet phldrT="[Text]"/>
      <dgm:spPr/>
      <dgm:t>
        <a:bodyPr/>
        <a:lstStyle/>
        <a:p>
          <a:r>
            <a:rPr lang="en-US" dirty="0" smtClean="0"/>
            <a:t>Dryad now charges a </a:t>
          </a:r>
          <a:r>
            <a:rPr lang="en-US" dirty="0" smtClean="0">
              <a:solidFill>
                <a:schemeClr val="accent1">
                  <a:lumMod val="20000"/>
                  <a:lumOff val="80000"/>
                </a:schemeClr>
              </a:solidFill>
              <a:hlinkClick xmlns:r="http://schemas.openxmlformats.org/officeDocument/2006/relationships" r:id="rId1"/>
            </a:rPr>
            <a:t>fee</a:t>
          </a:r>
          <a:r>
            <a:rPr lang="en-US" dirty="0" smtClean="0"/>
            <a:t> to authors for depositing data – Is this something you would be willing to pay a fee for? </a:t>
          </a:r>
          <a:endParaRPr lang="en-US" dirty="0"/>
        </a:p>
      </dgm:t>
    </dgm:pt>
    <dgm:pt modelId="{4B8ACFE8-88A6-4633-81FF-D92C2B60B3E8}" type="parTrans" cxnId="{9049F487-3DD4-4DC5-A676-92DB32A299B2}">
      <dgm:prSet/>
      <dgm:spPr/>
      <dgm:t>
        <a:bodyPr/>
        <a:lstStyle/>
        <a:p>
          <a:endParaRPr lang="en-US"/>
        </a:p>
      </dgm:t>
    </dgm:pt>
    <dgm:pt modelId="{F7A325F8-79A9-4987-B7C3-2417D9FA81E7}" type="sibTrans" cxnId="{9049F487-3DD4-4DC5-A676-92DB32A299B2}">
      <dgm:prSet/>
      <dgm:spPr/>
      <dgm:t>
        <a:bodyPr/>
        <a:lstStyle/>
        <a:p>
          <a:endParaRPr lang="en-US"/>
        </a:p>
      </dgm:t>
    </dgm:pt>
    <dgm:pt modelId="{E0841032-B93E-44A3-A6C0-7B333233CC66}">
      <dgm:prSet/>
      <dgm:spPr/>
      <dgm:t>
        <a:bodyPr/>
        <a:lstStyle/>
        <a:p>
          <a:r>
            <a:rPr lang="en-US" dirty="0" smtClean="0"/>
            <a:t>Are institutional/large lab/funding agency repositories viewed more favorably?</a:t>
          </a:r>
        </a:p>
      </dgm:t>
    </dgm:pt>
    <dgm:pt modelId="{FFF306F0-6F32-4A69-A575-4F79EC2BBE0B}" type="parTrans" cxnId="{9DD1D0A6-E190-48D6-B553-38204AB25A82}">
      <dgm:prSet/>
      <dgm:spPr/>
      <dgm:t>
        <a:bodyPr/>
        <a:lstStyle/>
        <a:p>
          <a:endParaRPr lang="en-US"/>
        </a:p>
      </dgm:t>
    </dgm:pt>
    <dgm:pt modelId="{13805EEE-19EE-4EDD-8954-C8EA2BDB0B32}" type="sibTrans" cxnId="{9DD1D0A6-E190-48D6-B553-38204AB25A82}">
      <dgm:prSet/>
      <dgm:spPr/>
      <dgm:t>
        <a:bodyPr/>
        <a:lstStyle/>
        <a:p>
          <a:endParaRPr lang="en-US"/>
        </a:p>
      </dgm:t>
    </dgm:pt>
    <dgm:pt modelId="{79B3A619-7B22-4166-AF50-AD5A9F7908D2}">
      <dgm:prSet/>
      <dgm:spPr/>
      <dgm:t>
        <a:bodyPr/>
        <a:lstStyle/>
        <a:p>
          <a:r>
            <a:rPr lang="en-US" smtClean="0"/>
            <a:t>What will you consider when selecting a data repository?</a:t>
          </a:r>
          <a:endParaRPr lang="en-US" dirty="0"/>
        </a:p>
      </dgm:t>
    </dgm:pt>
    <dgm:pt modelId="{E8054EF8-72B3-4BDC-BD7C-64321F052BEC}" type="parTrans" cxnId="{C7900C39-F368-44E6-9E80-9494F08FBD36}">
      <dgm:prSet/>
      <dgm:spPr/>
      <dgm:t>
        <a:bodyPr/>
        <a:lstStyle/>
        <a:p>
          <a:endParaRPr lang="en-US"/>
        </a:p>
      </dgm:t>
    </dgm:pt>
    <dgm:pt modelId="{902DF912-2A23-487A-B117-C3B49E14C82A}" type="sibTrans" cxnId="{C7900C39-F368-44E6-9E80-9494F08FBD36}">
      <dgm:prSet/>
      <dgm:spPr/>
      <dgm:t>
        <a:bodyPr/>
        <a:lstStyle/>
        <a:p>
          <a:endParaRPr lang="en-US"/>
        </a:p>
      </dgm:t>
    </dgm:pt>
    <dgm:pt modelId="{64694C82-6247-4B47-9304-58C5C218006A}" type="pres">
      <dgm:prSet presAssocID="{462CE9DC-C9E1-4B3A-A630-71CF8BD22DBC}" presName="linear" presStyleCnt="0">
        <dgm:presLayoutVars>
          <dgm:animLvl val="lvl"/>
          <dgm:resizeHandles val="exact"/>
        </dgm:presLayoutVars>
      </dgm:prSet>
      <dgm:spPr/>
      <dgm:t>
        <a:bodyPr/>
        <a:lstStyle/>
        <a:p>
          <a:endParaRPr lang="en-US"/>
        </a:p>
      </dgm:t>
    </dgm:pt>
    <dgm:pt modelId="{45BB01B5-7A8C-4F1F-B193-0E9487CB7F29}" type="pres">
      <dgm:prSet presAssocID="{E102868C-0ED2-444E-B323-575742612D88}" presName="parentText" presStyleLbl="node1" presStyleIdx="0" presStyleCnt="3">
        <dgm:presLayoutVars>
          <dgm:chMax val="0"/>
          <dgm:bulletEnabled val="1"/>
        </dgm:presLayoutVars>
      </dgm:prSet>
      <dgm:spPr/>
      <dgm:t>
        <a:bodyPr/>
        <a:lstStyle/>
        <a:p>
          <a:endParaRPr lang="en-US"/>
        </a:p>
      </dgm:t>
    </dgm:pt>
    <dgm:pt modelId="{03F8BCB8-26F0-4839-82FD-BBF4FF9D1088}" type="pres">
      <dgm:prSet presAssocID="{F7A325F8-79A9-4987-B7C3-2417D9FA81E7}" presName="spacer" presStyleCnt="0"/>
      <dgm:spPr/>
    </dgm:pt>
    <dgm:pt modelId="{96583A17-992A-4570-90C8-B36B7EAFB095}" type="pres">
      <dgm:prSet presAssocID="{E0841032-B93E-44A3-A6C0-7B333233CC66}" presName="parentText" presStyleLbl="node1" presStyleIdx="1" presStyleCnt="3">
        <dgm:presLayoutVars>
          <dgm:chMax val="0"/>
          <dgm:bulletEnabled val="1"/>
        </dgm:presLayoutVars>
      </dgm:prSet>
      <dgm:spPr/>
      <dgm:t>
        <a:bodyPr/>
        <a:lstStyle/>
        <a:p>
          <a:endParaRPr lang="en-US"/>
        </a:p>
      </dgm:t>
    </dgm:pt>
    <dgm:pt modelId="{4269CB6E-AB5C-4F4A-9C99-AA81D8C353F2}" type="pres">
      <dgm:prSet presAssocID="{13805EEE-19EE-4EDD-8954-C8EA2BDB0B32}" presName="spacer" presStyleCnt="0"/>
      <dgm:spPr/>
    </dgm:pt>
    <dgm:pt modelId="{4769BA34-F40A-4057-9AFD-265E7B45665C}" type="pres">
      <dgm:prSet presAssocID="{79B3A619-7B22-4166-AF50-AD5A9F7908D2}" presName="parentText" presStyleLbl="node1" presStyleIdx="2" presStyleCnt="3">
        <dgm:presLayoutVars>
          <dgm:chMax val="0"/>
          <dgm:bulletEnabled val="1"/>
        </dgm:presLayoutVars>
      </dgm:prSet>
      <dgm:spPr/>
      <dgm:t>
        <a:bodyPr/>
        <a:lstStyle/>
        <a:p>
          <a:endParaRPr lang="en-US"/>
        </a:p>
      </dgm:t>
    </dgm:pt>
  </dgm:ptLst>
  <dgm:cxnLst>
    <dgm:cxn modelId="{015B7558-2A27-465F-B0F3-10EDFBA4EFA9}" type="presOf" srcId="{E102868C-0ED2-444E-B323-575742612D88}" destId="{45BB01B5-7A8C-4F1F-B193-0E9487CB7F29}" srcOrd="0" destOrd="0" presId="urn:microsoft.com/office/officeart/2005/8/layout/vList2"/>
    <dgm:cxn modelId="{047B350C-D986-4C32-8707-3C317464F413}" type="presOf" srcId="{79B3A619-7B22-4166-AF50-AD5A9F7908D2}" destId="{4769BA34-F40A-4057-9AFD-265E7B45665C}" srcOrd="0" destOrd="0" presId="urn:microsoft.com/office/officeart/2005/8/layout/vList2"/>
    <dgm:cxn modelId="{C7900C39-F368-44E6-9E80-9494F08FBD36}" srcId="{462CE9DC-C9E1-4B3A-A630-71CF8BD22DBC}" destId="{79B3A619-7B22-4166-AF50-AD5A9F7908D2}" srcOrd="2" destOrd="0" parTransId="{E8054EF8-72B3-4BDC-BD7C-64321F052BEC}" sibTransId="{902DF912-2A23-487A-B117-C3B49E14C82A}"/>
    <dgm:cxn modelId="{9DD1D0A6-E190-48D6-B553-38204AB25A82}" srcId="{462CE9DC-C9E1-4B3A-A630-71CF8BD22DBC}" destId="{E0841032-B93E-44A3-A6C0-7B333233CC66}" srcOrd="1" destOrd="0" parTransId="{FFF306F0-6F32-4A69-A575-4F79EC2BBE0B}" sibTransId="{13805EEE-19EE-4EDD-8954-C8EA2BDB0B32}"/>
    <dgm:cxn modelId="{1F714CC1-2F15-46CC-AC60-769F19355769}" type="presOf" srcId="{E0841032-B93E-44A3-A6C0-7B333233CC66}" destId="{96583A17-992A-4570-90C8-B36B7EAFB095}" srcOrd="0" destOrd="0" presId="urn:microsoft.com/office/officeart/2005/8/layout/vList2"/>
    <dgm:cxn modelId="{D96B49EF-5349-4143-BF86-E61B252947E8}" type="presOf" srcId="{462CE9DC-C9E1-4B3A-A630-71CF8BD22DBC}" destId="{64694C82-6247-4B47-9304-58C5C218006A}" srcOrd="0" destOrd="0" presId="urn:microsoft.com/office/officeart/2005/8/layout/vList2"/>
    <dgm:cxn modelId="{9049F487-3DD4-4DC5-A676-92DB32A299B2}" srcId="{462CE9DC-C9E1-4B3A-A630-71CF8BD22DBC}" destId="{E102868C-0ED2-444E-B323-575742612D88}" srcOrd="0" destOrd="0" parTransId="{4B8ACFE8-88A6-4633-81FF-D92C2B60B3E8}" sibTransId="{F7A325F8-79A9-4987-B7C3-2417D9FA81E7}"/>
    <dgm:cxn modelId="{3DCBAB87-0070-4BA1-AF94-60C328053D7C}" type="presParOf" srcId="{64694C82-6247-4B47-9304-58C5C218006A}" destId="{45BB01B5-7A8C-4F1F-B193-0E9487CB7F29}" srcOrd="0" destOrd="0" presId="urn:microsoft.com/office/officeart/2005/8/layout/vList2"/>
    <dgm:cxn modelId="{A7E1762A-60F8-4479-AE92-F8B65A6E137B}" type="presParOf" srcId="{64694C82-6247-4B47-9304-58C5C218006A}" destId="{03F8BCB8-26F0-4839-82FD-BBF4FF9D1088}" srcOrd="1" destOrd="0" presId="urn:microsoft.com/office/officeart/2005/8/layout/vList2"/>
    <dgm:cxn modelId="{7AA45798-5747-4756-8000-ED0434C3805F}" type="presParOf" srcId="{64694C82-6247-4B47-9304-58C5C218006A}" destId="{96583A17-992A-4570-90C8-B36B7EAFB095}" srcOrd="2" destOrd="0" presId="urn:microsoft.com/office/officeart/2005/8/layout/vList2"/>
    <dgm:cxn modelId="{357CD0E3-C7DA-45A1-B76C-E73D9339B17B}" type="presParOf" srcId="{64694C82-6247-4B47-9304-58C5C218006A}" destId="{4269CB6E-AB5C-4F4A-9C99-AA81D8C353F2}" srcOrd="3" destOrd="0" presId="urn:microsoft.com/office/officeart/2005/8/layout/vList2"/>
    <dgm:cxn modelId="{9006ABE1-7DC5-4777-912E-D5DACE9BF4ED}" type="presParOf" srcId="{64694C82-6247-4B47-9304-58C5C218006A}" destId="{4769BA34-F40A-4057-9AFD-265E7B45665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AF583D-DB21-447D-ABF5-600CD824C6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C16BA3-795F-4ADA-B27A-1A664B55009B}">
      <dgm:prSet phldrT="[Text]" custT="1"/>
      <dgm:spPr/>
      <dgm:t>
        <a:bodyPr/>
        <a:lstStyle/>
        <a:p>
          <a:r>
            <a:rPr lang="en-US" sz="2800" dirty="0" smtClean="0"/>
            <a:t>Data management plans vary</a:t>
          </a:r>
        </a:p>
      </dgm:t>
    </dgm:pt>
    <dgm:pt modelId="{91B63C5B-165D-4CD8-B3D5-F23BC2D5D189}" type="parTrans" cxnId="{5AB41851-20EF-4CD0-B87D-364573B1F044}">
      <dgm:prSet/>
      <dgm:spPr/>
      <dgm:t>
        <a:bodyPr/>
        <a:lstStyle/>
        <a:p>
          <a:endParaRPr lang="en-US" sz="1600"/>
        </a:p>
      </dgm:t>
    </dgm:pt>
    <dgm:pt modelId="{AE26E03E-2A0D-471D-BD3C-C15B9A62A2A8}" type="sibTrans" cxnId="{5AB41851-20EF-4CD0-B87D-364573B1F044}">
      <dgm:prSet/>
      <dgm:spPr/>
      <dgm:t>
        <a:bodyPr/>
        <a:lstStyle/>
        <a:p>
          <a:endParaRPr lang="en-US" sz="1600"/>
        </a:p>
      </dgm:t>
    </dgm:pt>
    <dgm:pt modelId="{E7F73839-4F07-47F0-8D15-51E999885092}">
      <dgm:prSet phldrT="[Text]" custT="1"/>
      <dgm:spPr/>
      <dgm:t>
        <a:bodyPr/>
        <a:lstStyle/>
        <a:p>
          <a:r>
            <a:rPr lang="en-US" sz="2800" dirty="0" smtClean="0"/>
            <a:t>Repository Preferences</a:t>
          </a:r>
        </a:p>
      </dgm:t>
    </dgm:pt>
    <dgm:pt modelId="{B0CB9493-A70B-4D45-BD6F-6F4D0AE551BB}" type="parTrans" cxnId="{113EEF16-D3C4-43AA-8E28-306B3888BEC8}">
      <dgm:prSet/>
      <dgm:spPr/>
      <dgm:t>
        <a:bodyPr/>
        <a:lstStyle/>
        <a:p>
          <a:endParaRPr lang="en-US"/>
        </a:p>
      </dgm:t>
    </dgm:pt>
    <dgm:pt modelId="{E99860C8-B421-41D2-A87D-21CA978D766F}" type="sibTrans" cxnId="{113EEF16-D3C4-43AA-8E28-306B3888BEC8}">
      <dgm:prSet/>
      <dgm:spPr/>
      <dgm:t>
        <a:bodyPr/>
        <a:lstStyle/>
        <a:p>
          <a:endParaRPr lang="en-US"/>
        </a:p>
      </dgm:t>
    </dgm:pt>
    <dgm:pt modelId="{CD662424-6787-4AA3-92C3-B4918E87A931}">
      <dgm:prSet phldrT="[Text]" custT="1"/>
      <dgm:spPr/>
      <dgm:t>
        <a:bodyPr/>
        <a:lstStyle/>
        <a:p>
          <a:r>
            <a:rPr lang="en-US" sz="2800" dirty="0" smtClean="0"/>
            <a:t>Other differences across the plasma physics community? </a:t>
          </a:r>
        </a:p>
      </dgm:t>
    </dgm:pt>
    <dgm:pt modelId="{37F95473-B040-4842-99B6-481102DB9B1C}" type="parTrans" cxnId="{0BD6E304-D667-43F2-9A50-E6974EF1ED91}">
      <dgm:prSet/>
      <dgm:spPr/>
      <dgm:t>
        <a:bodyPr/>
        <a:lstStyle/>
        <a:p>
          <a:endParaRPr lang="en-US"/>
        </a:p>
      </dgm:t>
    </dgm:pt>
    <dgm:pt modelId="{1E068438-C871-4079-B1B6-9D7DA9D75729}" type="sibTrans" cxnId="{0BD6E304-D667-43F2-9A50-E6974EF1ED91}">
      <dgm:prSet/>
      <dgm:spPr/>
      <dgm:t>
        <a:bodyPr/>
        <a:lstStyle/>
        <a:p>
          <a:endParaRPr lang="en-US"/>
        </a:p>
      </dgm:t>
    </dgm:pt>
    <dgm:pt modelId="{22D285C7-3736-412B-A2A3-424B14CB7699}">
      <dgm:prSet phldrT="[Text]" custT="1"/>
      <dgm:spPr/>
      <dgm:t>
        <a:bodyPr/>
        <a:lstStyle/>
        <a:p>
          <a:r>
            <a:rPr lang="en-US" sz="2800" dirty="0" smtClean="0"/>
            <a:t>Data accessibility concerns at the moment are regional</a:t>
          </a:r>
        </a:p>
      </dgm:t>
    </dgm:pt>
    <dgm:pt modelId="{B79D7542-3CAB-461E-9A06-AE30DF9E18A8}" type="parTrans" cxnId="{CB428C66-30DF-434B-A6AA-75AB7A20423B}">
      <dgm:prSet/>
      <dgm:spPr/>
      <dgm:t>
        <a:bodyPr/>
        <a:lstStyle/>
        <a:p>
          <a:endParaRPr lang="en-US"/>
        </a:p>
      </dgm:t>
    </dgm:pt>
    <dgm:pt modelId="{52BA28AC-D273-4D22-9B99-C932F63A46E5}" type="sibTrans" cxnId="{CB428C66-30DF-434B-A6AA-75AB7A20423B}">
      <dgm:prSet/>
      <dgm:spPr/>
      <dgm:t>
        <a:bodyPr/>
        <a:lstStyle/>
        <a:p>
          <a:endParaRPr lang="en-US"/>
        </a:p>
      </dgm:t>
    </dgm:pt>
    <dgm:pt modelId="{56CDBB12-09CC-442A-B333-5F3C96CC6253}" type="pres">
      <dgm:prSet presAssocID="{24AF583D-DB21-447D-ABF5-600CD824C6B2}" presName="linear" presStyleCnt="0">
        <dgm:presLayoutVars>
          <dgm:animLvl val="lvl"/>
          <dgm:resizeHandles val="exact"/>
        </dgm:presLayoutVars>
      </dgm:prSet>
      <dgm:spPr/>
      <dgm:t>
        <a:bodyPr/>
        <a:lstStyle/>
        <a:p>
          <a:endParaRPr lang="en-US"/>
        </a:p>
      </dgm:t>
    </dgm:pt>
    <dgm:pt modelId="{44E3A981-847E-4E73-BC25-A026687C9AD8}" type="pres">
      <dgm:prSet presAssocID="{DAC16BA3-795F-4ADA-B27A-1A664B55009B}" presName="parentText" presStyleLbl="node1" presStyleIdx="0" presStyleCnt="4">
        <dgm:presLayoutVars>
          <dgm:chMax val="0"/>
          <dgm:bulletEnabled val="1"/>
        </dgm:presLayoutVars>
      </dgm:prSet>
      <dgm:spPr/>
      <dgm:t>
        <a:bodyPr/>
        <a:lstStyle/>
        <a:p>
          <a:endParaRPr lang="en-US"/>
        </a:p>
      </dgm:t>
    </dgm:pt>
    <dgm:pt modelId="{72713990-21DA-4AF3-911A-E811CE0A030C}" type="pres">
      <dgm:prSet presAssocID="{AE26E03E-2A0D-471D-BD3C-C15B9A62A2A8}" presName="spacer" presStyleCnt="0"/>
      <dgm:spPr/>
    </dgm:pt>
    <dgm:pt modelId="{72E0E018-1F8E-4BE0-824C-8EBB97FA416C}" type="pres">
      <dgm:prSet presAssocID="{22D285C7-3736-412B-A2A3-424B14CB7699}" presName="parentText" presStyleLbl="node1" presStyleIdx="1" presStyleCnt="4">
        <dgm:presLayoutVars>
          <dgm:chMax val="0"/>
          <dgm:bulletEnabled val="1"/>
        </dgm:presLayoutVars>
      </dgm:prSet>
      <dgm:spPr/>
      <dgm:t>
        <a:bodyPr/>
        <a:lstStyle/>
        <a:p>
          <a:endParaRPr lang="en-US"/>
        </a:p>
      </dgm:t>
    </dgm:pt>
    <dgm:pt modelId="{FDC49D94-EBCE-421C-B91D-8A25A5A9F785}" type="pres">
      <dgm:prSet presAssocID="{52BA28AC-D273-4D22-9B99-C932F63A46E5}" presName="spacer" presStyleCnt="0"/>
      <dgm:spPr/>
    </dgm:pt>
    <dgm:pt modelId="{4E9EE9F0-5EBC-42D3-B414-4F1A0FFB0AA7}" type="pres">
      <dgm:prSet presAssocID="{E7F73839-4F07-47F0-8D15-51E999885092}" presName="parentText" presStyleLbl="node1" presStyleIdx="2" presStyleCnt="4">
        <dgm:presLayoutVars>
          <dgm:chMax val="0"/>
          <dgm:bulletEnabled val="1"/>
        </dgm:presLayoutVars>
      </dgm:prSet>
      <dgm:spPr/>
      <dgm:t>
        <a:bodyPr/>
        <a:lstStyle/>
        <a:p>
          <a:endParaRPr lang="en-US"/>
        </a:p>
      </dgm:t>
    </dgm:pt>
    <dgm:pt modelId="{E371974E-0582-4A86-848F-03A2CA2BE955}" type="pres">
      <dgm:prSet presAssocID="{E99860C8-B421-41D2-A87D-21CA978D766F}" presName="spacer" presStyleCnt="0"/>
      <dgm:spPr/>
    </dgm:pt>
    <dgm:pt modelId="{37A98261-DD99-4F06-BD81-5E684DCDA342}" type="pres">
      <dgm:prSet presAssocID="{CD662424-6787-4AA3-92C3-B4918E87A931}" presName="parentText" presStyleLbl="node1" presStyleIdx="3" presStyleCnt="4">
        <dgm:presLayoutVars>
          <dgm:chMax val="0"/>
          <dgm:bulletEnabled val="1"/>
        </dgm:presLayoutVars>
      </dgm:prSet>
      <dgm:spPr/>
      <dgm:t>
        <a:bodyPr/>
        <a:lstStyle/>
        <a:p>
          <a:endParaRPr lang="en-US"/>
        </a:p>
      </dgm:t>
    </dgm:pt>
  </dgm:ptLst>
  <dgm:cxnLst>
    <dgm:cxn modelId="{0BD6E304-D667-43F2-9A50-E6974EF1ED91}" srcId="{24AF583D-DB21-447D-ABF5-600CD824C6B2}" destId="{CD662424-6787-4AA3-92C3-B4918E87A931}" srcOrd="3" destOrd="0" parTransId="{37F95473-B040-4842-99B6-481102DB9B1C}" sibTransId="{1E068438-C871-4079-B1B6-9D7DA9D75729}"/>
    <dgm:cxn modelId="{A41BE60C-4404-48CB-A51B-4EF5489AF567}" type="presOf" srcId="{CD662424-6787-4AA3-92C3-B4918E87A931}" destId="{37A98261-DD99-4F06-BD81-5E684DCDA342}" srcOrd="0" destOrd="0" presId="urn:microsoft.com/office/officeart/2005/8/layout/vList2"/>
    <dgm:cxn modelId="{E41634AC-DD4E-4DD4-BEAE-C511F266F6CF}" type="presOf" srcId="{24AF583D-DB21-447D-ABF5-600CD824C6B2}" destId="{56CDBB12-09CC-442A-B333-5F3C96CC6253}" srcOrd="0" destOrd="0" presId="urn:microsoft.com/office/officeart/2005/8/layout/vList2"/>
    <dgm:cxn modelId="{2355B388-76CE-47A0-A5AA-71A791019186}" type="presOf" srcId="{E7F73839-4F07-47F0-8D15-51E999885092}" destId="{4E9EE9F0-5EBC-42D3-B414-4F1A0FFB0AA7}" srcOrd="0" destOrd="0" presId="urn:microsoft.com/office/officeart/2005/8/layout/vList2"/>
    <dgm:cxn modelId="{CB428C66-30DF-434B-A6AA-75AB7A20423B}" srcId="{24AF583D-DB21-447D-ABF5-600CD824C6B2}" destId="{22D285C7-3736-412B-A2A3-424B14CB7699}" srcOrd="1" destOrd="0" parTransId="{B79D7542-3CAB-461E-9A06-AE30DF9E18A8}" sibTransId="{52BA28AC-D273-4D22-9B99-C932F63A46E5}"/>
    <dgm:cxn modelId="{BBC1BBF5-33D5-4D1C-AB0D-D77B8D697E30}" type="presOf" srcId="{22D285C7-3736-412B-A2A3-424B14CB7699}" destId="{72E0E018-1F8E-4BE0-824C-8EBB97FA416C}" srcOrd="0" destOrd="0" presId="urn:microsoft.com/office/officeart/2005/8/layout/vList2"/>
    <dgm:cxn modelId="{113EEF16-D3C4-43AA-8E28-306B3888BEC8}" srcId="{24AF583D-DB21-447D-ABF5-600CD824C6B2}" destId="{E7F73839-4F07-47F0-8D15-51E999885092}" srcOrd="2" destOrd="0" parTransId="{B0CB9493-A70B-4D45-BD6F-6F4D0AE551BB}" sibTransId="{E99860C8-B421-41D2-A87D-21CA978D766F}"/>
    <dgm:cxn modelId="{5AB41851-20EF-4CD0-B87D-364573B1F044}" srcId="{24AF583D-DB21-447D-ABF5-600CD824C6B2}" destId="{DAC16BA3-795F-4ADA-B27A-1A664B55009B}" srcOrd="0" destOrd="0" parTransId="{91B63C5B-165D-4CD8-B3D5-F23BC2D5D189}" sibTransId="{AE26E03E-2A0D-471D-BD3C-C15B9A62A2A8}"/>
    <dgm:cxn modelId="{48EB3518-E29D-4D56-8436-A514E74948F2}" type="presOf" srcId="{DAC16BA3-795F-4ADA-B27A-1A664B55009B}" destId="{44E3A981-847E-4E73-BC25-A026687C9AD8}" srcOrd="0" destOrd="0" presId="urn:microsoft.com/office/officeart/2005/8/layout/vList2"/>
    <dgm:cxn modelId="{D944A9DA-32F7-44F5-AE72-C43BC5596DB8}" type="presParOf" srcId="{56CDBB12-09CC-442A-B333-5F3C96CC6253}" destId="{44E3A981-847E-4E73-BC25-A026687C9AD8}" srcOrd="0" destOrd="0" presId="urn:microsoft.com/office/officeart/2005/8/layout/vList2"/>
    <dgm:cxn modelId="{4C8AE407-266A-4188-AA9F-D28CA492BB88}" type="presParOf" srcId="{56CDBB12-09CC-442A-B333-5F3C96CC6253}" destId="{72713990-21DA-4AF3-911A-E811CE0A030C}" srcOrd="1" destOrd="0" presId="urn:microsoft.com/office/officeart/2005/8/layout/vList2"/>
    <dgm:cxn modelId="{CDF8647F-0A1A-42B5-AFE4-DC91D771C91E}" type="presParOf" srcId="{56CDBB12-09CC-442A-B333-5F3C96CC6253}" destId="{72E0E018-1F8E-4BE0-824C-8EBB97FA416C}" srcOrd="2" destOrd="0" presId="urn:microsoft.com/office/officeart/2005/8/layout/vList2"/>
    <dgm:cxn modelId="{12112122-B60F-4E9D-B372-ED44FE219252}" type="presParOf" srcId="{56CDBB12-09CC-442A-B333-5F3C96CC6253}" destId="{FDC49D94-EBCE-421C-B91D-8A25A5A9F785}" srcOrd="3" destOrd="0" presId="urn:microsoft.com/office/officeart/2005/8/layout/vList2"/>
    <dgm:cxn modelId="{92EDB140-B44C-4A4E-94A3-8B12126CC5DD}" type="presParOf" srcId="{56CDBB12-09CC-442A-B333-5F3C96CC6253}" destId="{4E9EE9F0-5EBC-42D3-B414-4F1A0FFB0AA7}" srcOrd="4" destOrd="0" presId="urn:microsoft.com/office/officeart/2005/8/layout/vList2"/>
    <dgm:cxn modelId="{34F5DC13-D46D-4C21-93A4-734F8BD5E90D}" type="presParOf" srcId="{56CDBB12-09CC-442A-B333-5F3C96CC6253}" destId="{E371974E-0582-4A86-848F-03A2CA2BE955}" srcOrd="5" destOrd="0" presId="urn:microsoft.com/office/officeart/2005/8/layout/vList2"/>
    <dgm:cxn modelId="{F8CF19B7-5918-4F58-9BEE-73E9AA3E62B9}" type="presParOf" srcId="{56CDBB12-09CC-442A-B333-5F3C96CC6253}" destId="{37A98261-DD99-4F06-BD81-5E684DCDA34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BEDA-ECAB-466E-BA4F-A5036B4DCA15}">
      <dsp:nvSpPr>
        <dsp:cNvPr id="0" name=""/>
        <dsp:cNvSpPr/>
      </dsp:nvSpPr>
      <dsp:spPr>
        <a:xfrm>
          <a:off x="0" y="244097"/>
          <a:ext cx="8335078"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Researchers should get credit –  data should be citable</a:t>
          </a:r>
          <a:endParaRPr lang="en-US" sz="2300" kern="1200" dirty="0"/>
        </a:p>
      </dsp:txBody>
      <dsp:txXfrm>
        <a:off x="26930" y="271027"/>
        <a:ext cx="8281218" cy="497795"/>
      </dsp:txXfrm>
    </dsp:sp>
    <dsp:sp modelId="{E80EE80F-B51F-46CD-A746-D5FA37CF7A73}">
      <dsp:nvSpPr>
        <dsp:cNvPr id="0" name=""/>
        <dsp:cNvSpPr/>
      </dsp:nvSpPr>
      <dsp:spPr>
        <a:xfrm>
          <a:off x="0" y="861992"/>
          <a:ext cx="8335078"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Help authors comply with funding agency accessibility requirements</a:t>
          </a:r>
          <a:endParaRPr lang="en-US" sz="2300" kern="1200" dirty="0" smtClean="0"/>
        </a:p>
      </dsp:txBody>
      <dsp:txXfrm>
        <a:off x="26930" y="888922"/>
        <a:ext cx="8281218" cy="497795"/>
      </dsp:txXfrm>
    </dsp:sp>
    <dsp:sp modelId="{5DA13BC3-94CD-4BDB-8574-95BFD43EB6CC}">
      <dsp:nvSpPr>
        <dsp:cNvPr id="0" name=""/>
        <dsp:cNvSpPr/>
      </dsp:nvSpPr>
      <dsp:spPr>
        <a:xfrm>
          <a:off x="0" y="1479887"/>
          <a:ext cx="8335078"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Make data accessible, and usable – need industry standards</a:t>
          </a:r>
          <a:endParaRPr lang="en-US" sz="2300" kern="1200" dirty="0"/>
        </a:p>
      </dsp:txBody>
      <dsp:txXfrm>
        <a:off x="26930" y="1506817"/>
        <a:ext cx="8281218" cy="497795"/>
      </dsp:txXfrm>
    </dsp:sp>
    <dsp:sp modelId="{769E2496-785D-4920-8C82-F73A03F882EE}">
      <dsp:nvSpPr>
        <dsp:cNvPr id="0" name=""/>
        <dsp:cNvSpPr/>
      </dsp:nvSpPr>
      <dsp:spPr>
        <a:xfrm>
          <a:off x="0" y="2097783"/>
          <a:ext cx="8335078"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Reduce barriers to furthering research</a:t>
          </a:r>
          <a:endParaRPr lang="en-US" sz="2300" kern="1200" dirty="0"/>
        </a:p>
      </dsp:txBody>
      <dsp:txXfrm>
        <a:off x="26930" y="2124713"/>
        <a:ext cx="8281218" cy="497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4F2AE-227E-4B0B-B501-49F217CA6E18}">
      <dsp:nvSpPr>
        <dsp:cNvPr id="0" name=""/>
        <dsp:cNvSpPr/>
      </dsp:nvSpPr>
      <dsp:spPr>
        <a:xfrm>
          <a:off x="571499" y="0"/>
          <a:ext cx="64770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8E7E5-5ADA-4471-BB21-D0E424890898}">
      <dsp:nvSpPr>
        <dsp:cNvPr id="0" name=""/>
        <dsp:cNvSpPr/>
      </dsp:nvSpPr>
      <dsp:spPr>
        <a:xfrm>
          <a:off x="2102" y="1219199"/>
          <a:ext cx="2215562"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Gather final input </a:t>
          </a:r>
          <a:endParaRPr lang="en-US" sz="2400" kern="1200" dirty="0"/>
        </a:p>
      </dsp:txBody>
      <dsp:txXfrm>
        <a:off x="81457" y="1298554"/>
        <a:ext cx="2056852" cy="1466890"/>
      </dsp:txXfrm>
    </dsp:sp>
    <dsp:sp modelId="{0A149EA3-E945-4B16-BC3B-1CA52BF3A824}">
      <dsp:nvSpPr>
        <dsp:cNvPr id="0" name=""/>
        <dsp:cNvSpPr/>
      </dsp:nvSpPr>
      <dsp:spPr>
        <a:xfrm>
          <a:off x="2561829" y="1219199"/>
          <a:ext cx="249634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Clarify internal implementation and workflow</a:t>
          </a:r>
          <a:endParaRPr lang="en-US" sz="2400" kern="1200" dirty="0"/>
        </a:p>
      </dsp:txBody>
      <dsp:txXfrm>
        <a:off x="2641184" y="1298554"/>
        <a:ext cx="2337630" cy="1466890"/>
      </dsp:txXfrm>
    </dsp:sp>
    <dsp:sp modelId="{EDBCA784-27FC-45A1-8173-78D73211E0F2}">
      <dsp:nvSpPr>
        <dsp:cNvPr id="0" name=""/>
        <dsp:cNvSpPr/>
      </dsp:nvSpPr>
      <dsp:spPr>
        <a:xfrm>
          <a:off x="5402335" y="1219199"/>
          <a:ext cx="2215562"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Launch pilot</a:t>
          </a:r>
          <a:endParaRPr lang="en-US" sz="2400" kern="1200" dirty="0"/>
        </a:p>
      </dsp:txBody>
      <dsp:txXfrm>
        <a:off x="5481690" y="1298554"/>
        <a:ext cx="2056852"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A08CD-005F-497B-9F45-0F2B6F0C1AD3}">
      <dsp:nvSpPr>
        <dsp:cNvPr id="0" name=""/>
        <dsp:cNvSpPr/>
      </dsp:nvSpPr>
      <dsp:spPr>
        <a:xfrm>
          <a:off x="0" y="343149"/>
          <a:ext cx="7924800" cy="1074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Develop methods for acquiring the digital data that underlie figures and tables</a:t>
          </a:r>
          <a:endParaRPr lang="en-US" sz="2700" kern="1200" dirty="0"/>
        </a:p>
      </dsp:txBody>
      <dsp:txXfrm>
        <a:off x="52431" y="395580"/>
        <a:ext cx="7819938" cy="969198"/>
      </dsp:txXfrm>
    </dsp:sp>
    <dsp:sp modelId="{2A863E50-43EE-46EB-A0E4-C2D482883D8F}">
      <dsp:nvSpPr>
        <dsp:cNvPr id="0" name=""/>
        <dsp:cNvSpPr/>
      </dsp:nvSpPr>
      <dsp:spPr>
        <a:xfrm>
          <a:off x="0" y="1494969"/>
          <a:ext cx="7924800" cy="1074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Provide access to the actual data objects that underlie the figures and tables in the published literature</a:t>
          </a:r>
          <a:endParaRPr lang="en-US" sz="2700" kern="1200" dirty="0"/>
        </a:p>
      </dsp:txBody>
      <dsp:txXfrm>
        <a:off x="52431" y="1547400"/>
        <a:ext cx="7819938" cy="969198"/>
      </dsp:txXfrm>
    </dsp:sp>
    <dsp:sp modelId="{FC80153D-353A-49A3-B6EA-F638DB981C35}">
      <dsp:nvSpPr>
        <dsp:cNvPr id="0" name=""/>
        <dsp:cNvSpPr/>
      </dsp:nvSpPr>
      <dsp:spPr>
        <a:xfrm>
          <a:off x="0" y="2646790"/>
          <a:ext cx="7924800" cy="1074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Educate scientists about the importance of making such data sets available</a:t>
          </a:r>
          <a:endParaRPr lang="en-US" sz="2700" kern="1200" dirty="0"/>
        </a:p>
      </dsp:txBody>
      <dsp:txXfrm>
        <a:off x="52431" y="2699221"/>
        <a:ext cx="7819938"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F072D-D189-45B4-B5A4-97CDE6313699}">
      <dsp:nvSpPr>
        <dsp:cNvPr id="0" name=""/>
        <dsp:cNvSpPr/>
      </dsp:nvSpPr>
      <dsp:spPr>
        <a:xfrm>
          <a:off x="0" y="0"/>
          <a:ext cx="6160769" cy="676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Author Surveys</a:t>
          </a:r>
          <a:endParaRPr lang="en-US" sz="2000" kern="1200" dirty="0"/>
        </a:p>
      </dsp:txBody>
      <dsp:txXfrm>
        <a:off x="19819" y="19819"/>
        <a:ext cx="5351435" cy="637018"/>
      </dsp:txXfrm>
    </dsp:sp>
    <dsp:sp modelId="{8D7BFA66-1EA7-4060-8BF7-F48E79BDD2C2}">
      <dsp:nvSpPr>
        <dsp:cNvPr id="0" name=""/>
        <dsp:cNvSpPr/>
      </dsp:nvSpPr>
      <dsp:spPr>
        <a:xfrm>
          <a:off x="460057" y="770636"/>
          <a:ext cx="6160769" cy="676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t>Workshops: data, metadata, data peer-review</a:t>
          </a:r>
          <a:endParaRPr lang="en-US" sz="2000" kern="1200" dirty="0" smtClean="0"/>
        </a:p>
      </dsp:txBody>
      <dsp:txXfrm>
        <a:off x="479876" y="790455"/>
        <a:ext cx="5221247" cy="637018"/>
      </dsp:txXfrm>
    </dsp:sp>
    <dsp:sp modelId="{23CC8E05-11BB-425C-BA63-AFF20A912E71}">
      <dsp:nvSpPr>
        <dsp:cNvPr id="0" name=""/>
        <dsp:cNvSpPr/>
      </dsp:nvSpPr>
      <dsp:spPr>
        <a:xfrm>
          <a:off x="920114" y="1541271"/>
          <a:ext cx="6160769" cy="676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Develop methods for production, delivery, discovery, &amp; linking</a:t>
          </a:r>
        </a:p>
      </dsp:txBody>
      <dsp:txXfrm>
        <a:off x="939933" y="1561090"/>
        <a:ext cx="5221247" cy="637018"/>
      </dsp:txXfrm>
    </dsp:sp>
    <dsp:sp modelId="{927F624F-7AB4-4B54-A6E4-F3474BE33E4A}">
      <dsp:nvSpPr>
        <dsp:cNvPr id="0" name=""/>
        <dsp:cNvSpPr/>
      </dsp:nvSpPr>
      <dsp:spPr>
        <a:xfrm>
          <a:off x="1380172" y="2311908"/>
          <a:ext cx="6160769" cy="676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t>Make functionality available to authors</a:t>
          </a:r>
          <a:endParaRPr lang="en-US" sz="2000" kern="1200" dirty="0" smtClean="0"/>
        </a:p>
      </dsp:txBody>
      <dsp:txXfrm>
        <a:off x="1399991" y="2331727"/>
        <a:ext cx="5221247" cy="637017"/>
      </dsp:txXfrm>
    </dsp:sp>
    <dsp:sp modelId="{B5FFC4F9-B6E0-4924-B1D1-EA49656EFC5F}">
      <dsp:nvSpPr>
        <dsp:cNvPr id="0" name=""/>
        <dsp:cNvSpPr/>
      </dsp:nvSpPr>
      <dsp:spPr>
        <a:xfrm>
          <a:off x="1840229" y="3082543"/>
          <a:ext cx="6160769" cy="676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t>Assessment: look for areas of improvement</a:t>
          </a:r>
          <a:endParaRPr lang="en-US" sz="2000" kern="1200" dirty="0"/>
        </a:p>
      </dsp:txBody>
      <dsp:txXfrm>
        <a:off x="1860048" y="3102362"/>
        <a:ext cx="5221247" cy="637018"/>
      </dsp:txXfrm>
    </dsp:sp>
    <dsp:sp modelId="{2EECA5E4-177B-4DD0-B326-F49C47B78BA0}">
      <dsp:nvSpPr>
        <dsp:cNvPr id="0" name=""/>
        <dsp:cNvSpPr/>
      </dsp:nvSpPr>
      <dsp:spPr>
        <a:xfrm>
          <a:off x="5720942" y="494334"/>
          <a:ext cx="439826" cy="439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819903" y="494334"/>
        <a:ext cx="241904" cy="330969"/>
      </dsp:txXfrm>
    </dsp:sp>
    <dsp:sp modelId="{1F8C005E-53DC-49DF-804C-1C4B72A5902D}">
      <dsp:nvSpPr>
        <dsp:cNvPr id="0" name=""/>
        <dsp:cNvSpPr/>
      </dsp:nvSpPr>
      <dsp:spPr>
        <a:xfrm>
          <a:off x="6181000" y="1264970"/>
          <a:ext cx="439826" cy="439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279961" y="1264970"/>
        <a:ext cx="241904" cy="330969"/>
      </dsp:txXfrm>
    </dsp:sp>
    <dsp:sp modelId="{9C86B76A-C102-42D4-8779-F027FE46FE90}">
      <dsp:nvSpPr>
        <dsp:cNvPr id="0" name=""/>
        <dsp:cNvSpPr/>
      </dsp:nvSpPr>
      <dsp:spPr>
        <a:xfrm>
          <a:off x="6641057" y="2024329"/>
          <a:ext cx="439826" cy="439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740018" y="2024329"/>
        <a:ext cx="241904" cy="330969"/>
      </dsp:txXfrm>
    </dsp:sp>
    <dsp:sp modelId="{0215E3AC-8C4C-48B1-8F01-9E56F04BBBA1}">
      <dsp:nvSpPr>
        <dsp:cNvPr id="0" name=""/>
        <dsp:cNvSpPr/>
      </dsp:nvSpPr>
      <dsp:spPr>
        <a:xfrm>
          <a:off x="7101115" y="2802483"/>
          <a:ext cx="439826" cy="439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7200076" y="2802483"/>
        <a:ext cx="241904" cy="330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1AF3B-DB9F-486F-A44F-6C4160E1392E}">
      <dsp:nvSpPr>
        <dsp:cNvPr id="0" name=""/>
        <dsp:cNvSpPr/>
      </dsp:nvSpPr>
      <dsp:spPr>
        <a:xfrm>
          <a:off x="0" y="797718"/>
          <a:ext cx="2524125" cy="1514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How should the data be presented</a:t>
          </a:r>
          <a:endParaRPr lang="en-US" sz="2000" kern="1200" dirty="0"/>
        </a:p>
      </dsp:txBody>
      <dsp:txXfrm>
        <a:off x="0" y="797718"/>
        <a:ext cx="2524125" cy="1514475"/>
      </dsp:txXfrm>
    </dsp:sp>
    <dsp:sp modelId="{A8323A57-FE41-4647-9255-30AB5D0645E1}">
      <dsp:nvSpPr>
        <dsp:cNvPr id="0" name=""/>
        <dsp:cNvSpPr/>
      </dsp:nvSpPr>
      <dsp:spPr>
        <a:xfrm>
          <a:off x="2776537" y="797718"/>
          <a:ext cx="2524125" cy="1514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Do we have the right metadata? What other metadata does plasma physics require?</a:t>
          </a:r>
        </a:p>
      </dsp:txBody>
      <dsp:txXfrm>
        <a:off x="2776537" y="797718"/>
        <a:ext cx="2524125" cy="1514475"/>
      </dsp:txXfrm>
    </dsp:sp>
    <dsp:sp modelId="{B2BD991D-7DCD-4A16-8567-8FDA0CD2E20B}">
      <dsp:nvSpPr>
        <dsp:cNvPr id="0" name=""/>
        <dsp:cNvSpPr/>
      </dsp:nvSpPr>
      <dsp:spPr>
        <a:xfrm>
          <a:off x="5553075" y="797718"/>
          <a:ext cx="2524125" cy="1514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What are popular repositories or repository traits?</a:t>
          </a:r>
        </a:p>
      </dsp:txBody>
      <dsp:txXfrm>
        <a:off x="5553075" y="797718"/>
        <a:ext cx="2524125" cy="1514475"/>
      </dsp:txXfrm>
    </dsp:sp>
    <dsp:sp modelId="{A2F9C919-5ACA-4718-BC89-13B32634E4F1}">
      <dsp:nvSpPr>
        <dsp:cNvPr id="0" name=""/>
        <dsp:cNvSpPr/>
      </dsp:nvSpPr>
      <dsp:spPr>
        <a:xfrm>
          <a:off x="1388268" y="2564606"/>
          <a:ext cx="2524125" cy="1514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Are we missing common data formats? </a:t>
          </a:r>
        </a:p>
      </dsp:txBody>
      <dsp:txXfrm>
        <a:off x="1388268" y="2564606"/>
        <a:ext cx="2524125" cy="1514475"/>
      </dsp:txXfrm>
    </dsp:sp>
    <dsp:sp modelId="{B86D9116-90B4-4FDC-AD5F-B54CE74FADFC}">
      <dsp:nvSpPr>
        <dsp:cNvPr id="0" name=""/>
        <dsp:cNvSpPr/>
      </dsp:nvSpPr>
      <dsp:spPr>
        <a:xfrm>
          <a:off x="4164806" y="2564606"/>
          <a:ext cx="2524125" cy="1514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What unique features would make this useful to the global community?</a:t>
          </a:r>
          <a:endParaRPr lang="en-US" sz="2000" kern="1200" dirty="0"/>
        </a:p>
      </dsp:txBody>
      <dsp:txXfrm>
        <a:off x="4164806" y="2564606"/>
        <a:ext cx="2524125" cy="1514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2205-C3F6-4041-80BB-5E81138EC394}">
      <dsp:nvSpPr>
        <dsp:cNvPr id="0" name=""/>
        <dsp:cNvSpPr/>
      </dsp:nvSpPr>
      <dsp:spPr>
        <a:xfrm>
          <a:off x="0" y="776410"/>
          <a:ext cx="3611099" cy="26507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0261" tIns="1062228" rIns="28026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Without a subscription</a:t>
          </a:r>
        </a:p>
        <a:p>
          <a:pPr marL="228600" lvl="1" indent="-228600" algn="l" defTabSz="889000">
            <a:lnSpc>
              <a:spcPct val="90000"/>
            </a:lnSpc>
            <a:spcBef>
              <a:spcPct val="0"/>
            </a:spcBef>
            <a:spcAft>
              <a:spcPct val="15000"/>
            </a:spcAft>
            <a:buChar char="••"/>
          </a:pPr>
          <a:r>
            <a:rPr lang="en-US" sz="2000" kern="1200" dirty="0" smtClean="0">
              <a:sym typeface="Wingdings" pitchFamily="2" charset="2"/>
            </a:rPr>
            <a:t>From abstract page and table/figure view (not just from the body of the article)</a:t>
          </a:r>
          <a:endParaRPr lang="en-US" sz="2000" kern="1200" dirty="0"/>
        </a:p>
      </dsp:txBody>
      <dsp:txXfrm>
        <a:off x="0" y="776410"/>
        <a:ext cx="3611099" cy="2650724"/>
      </dsp:txXfrm>
    </dsp:sp>
    <dsp:sp modelId="{5A19D779-79A0-47D1-BD75-4FBDD65603C1}">
      <dsp:nvSpPr>
        <dsp:cNvPr id="0" name=""/>
        <dsp:cNvSpPr/>
      </dsp:nvSpPr>
      <dsp:spPr>
        <a:xfrm>
          <a:off x="180554" y="23650"/>
          <a:ext cx="3418934" cy="150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544" tIns="0" rIns="95544" bIns="0" numCol="1" spcCol="1270" anchor="ctr" anchorCtr="0">
          <a:noAutofit/>
        </a:bodyPr>
        <a:lstStyle/>
        <a:p>
          <a:pPr lvl="0" algn="l" defTabSz="1066800">
            <a:lnSpc>
              <a:spcPct val="90000"/>
            </a:lnSpc>
            <a:spcBef>
              <a:spcPct val="0"/>
            </a:spcBef>
            <a:spcAft>
              <a:spcPct val="35000"/>
            </a:spcAft>
          </a:pPr>
          <a:r>
            <a:rPr lang="en-US" sz="2400" kern="1200" dirty="0" smtClean="0"/>
            <a:t>Datasets must be openly accessible</a:t>
          </a:r>
        </a:p>
      </dsp:txBody>
      <dsp:txXfrm>
        <a:off x="254047" y="97143"/>
        <a:ext cx="3271948" cy="13585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BE21D-546E-42CE-9853-554843DC01E0}">
      <dsp:nvSpPr>
        <dsp:cNvPr id="0" name=""/>
        <dsp:cNvSpPr/>
      </dsp:nvSpPr>
      <dsp:spPr>
        <a:xfrm>
          <a:off x="0" y="390839"/>
          <a:ext cx="7467600" cy="859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569" tIns="437388" rIns="57956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For peer-review and post-publication</a:t>
          </a:r>
          <a:endParaRPr lang="en-US" sz="2000" kern="1200" dirty="0"/>
        </a:p>
      </dsp:txBody>
      <dsp:txXfrm>
        <a:off x="0" y="390839"/>
        <a:ext cx="7467600" cy="859950"/>
      </dsp:txXfrm>
    </dsp:sp>
    <dsp:sp modelId="{F9538E91-6447-4253-B05F-E1198189D691}">
      <dsp:nvSpPr>
        <dsp:cNvPr id="0" name=""/>
        <dsp:cNvSpPr/>
      </dsp:nvSpPr>
      <dsp:spPr>
        <a:xfrm>
          <a:off x="373380" y="80879"/>
          <a:ext cx="6762688"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US" sz="2400" kern="1200" dirty="0" smtClean="0"/>
            <a:t>Enable access to the dataset</a:t>
          </a:r>
          <a:endParaRPr lang="en-US" sz="2400" kern="1200" dirty="0"/>
        </a:p>
      </dsp:txBody>
      <dsp:txXfrm>
        <a:off x="403642" y="111141"/>
        <a:ext cx="6702164" cy="559396"/>
      </dsp:txXfrm>
    </dsp:sp>
    <dsp:sp modelId="{724C4D87-4E7A-49CB-A348-3B616BB752EB}">
      <dsp:nvSpPr>
        <dsp:cNvPr id="0" name=""/>
        <dsp:cNvSpPr/>
      </dsp:nvSpPr>
      <dsp:spPr>
        <a:xfrm>
          <a:off x="0" y="1674149"/>
          <a:ext cx="7467600" cy="1521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569" tIns="437388" rIns="57956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Clear responsibility of preserving data long term</a:t>
          </a:r>
        </a:p>
        <a:p>
          <a:pPr marL="228600" lvl="1" indent="-228600" algn="l" defTabSz="889000">
            <a:lnSpc>
              <a:spcPct val="90000"/>
            </a:lnSpc>
            <a:spcBef>
              <a:spcPct val="0"/>
            </a:spcBef>
            <a:spcAft>
              <a:spcPct val="15000"/>
            </a:spcAft>
            <a:buChar char="••"/>
          </a:pPr>
          <a:r>
            <a:rPr lang="en-US" sz="2000" kern="1200" dirty="0" smtClean="0"/>
            <a:t>Quality control measures in place</a:t>
          </a:r>
        </a:p>
        <a:p>
          <a:pPr marL="228600" lvl="1" indent="-228600" algn="l" defTabSz="889000">
            <a:lnSpc>
              <a:spcPct val="90000"/>
            </a:lnSpc>
            <a:spcBef>
              <a:spcPct val="0"/>
            </a:spcBef>
            <a:spcAft>
              <a:spcPct val="15000"/>
            </a:spcAft>
            <a:buChar char="••"/>
          </a:pPr>
          <a:r>
            <a:rPr lang="en-US" sz="2000" kern="1200" dirty="0" smtClean="0"/>
            <a:t>Unique/persistent id resolving to open landing page</a:t>
          </a:r>
        </a:p>
      </dsp:txBody>
      <dsp:txXfrm>
        <a:off x="0" y="1674149"/>
        <a:ext cx="7467600" cy="1521449"/>
      </dsp:txXfrm>
    </dsp:sp>
    <dsp:sp modelId="{20F74952-02F4-41F5-BD49-04DB97819E8A}">
      <dsp:nvSpPr>
        <dsp:cNvPr id="0" name=""/>
        <dsp:cNvSpPr/>
      </dsp:nvSpPr>
      <dsp:spPr>
        <a:xfrm>
          <a:off x="373380" y="1364189"/>
          <a:ext cx="6762688"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US" sz="2400" kern="1200" smtClean="0"/>
            <a:t>Ensure dataset persistence</a:t>
          </a:r>
          <a:endParaRPr lang="en-US" sz="2400" kern="1200" dirty="0" smtClean="0"/>
        </a:p>
      </dsp:txBody>
      <dsp:txXfrm>
        <a:off x="403642" y="1394451"/>
        <a:ext cx="6702164" cy="559396"/>
      </dsp:txXfrm>
    </dsp:sp>
    <dsp:sp modelId="{7E76FD04-5A70-4CE4-B8C6-91B954227511}">
      <dsp:nvSpPr>
        <dsp:cNvPr id="0" name=""/>
        <dsp:cNvSpPr/>
      </dsp:nvSpPr>
      <dsp:spPr>
        <a:xfrm>
          <a:off x="0" y="3618960"/>
          <a:ext cx="7467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E1461E-5EDD-4462-A7D9-33154625075C}">
      <dsp:nvSpPr>
        <dsp:cNvPr id="0" name=""/>
        <dsp:cNvSpPr/>
      </dsp:nvSpPr>
      <dsp:spPr>
        <a:xfrm>
          <a:off x="373380" y="3309000"/>
          <a:ext cx="6762688"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US" sz="2400" kern="1200" smtClean="0"/>
            <a:t>Enable searching and retrieval of datasets</a:t>
          </a:r>
          <a:endParaRPr lang="en-US" sz="2400" kern="1200" dirty="0" smtClean="0"/>
        </a:p>
      </dsp:txBody>
      <dsp:txXfrm>
        <a:off x="403642" y="3339262"/>
        <a:ext cx="6702164" cy="559396"/>
      </dsp:txXfrm>
    </dsp:sp>
    <dsp:sp modelId="{D0EF5C00-E8D7-45A3-A200-561F90F4C4E6}">
      <dsp:nvSpPr>
        <dsp:cNvPr id="0" name=""/>
        <dsp:cNvSpPr/>
      </dsp:nvSpPr>
      <dsp:spPr>
        <a:xfrm>
          <a:off x="0" y="4571520"/>
          <a:ext cx="7467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52A95-826F-4E07-9230-EE590EF88EB7}">
      <dsp:nvSpPr>
        <dsp:cNvPr id="0" name=""/>
        <dsp:cNvSpPr/>
      </dsp:nvSpPr>
      <dsp:spPr>
        <a:xfrm>
          <a:off x="373380" y="4261560"/>
          <a:ext cx="6762688"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US" sz="2400" kern="1200" dirty="0" smtClean="0"/>
            <a:t>Collect information about repository statistics</a:t>
          </a:r>
        </a:p>
      </dsp:txBody>
      <dsp:txXfrm>
        <a:off x="403642" y="4291822"/>
        <a:ext cx="6702164"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C6505-3DC7-4E5D-8023-2B94EB03F3BC}">
      <dsp:nvSpPr>
        <dsp:cNvPr id="0" name=""/>
        <dsp:cNvSpPr/>
      </dsp:nvSpPr>
      <dsp:spPr>
        <a:xfrm>
          <a:off x="2890" y="210995"/>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3TU.Datacentrum</a:t>
          </a:r>
          <a:endParaRPr lang="en-US" sz="1600" kern="1200"/>
        </a:p>
      </dsp:txBody>
      <dsp:txXfrm>
        <a:off x="2890" y="210995"/>
        <a:ext cx="1565262" cy="939157"/>
      </dsp:txXfrm>
    </dsp:sp>
    <dsp:sp modelId="{EC25193A-AA42-4EF7-8584-CAD4A78AC12E}">
      <dsp:nvSpPr>
        <dsp:cNvPr id="0" name=""/>
        <dsp:cNvSpPr/>
      </dsp:nvSpPr>
      <dsp:spPr>
        <a:xfrm>
          <a:off x="1724679" y="210995"/>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British Atmospheric Data Centre (BADC)</a:t>
          </a:r>
          <a:endParaRPr lang="en-US" sz="1600" kern="1200" dirty="0"/>
        </a:p>
      </dsp:txBody>
      <dsp:txXfrm>
        <a:off x="1724679" y="210995"/>
        <a:ext cx="1565262" cy="939157"/>
      </dsp:txXfrm>
    </dsp:sp>
    <dsp:sp modelId="{9D717040-8580-418C-8864-78E88D1C3BB4}">
      <dsp:nvSpPr>
        <dsp:cNvPr id="0" name=""/>
        <dsp:cNvSpPr/>
      </dsp:nvSpPr>
      <dsp:spPr>
        <a:xfrm>
          <a:off x="3446468" y="210995"/>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British Oceanographic Data Centre (BODC)</a:t>
          </a:r>
          <a:endParaRPr lang="en-US" sz="1600" kern="1200" dirty="0"/>
        </a:p>
      </dsp:txBody>
      <dsp:txXfrm>
        <a:off x="3446468" y="210995"/>
        <a:ext cx="1565262" cy="939157"/>
      </dsp:txXfrm>
    </dsp:sp>
    <dsp:sp modelId="{45027F4B-97F4-4BAF-8F53-18CDB4A7BF1D}">
      <dsp:nvSpPr>
        <dsp:cNvPr id="0" name=""/>
        <dsp:cNvSpPr/>
      </dsp:nvSpPr>
      <dsp:spPr>
        <a:xfrm>
          <a:off x="5168257" y="210995"/>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CISL Research Data Archive</a:t>
          </a:r>
          <a:endParaRPr lang="en-US" sz="1600" kern="1200" dirty="0"/>
        </a:p>
      </dsp:txBody>
      <dsp:txXfrm>
        <a:off x="5168257" y="210995"/>
        <a:ext cx="1565262" cy="939157"/>
      </dsp:txXfrm>
    </dsp:sp>
    <dsp:sp modelId="{79FF6B42-A955-4D99-88A8-587A3C18C777}">
      <dsp:nvSpPr>
        <dsp:cNvPr id="0" name=""/>
        <dsp:cNvSpPr/>
      </dsp:nvSpPr>
      <dsp:spPr>
        <a:xfrm>
          <a:off x="6890046" y="210995"/>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CSIRO Data Access Portal</a:t>
          </a:r>
          <a:endParaRPr lang="en-US" sz="1600" kern="1200" dirty="0"/>
        </a:p>
      </dsp:txBody>
      <dsp:txXfrm>
        <a:off x="6890046" y="210995"/>
        <a:ext cx="1565262" cy="939157"/>
      </dsp:txXfrm>
    </dsp:sp>
    <dsp:sp modelId="{2DA7E6FF-4D7B-4798-9E1E-2DD6CCEA4459}">
      <dsp:nvSpPr>
        <dsp:cNvPr id="0" name=""/>
        <dsp:cNvSpPr/>
      </dsp:nvSpPr>
      <dsp:spPr>
        <a:xfrm>
          <a:off x="2890" y="1306679"/>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Environmental Information Data Centre (EIDC)</a:t>
          </a:r>
          <a:endParaRPr lang="en-US" sz="1600" kern="1200" dirty="0"/>
        </a:p>
      </dsp:txBody>
      <dsp:txXfrm>
        <a:off x="2890" y="1306679"/>
        <a:ext cx="1565262" cy="939157"/>
      </dsp:txXfrm>
    </dsp:sp>
    <dsp:sp modelId="{10B534D5-C1FE-4983-B272-61C9B4924BDF}">
      <dsp:nvSpPr>
        <dsp:cNvPr id="0" name=""/>
        <dsp:cNvSpPr/>
      </dsp:nvSpPr>
      <dsp:spPr>
        <a:xfrm>
          <a:off x="1724679" y="1306679"/>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Figshare</a:t>
          </a:r>
          <a:endParaRPr lang="en-US" sz="1600" kern="1200" dirty="0"/>
        </a:p>
      </dsp:txBody>
      <dsp:txXfrm>
        <a:off x="1724679" y="1306679"/>
        <a:ext cx="1565262" cy="939157"/>
      </dsp:txXfrm>
    </dsp:sp>
    <dsp:sp modelId="{444ECF5C-ACC1-4AF4-986A-A6187B267C1B}">
      <dsp:nvSpPr>
        <dsp:cNvPr id="0" name=""/>
        <dsp:cNvSpPr/>
      </dsp:nvSpPr>
      <dsp:spPr>
        <a:xfrm>
          <a:off x="3446468" y="1306679"/>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IEDA:EarthChem</a:t>
          </a:r>
          <a:endParaRPr lang="en-US" sz="1600" kern="1200" dirty="0"/>
        </a:p>
      </dsp:txBody>
      <dsp:txXfrm>
        <a:off x="3446468" y="1306679"/>
        <a:ext cx="1565262" cy="939157"/>
      </dsp:txXfrm>
    </dsp:sp>
    <dsp:sp modelId="{79D155C5-B644-4AC7-9D39-5C129E489F4A}">
      <dsp:nvSpPr>
        <dsp:cNvPr id="0" name=""/>
        <dsp:cNvSpPr/>
      </dsp:nvSpPr>
      <dsp:spPr>
        <a:xfrm>
          <a:off x="5168257" y="1306679"/>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IEDA:MGDS</a:t>
          </a:r>
          <a:endParaRPr lang="en-US" sz="1600" kern="1200" dirty="0"/>
        </a:p>
      </dsp:txBody>
      <dsp:txXfrm>
        <a:off x="5168257" y="1306679"/>
        <a:ext cx="1565262" cy="939157"/>
      </dsp:txXfrm>
    </dsp:sp>
    <dsp:sp modelId="{DD69EC06-6A21-421E-B957-EFB012D8256D}">
      <dsp:nvSpPr>
        <dsp:cNvPr id="0" name=""/>
        <dsp:cNvSpPr/>
      </dsp:nvSpPr>
      <dsp:spPr>
        <a:xfrm>
          <a:off x="6890046" y="1306679"/>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National Geoscience Data Centre (NGDC)</a:t>
          </a:r>
          <a:endParaRPr lang="en-US" sz="1600" kern="1200" dirty="0"/>
        </a:p>
      </dsp:txBody>
      <dsp:txXfrm>
        <a:off x="6890046" y="1306679"/>
        <a:ext cx="1565262" cy="939157"/>
      </dsp:txXfrm>
    </dsp:sp>
    <dsp:sp modelId="{E90B85CB-D6FE-423D-841A-4C603389C935}">
      <dsp:nvSpPr>
        <dsp:cNvPr id="0" name=""/>
        <dsp:cNvSpPr/>
      </dsp:nvSpPr>
      <dsp:spPr>
        <a:xfrm>
          <a:off x="2890" y="2402363"/>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NCAR Earth Observing Lab data archive</a:t>
          </a:r>
          <a:endParaRPr lang="en-US" sz="1600" kern="1200" dirty="0"/>
        </a:p>
      </dsp:txBody>
      <dsp:txXfrm>
        <a:off x="2890" y="2402363"/>
        <a:ext cx="1565262" cy="939157"/>
      </dsp:txXfrm>
    </dsp:sp>
    <dsp:sp modelId="{D2E4FDD5-48F4-4E9E-9EB3-D4F2FE550186}">
      <dsp:nvSpPr>
        <dsp:cNvPr id="0" name=""/>
        <dsp:cNvSpPr/>
      </dsp:nvSpPr>
      <dsp:spPr>
        <a:xfrm>
          <a:off x="1724679" y="2402363"/>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NERC Earth Observation Data Centre (NEODC)</a:t>
          </a:r>
          <a:endParaRPr lang="en-US" sz="1600" kern="1200" dirty="0"/>
        </a:p>
      </dsp:txBody>
      <dsp:txXfrm>
        <a:off x="1724679" y="2402363"/>
        <a:ext cx="1565262" cy="939157"/>
      </dsp:txXfrm>
    </dsp:sp>
    <dsp:sp modelId="{B3617EAB-2466-4D97-B396-0187E890D437}">
      <dsp:nvSpPr>
        <dsp:cNvPr id="0" name=""/>
        <dsp:cNvSpPr/>
      </dsp:nvSpPr>
      <dsp:spPr>
        <a:xfrm>
          <a:off x="3446468" y="2402363"/>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NOAA National Climatic Data Center (NCDC)</a:t>
          </a:r>
          <a:endParaRPr lang="en-US" sz="1600" kern="1200" dirty="0"/>
        </a:p>
      </dsp:txBody>
      <dsp:txXfrm>
        <a:off x="3446468" y="2402363"/>
        <a:ext cx="1565262" cy="939157"/>
      </dsp:txXfrm>
    </dsp:sp>
    <dsp:sp modelId="{51B42375-887C-4796-AB0B-20648A1BE7EF}">
      <dsp:nvSpPr>
        <dsp:cNvPr id="0" name=""/>
        <dsp:cNvSpPr/>
      </dsp:nvSpPr>
      <dsp:spPr>
        <a:xfrm>
          <a:off x="5168257" y="2402363"/>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NOAA National Oceanographic Data Center (NODC)</a:t>
          </a:r>
          <a:endParaRPr lang="en-US" sz="1600" kern="1200" dirty="0"/>
        </a:p>
      </dsp:txBody>
      <dsp:txXfrm>
        <a:off x="5168257" y="2402363"/>
        <a:ext cx="1565262" cy="939157"/>
      </dsp:txXfrm>
    </dsp:sp>
    <dsp:sp modelId="{634535BB-381B-4BC1-BC37-8A0B83033E2F}">
      <dsp:nvSpPr>
        <dsp:cNvPr id="0" name=""/>
        <dsp:cNvSpPr/>
      </dsp:nvSpPr>
      <dsp:spPr>
        <a:xfrm>
          <a:off x="6890046" y="2402363"/>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NOAA National Geophysical Data Center (NGDC)</a:t>
          </a:r>
          <a:endParaRPr lang="en-US" sz="1600" kern="1200" dirty="0"/>
        </a:p>
      </dsp:txBody>
      <dsp:txXfrm>
        <a:off x="6890046" y="2402363"/>
        <a:ext cx="1565262" cy="939157"/>
      </dsp:txXfrm>
    </dsp:sp>
    <dsp:sp modelId="{B4B0AF1B-0C3A-4000-AD3B-7F64E6B8843F}">
      <dsp:nvSpPr>
        <dsp:cNvPr id="0" name=""/>
        <dsp:cNvSpPr/>
      </dsp:nvSpPr>
      <dsp:spPr>
        <a:xfrm>
          <a:off x="1724679" y="3498046"/>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PANGAEA</a:t>
          </a:r>
          <a:endParaRPr lang="en-US" sz="1600" kern="1200" dirty="0"/>
        </a:p>
      </dsp:txBody>
      <dsp:txXfrm>
        <a:off x="1724679" y="3498046"/>
        <a:ext cx="1565262" cy="939157"/>
      </dsp:txXfrm>
    </dsp:sp>
    <dsp:sp modelId="{8723A666-BFBA-4BD6-8773-A60DC75CD2DD}">
      <dsp:nvSpPr>
        <dsp:cNvPr id="0" name=""/>
        <dsp:cNvSpPr/>
      </dsp:nvSpPr>
      <dsp:spPr>
        <a:xfrm>
          <a:off x="3446468" y="3498046"/>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Polar Data Centre (PDC)</a:t>
          </a:r>
          <a:endParaRPr lang="en-US" sz="1600" kern="1200" dirty="0"/>
        </a:p>
      </dsp:txBody>
      <dsp:txXfrm>
        <a:off x="3446468" y="3498046"/>
        <a:ext cx="1565262" cy="939157"/>
      </dsp:txXfrm>
    </dsp:sp>
    <dsp:sp modelId="{8B1FB128-FAB2-4007-9C2D-3451AA209304}">
      <dsp:nvSpPr>
        <dsp:cNvPr id="0" name=""/>
        <dsp:cNvSpPr/>
      </dsp:nvSpPr>
      <dsp:spPr>
        <a:xfrm>
          <a:off x="5168257" y="3498046"/>
          <a:ext cx="1565262" cy="939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Zenodo</a:t>
          </a:r>
          <a:endParaRPr lang="en-US" sz="1600" kern="1200" dirty="0"/>
        </a:p>
      </dsp:txBody>
      <dsp:txXfrm>
        <a:off x="5168257" y="3498046"/>
        <a:ext cx="1565262" cy="9391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B01B5-7A8C-4F1F-B193-0E9487CB7F29}">
      <dsp:nvSpPr>
        <dsp:cNvPr id="0" name=""/>
        <dsp:cNvSpPr/>
      </dsp:nvSpPr>
      <dsp:spPr>
        <a:xfrm>
          <a:off x="0" y="608899"/>
          <a:ext cx="81534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Dryad now charges a </a:t>
          </a:r>
          <a:r>
            <a:rPr lang="en-US" sz="2600" kern="1200" dirty="0" smtClean="0">
              <a:solidFill>
                <a:schemeClr val="accent1">
                  <a:lumMod val="20000"/>
                  <a:lumOff val="80000"/>
                </a:schemeClr>
              </a:solidFill>
              <a:hlinkClick xmlns:r="http://schemas.openxmlformats.org/officeDocument/2006/relationships" r:id="rId1"/>
            </a:rPr>
            <a:t>fee</a:t>
          </a:r>
          <a:r>
            <a:rPr lang="en-US" sz="2600" kern="1200" dirty="0" smtClean="0"/>
            <a:t> to authors for depositing data – Is this something you would be willing to pay a fee for? </a:t>
          </a:r>
          <a:endParaRPr lang="en-US" sz="2600" kern="1200" dirty="0"/>
        </a:p>
      </dsp:txBody>
      <dsp:txXfrm>
        <a:off x="50489" y="659388"/>
        <a:ext cx="8052422" cy="933302"/>
      </dsp:txXfrm>
    </dsp:sp>
    <dsp:sp modelId="{96583A17-992A-4570-90C8-B36B7EAFB095}">
      <dsp:nvSpPr>
        <dsp:cNvPr id="0" name=""/>
        <dsp:cNvSpPr/>
      </dsp:nvSpPr>
      <dsp:spPr>
        <a:xfrm>
          <a:off x="0" y="1718060"/>
          <a:ext cx="81534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Are institutional/large lab/funding agency repositories viewed more favorably?</a:t>
          </a:r>
        </a:p>
      </dsp:txBody>
      <dsp:txXfrm>
        <a:off x="50489" y="1768549"/>
        <a:ext cx="8052422" cy="933302"/>
      </dsp:txXfrm>
    </dsp:sp>
    <dsp:sp modelId="{4769BA34-F40A-4057-9AFD-265E7B45665C}">
      <dsp:nvSpPr>
        <dsp:cNvPr id="0" name=""/>
        <dsp:cNvSpPr/>
      </dsp:nvSpPr>
      <dsp:spPr>
        <a:xfrm>
          <a:off x="0" y="2827220"/>
          <a:ext cx="81534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t>What will you consider when selecting a data repository?</a:t>
          </a:r>
          <a:endParaRPr lang="en-US" sz="2600" kern="1200" dirty="0"/>
        </a:p>
      </dsp:txBody>
      <dsp:txXfrm>
        <a:off x="50489" y="2877709"/>
        <a:ext cx="8052422" cy="933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3A981-847E-4E73-BC25-A026687C9AD8}">
      <dsp:nvSpPr>
        <dsp:cNvPr id="0" name=""/>
        <dsp:cNvSpPr/>
      </dsp:nvSpPr>
      <dsp:spPr>
        <a:xfrm>
          <a:off x="0" y="686"/>
          <a:ext cx="7772400" cy="1005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Data management plans vary</a:t>
          </a:r>
        </a:p>
      </dsp:txBody>
      <dsp:txXfrm>
        <a:off x="49099" y="49785"/>
        <a:ext cx="7674202" cy="907607"/>
      </dsp:txXfrm>
    </dsp:sp>
    <dsp:sp modelId="{72E0E018-1F8E-4BE0-824C-8EBB97FA416C}">
      <dsp:nvSpPr>
        <dsp:cNvPr id="0" name=""/>
        <dsp:cNvSpPr/>
      </dsp:nvSpPr>
      <dsp:spPr>
        <a:xfrm>
          <a:off x="0" y="1019627"/>
          <a:ext cx="7772400" cy="1005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Data accessibility concerns at the moment are regional</a:t>
          </a:r>
        </a:p>
      </dsp:txBody>
      <dsp:txXfrm>
        <a:off x="49099" y="1068726"/>
        <a:ext cx="7674202" cy="907607"/>
      </dsp:txXfrm>
    </dsp:sp>
    <dsp:sp modelId="{4E9EE9F0-5EBC-42D3-B414-4F1A0FFB0AA7}">
      <dsp:nvSpPr>
        <dsp:cNvPr id="0" name=""/>
        <dsp:cNvSpPr/>
      </dsp:nvSpPr>
      <dsp:spPr>
        <a:xfrm>
          <a:off x="0" y="2038567"/>
          <a:ext cx="7772400" cy="1005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Repository Preferences</a:t>
          </a:r>
        </a:p>
      </dsp:txBody>
      <dsp:txXfrm>
        <a:off x="49099" y="2087666"/>
        <a:ext cx="7674202" cy="907607"/>
      </dsp:txXfrm>
    </dsp:sp>
    <dsp:sp modelId="{37A98261-DD99-4F06-BD81-5E684DCDA342}">
      <dsp:nvSpPr>
        <dsp:cNvPr id="0" name=""/>
        <dsp:cNvSpPr/>
      </dsp:nvSpPr>
      <dsp:spPr>
        <a:xfrm>
          <a:off x="0" y="3057507"/>
          <a:ext cx="7772400" cy="1005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Other differences across the plasma physics community? </a:t>
          </a:r>
        </a:p>
      </dsp:txBody>
      <dsp:txXfrm>
        <a:off x="49099" y="3106606"/>
        <a:ext cx="7674202" cy="9076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8" tIns="46220" rIns="92438" bIns="462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38" tIns="46220" rIns="92438" bIns="46220" rtlCol="0"/>
          <a:lstStyle>
            <a:lvl1pPr algn="r">
              <a:defRPr sz="1200"/>
            </a:lvl1pPr>
          </a:lstStyle>
          <a:p>
            <a:fld id="{BCB160F0-3E4C-47FE-92D2-106593B57B77}" type="datetimeFigureOut">
              <a:rPr lang="en-US" smtClean="0"/>
              <a:pPr/>
              <a:t>12/15/2013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8" tIns="46220" rIns="92438" bIns="462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38" tIns="46220" rIns="92438" bIns="46220" rtlCol="0" anchor="b"/>
          <a:lstStyle>
            <a:lvl1pPr algn="r">
              <a:defRPr sz="1200"/>
            </a:lvl1pPr>
          </a:lstStyle>
          <a:p>
            <a:fld id="{22C93918-9591-4192-9C57-87C6035A19BD}" type="slidenum">
              <a:rPr lang="en-US" smtClean="0"/>
              <a:pPr/>
              <a:t>‹#›</a:t>
            </a:fld>
            <a:endParaRPr lang="en-US"/>
          </a:p>
        </p:txBody>
      </p:sp>
    </p:spTree>
    <p:extLst>
      <p:ext uri="{BB962C8B-B14F-4D97-AF65-F5344CB8AC3E}">
        <p14:creationId xmlns:p14="http://schemas.microsoft.com/office/powerpoint/2010/main" val="324511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8" tIns="46220" rIns="92438" bIns="46220"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20" rIns="92438" bIns="46220" rtlCol="0"/>
          <a:lstStyle>
            <a:lvl1pPr algn="r">
              <a:defRPr sz="1200"/>
            </a:lvl1pPr>
          </a:lstStyle>
          <a:p>
            <a:fld id="{D4F4EF61-3F43-46A0-9488-A7AA1511F53C}" type="datetimeFigureOut">
              <a:rPr lang="en-US" smtClean="0"/>
              <a:pPr/>
              <a:t>12/15/2013</a:t>
            </a:fld>
            <a:endParaRPr lang="en-US"/>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2438" tIns="46220" rIns="92438" bIns="46220"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20" rIns="92438" bIns="462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38" tIns="46220" rIns="92438" bIns="462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20" rIns="92438" bIns="46220" rtlCol="0" anchor="b"/>
          <a:lstStyle>
            <a:lvl1pPr algn="r">
              <a:defRPr sz="1200"/>
            </a:lvl1pPr>
          </a:lstStyle>
          <a:p>
            <a:fld id="{52B0CCF9-A12E-420E-9A12-15362DFA65AB}" type="slidenum">
              <a:rPr lang="en-US" smtClean="0"/>
              <a:pPr/>
              <a:t>‹#›</a:t>
            </a:fld>
            <a:endParaRPr lang="en-US"/>
          </a:p>
        </p:txBody>
      </p:sp>
    </p:spTree>
    <p:extLst>
      <p:ext uri="{BB962C8B-B14F-4D97-AF65-F5344CB8AC3E}">
        <p14:creationId xmlns:p14="http://schemas.microsoft.com/office/powerpoint/2010/main" val="29115663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1</a:t>
            </a:fld>
            <a:endParaRPr lang="en-US"/>
          </a:p>
        </p:txBody>
      </p:sp>
    </p:spTree>
    <p:extLst>
      <p:ext uri="{BB962C8B-B14F-4D97-AF65-F5344CB8AC3E}">
        <p14:creationId xmlns:p14="http://schemas.microsoft.com/office/powerpoint/2010/main" val="184300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6</a:t>
            </a:fld>
            <a:endParaRPr lang="en-US"/>
          </a:p>
        </p:txBody>
      </p:sp>
    </p:spTree>
    <p:extLst>
      <p:ext uri="{BB962C8B-B14F-4D97-AF65-F5344CB8AC3E}">
        <p14:creationId xmlns:p14="http://schemas.microsoft.com/office/powerpoint/2010/main" val="184300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17</a:t>
            </a:fld>
            <a:endParaRPr lang="en-US"/>
          </a:p>
        </p:txBody>
      </p:sp>
    </p:spTree>
    <p:extLst>
      <p:ext uri="{BB962C8B-B14F-4D97-AF65-F5344CB8AC3E}">
        <p14:creationId xmlns:p14="http://schemas.microsoft.com/office/powerpoint/2010/main" val="184300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21</a:t>
            </a:fld>
            <a:endParaRPr lang="en-US"/>
          </a:p>
        </p:txBody>
      </p:sp>
    </p:spTree>
    <p:extLst>
      <p:ext uri="{BB962C8B-B14F-4D97-AF65-F5344CB8AC3E}">
        <p14:creationId xmlns:p14="http://schemas.microsoft.com/office/powerpoint/2010/main" val="184300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23</a:t>
            </a:fld>
            <a:endParaRPr lang="en-US"/>
          </a:p>
        </p:txBody>
      </p:sp>
    </p:spTree>
    <p:extLst>
      <p:ext uri="{BB962C8B-B14F-4D97-AF65-F5344CB8AC3E}">
        <p14:creationId xmlns:p14="http://schemas.microsoft.com/office/powerpoint/2010/main" val="1843008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6" name="Picture 5" descr="ACS-1790 AIP Brand Slidesr3.jpg"/>
          <p:cNvPicPr>
            <a:picLocks noChangeAspect="1"/>
          </p:cNvPicPr>
          <p:nvPr userDrawn="1"/>
        </p:nvPicPr>
        <p:blipFill>
          <a:blip r:embed="rId3"/>
          <a:stretch>
            <a:fillRect/>
          </a:stretch>
        </p:blipFill>
        <p:spPr>
          <a:xfrm>
            <a:off x="0" y="0"/>
            <a:ext cx="9144000" cy="6858000"/>
          </a:xfrm>
          <a:prstGeom prst="rect">
            <a:avLst/>
          </a:prstGeom>
        </p:spPr>
      </p:pic>
      <p:sp>
        <p:nvSpPr>
          <p:cNvPr id="5" name="Title 4"/>
          <p:cNvSpPr>
            <a:spLocks noGrp="1"/>
          </p:cNvSpPr>
          <p:nvPr>
            <p:ph type="title" hasCustomPrompt="1"/>
          </p:nvPr>
        </p:nvSpPr>
        <p:spPr>
          <a:xfrm>
            <a:off x="0" y="2286000"/>
            <a:ext cx="8229600" cy="1143000"/>
          </a:xfrm>
          <a:effectLst>
            <a:outerShdw blurRad="50800" dist="38100" dir="2700000" algn="tl" rotWithShape="0">
              <a:prstClr val="black">
                <a:alpha val="40000"/>
              </a:prstClr>
            </a:outerShdw>
          </a:effectLst>
        </p:spPr>
        <p:txBody>
          <a:bodyPr/>
          <a:lstStyle>
            <a:lvl1pPr algn="r">
              <a:defRPr b="1" i="0">
                <a:solidFill>
                  <a:schemeClr val="bg1">
                    <a:lumMod val="95000"/>
                  </a:schemeClr>
                </a:solidFill>
                <a:latin typeface="Bariol Bold"/>
                <a:cs typeface="Bariol Bold"/>
              </a:defRPr>
            </a:lvl1pPr>
          </a:lstStyle>
          <a:p>
            <a:r>
              <a:rPr lang="en-US" dirty="0" smtClean="0"/>
              <a:t>Presentation Title</a:t>
            </a:r>
            <a:endParaRPr lang="en-US" dirty="0"/>
          </a:p>
        </p:txBody>
      </p:sp>
      <p:sp>
        <p:nvSpPr>
          <p:cNvPr id="10" name="Text Placeholder 3"/>
          <p:cNvSpPr>
            <a:spLocks noGrp="1"/>
          </p:cNvSpPr>
          <p:nvPr>
            <p:ph type="body" sz="quarter" idx="10" hasCustomPrompt="1"/>
          </p:nvPr>
        </p:nvSpPr>
        <p:spPr>
          <a:xfrm>
            <a:off x="2903220" y="3505200"/>
            <a:ext cx="5334000" cy="495300"/>
          </a:xfrm>
          <a:effectLst>
            <a:outerShdw blurRad="50800" dist="38100" dir="2700000" algn="ctr" rotWithShape="0">
              <a:schemeClr val="tx1">
                <a:alpha val="40000"/>
              </a:schemeClr>
            </a:outerShdw>
          </a:effectLst>
        </p:spPr>
        <p:txBody>
          <a:bodyPr/>
          <a:lstStyle>
            <a:lvl1pPr marL="0" indent="0" algn="r">
              <a:buNone/>
              <a:defRPr b="1">
                <a:solidFill>
                  <a:schemeClr val="bg1"/>
                </a:solidFill>
                <a:effectLst/>
              </a:defRPr>
            </a:lvl1pPr>
            <a:lvl2pPr marL="457200" indent="0" algn="r">
              <a:buNone/>
              <a:defRPr sz="2000" b="1">
                <a:solidFill>
                  <a:schemeClr val="bg1">
                    <a:lumMod val="75000"/>
                  </a:schemeClr>
                </a:solidFill>
                <a:effectLst/>
              </a:defRPr>
            </a:lvl2pPr>
            <a:lvl3pPr marL="914400" indent="0" algn="r">
              <a:buNone/>
              <a:defRPr sz="1500" b="1">
                <a:solidFill>
                  <a:schemeClr val="bg1">
                    <a:lumMod val="75000"/>
                  </a:schemeClr>
                </a:solidFill>
                <a:effectLst/>
              </a:defRPr>
            </a:lvl3pPr>
            <a:lvl4pPr marL="1371600" indent="0" algn="r">
              <a:buNone/>
              <a:defRPr sz="1500" b="1">
                <a:solidFill>
                  <a:schemeClr val="bg1">
                    <a:lumMod val="75000"/>
                  </a:schemeClr>
                </a:solidFill>
                <a:effectLst/>
              </a:defRPr>
            </a:lvl4pPr>
            <a:lvl5pPr marL="1828800" indent="0" algn="r">
              <a:buNone/>
              <a:defRPr sz="1500" b="1">
                <a:solidFill>
                  <a:schemeClr val="bg1">
                    <a:lumMod val="75000"/>
                  </a:schemeClr>
                </a:solidFill>
                <a:effectLst/>
              </a:defRPr>
            </a:lvl5pPr>
          </a:lstStyle>
          <a:p>
            <a:pPr lvl="0"/>
            <a:r>
              <a:rPr lang="en-US" dirty="0" smtClean="0"/>
              <a:t>Name</a:t>
            </a:r>
          </a:p>
        </p:txBody>
      </p:sp>
      <p:sp>
        <p:nvSpPr>
          <p:cNvPr id="11" name="Text Placeholder 3"/>
          <p:cNvSpPr>
            <a:spLocks noGrp="1"/>
          </p:cNvSpPr>
          <p:nvPr>
            <p:ph type="body" sz="quarter" idx="11" hasCustomPrompt="1"/>
          </p:nvPr>
        </p:nvSpPr>
        <p:spPr>
          <a:xfrm>
            <a:off x="2903220" y="3886200"/>
            <a:ext cx="5334000" cy="457200"/>
          </a:xfrm>
          <a:effectLst>
            <a:outerShdw blurRad="50800" dist="38100" dir="2700000" algn="ctr" rotWithShape="0">
              <a:schemeClr val="tx1">
                <a:alpha val="40000"/>
              </a:schemeClr>
            </a:outerShdw>
          </a:effectLst>
        </p:spPr>
        <p:txBody>
          <a:bodyPr>
            <a:normAutofit/>
          </a:bodyPr>
          <a:lstStyle>
            <a:lvl1pPr marL="0" indent="0" algn="r">
              <a:buNone/>
              <a:defRPr sz="2000" b="1">
                <a:solidFill>
                  <a:schemeClr val="bg1">
                    <a:lumMod val="75000"/>
                  </a:schemeClr>
                </a:solidFill>
                <a:effectLst/>
              </a:defRPr>
            </a:lvl1pPr>
            <a:lvl2pPr marL="457200" indent="0" algn="r">
              <a:buNone/>
              <a:defRPr sz="2000" b="1">
                <a:solidFill>
                  <a:schemeClr val="bg1">
                    <a:lumMod val="75000"/>
                  </a:schemeClr>
                </a:solidFill>
                <a:effectLst/>
              </a:defRPr>
            </a:lvl2pPr>
            <a:lvl3pPr marL="914400" indent="0" algn="r">
              <a:buNone/>
              <a:defRPr sz="1500" b="1">
                <a:solidFill>
                  <a:schemeClr val="bg1">
                    <a:lumMod val="75000"/>
                  </a:schemeClr>
                </a:solidFill>
                <a:effectLst/>
              </a:defRPr>
            </a:lvl3pPr>
            <a:lvl4pPr marL="1371600" indent="0" algn="r">
              <a:buNone/>
              <a:defRPr sz="1500" b="1">
                <a:solidFill>
                  <a:schemeClr val="bg1">
                    <a:lumMod val="75000"/>
                  </a:schemeClr>
                </a:solidFill>
                <a:effectLst/>
              </a:defRPr>
            </a:lvl4pPr>
            <a:lvl5pPr marL="1828800" indent="0" algn="r">
              <a:buNone/>
              <a:defRPr sz="1500" b="1">
                <a:solidFill>
                  <a:schemeClr val="bg1">
                    <a:lumMod val="75000"/>
                  </a:schemeClr>
                </a:solidFill>
                <a:effectLst/>
              </a:defRPr>
            </a:lvl5pPr>
          </a:lstStyle>
          <a:p>
            <a:pPr lvl="0"/>
            <a:r>
              <a:rPr lang="en-US" dirty="0" smtClean="0"/>
              <a:t>Title</a:t>
            </a:r>
          </a:p>
        </p:txBody>
      </p:sp>
      <p:sp>
        <p:nvSpPr>
          <p:cNvPr id="17" name="Text Placeholder 3"/>
          <p:cNvSpPr>
            <a:spLocks noGrp="1"/>
          </p:cNvSpPr>
          <p:nvPr>
            <p:ph type="body" sz="quarter" idx="12" hasCustomPrompt="1"/>
          </p:nvPr>
        </p:nvSpPr>
        <p:spPr>
          <a:xfrm>
            <a:off x="2903220" y="4191000"/>
            <a:ext cx="5334000" cy="381000"/>
          </a:xfrm>
          <a:effectLst>
            <a:outerShdw blurRad="50800" dist="38100" dir="2700000" algn="ctr" rotWithShape="0">
              <a:schemeClr val="tx1">
                <a:alpha val="40000"/>
              </a:schemeClr>
            </a:outerShdw>
          </a:effectLst>
        </p:spPr>
        <p:txBody>
          <a:bodyPr>
            <a:normAutofit/>
          </a:bodyPr>
          <a:lstStyle>
            <a:lvl1pPr marL="0" indent="0" algn="r">
              <a:buNone/>
              <a:defRPr sz="1500" b="1">
                <a:solidFill>
                  <a:schemeClr val="bg1">
                    <a:lumMod val="75000"/>
                  </a:schemeClr>
                </a:solidFill>
                <a:effectLst/>
              </a:defRPr>
            </a:lvl1pPr>
            <a:lvl2pPr marL="457200" indent="0" algn="r">
              <a:buNone/>
              <a:defRPr sz="2000" b="1">
                <a:solidFill>
                  <a:schemeClr val="bg1">
                    <a:lumMod val="75000"/>
                  </a:schemeClr>
                </a:solidFill>
                <a:effectLst/>
              </a:defRPr>
            </a:lvl2pPr>
            <a:lvl3pPr marL="914400" indent="0" algn="r">
              <a:buNone/>
              <a:defRPr sz="1500" b="1">
                <a:solidFill>
                  <a:schemeClr val="bg1">
                    <a:lumMod val="75000"/>
                  </a:schemeClr>
                </a:solidFill>
                <a:effectLst/>
              </a:defRPr>
            </a:lvl3pPr>
            <a:lvl4pPr marL="1371600" indent="0" algn="r">
              <a:buNone/>
              <a:defRPr sz="1500" b="1">
                <a:solidFill>
                  <a:schemeClr val="bg1">
                    <a:lumMod val="75000"/>
                  </a:schemeClr>
                </a:solidFill>
                <a:effectLst/>
              </a:defRPr>
            </a:lvl4pPr>
            <a:lvl5pPr marL="1828800" indent="0" algn="r">
              <a:buNone/>
              <a:defRPr sz="1500" b="1">
                <a:solidFill>
                  <a:schemeClr val="bg1">
                    <a:lumMod val="75000"/>
                  </a:schemeClr>
                </a:solidFill>
                <a:effectLst/>
              </a:defRPr>
            </a:lvl5pPr>
          </a:lstStyle>
          <a:p>
            <a:pPr lvl="0"/>
            <a:r>
              <a:rPr lang="en-US" dirty="0" smtClean="0"/>
              <a:t>Date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a:outerShdw blurRad="50800" dist="38100" dir="2700000" algn="tl" rotWithShape="0">
              <a:prstClr val="black">
                <a:alpha val="40000"/>
              </a:prstClr>
            </a:outerShdw>
          </a:effectLst>
        </p:spPr>
        <p:txBody>
          <a:bodyPr/>
          <a:lstStyle>
            <a:lvl1pPr>
              <a:defRPr baseline="0">
                <a:solidFill>
                  <a:schemeClr val="bg1"/>
                </a:solidFill>
              </a:defRPr>
            </a:lvl1pPr>
          </a:lstStyle>
          <a:p>
            <a:r>
              <a:rPr lang="en-US" dirty="0" smtClean="0"/>
              <a:t>Enter thank you or final thought here</a:t>
            </a:r>
            <a:endParaRPr lang="en-US" dirty="0"/>
          </a:p>
        </p:txBody>
      </p:sp>
      <p:sp>
        <p:nvSpPr>
          <p:cNvPr id="8" name="TextBox 7"/>
          <p:cNvSpPr txBox="1"/>
          <p:nvPr userDrawn="1"/>
        </p:nvSpPr>
        <p:spPr>
          <a:xfrm>
            <a:off x="1752600" y="2590800"/>
            <a:ext cx="5715000" cy="584775"/>
          </a:xfrm>
          <a:prstGeom prst="rect">
            <a:avLst/>
          </a:prstGeom>
          <a:noFill/>
        </p:spPr>
        <p:txBody>
          <a:bodyPr wrap="square" rtlCol="0">
            <a:spAutoFit/>
          </a:bodyPr>
          <a:lstStyle/>
          <a:p>
            <a:pPr algn="ctr"/>
            <a:r>
              <a:rPr lang="en-US" sz="3200" dirty="0" smtClean="0"/>
              <a:t>For</a:t>
            </a:r>
            <a:r>
              <a:rPr lang="en-US" sz="3200" baseline="0" dirty="0" smtClean="0"/>
              <a:t> more information</a:t>
            </a:r>
            <a:endParaRPr lang="en-US" sz="3200" dirty="0"/>
          </a:p>
        </p:txBody>
      </p:sp>
      <p:sp>
        <p:nvSpPr>
          <p:cNvPr id="9" name="TextBox 8"/>
          <p:cNvSpPr txBox="1"/>
          <p:nvPr userDrawn="1"/>
        </p:nvSpPr>
        <p:spPr>
          <a:xfrm>
            <a:off x="3429000" y="3429000"/>
            <a:ext cx="3886200" cy="1631216"/>
          </a:xfrm>
          <a:prstGeom prst="rect">
            <a:avLst/>
          </a:prstGeom>
          <a:noFill/>
        </p:spPr>
        <p:txBody>
          <a:bodyPr wrap="square" rtlCol="0">
            <a:spAutoFit/>
          </a:bodyPr>
          <a:lstStyle/>
          <a:p>
            <a:r>
              <a:rPr lang="en-US" sz="2000" dirty="0" smtClean="0"/>
              <a:t>Benedetta Camarota</a:t>
            </a:r>
            <a:endParaRPr lang="en-US" sz="2000" baseline="0" dirty="0" smtClean="0"/>
          </a:p>
          <a:p>
            <a:r>
              <a:rPr lang="en-US" sz="2000" baseline="0" dirty="0" smtClean="0"/>
              <a:t>Journal Manager</a:t>
            </a:r>
          </a:p>
          <a:p>
            <a:r>
              <a:rPr lang="en-US" sz="2000" baseline="0" dirty="0" smtClean="0"/>
              <a:t>AIP Publishing</a:t>
            </a:r>
          </a:p>
          <a:p>
            <a:r>
              <a:rPr lang="en-US" sz="2000" baseline="0" dirty="0" smtClean="0"/>
              <a:t>+1 516-576-2617</a:t>
            </a:r>
          </a:p>
          <a:p>
            <a:r>
              <a:rPr lang="en-US" sz="2000" baseline="0" dirty="0" smtClean="0"/>
              <a:t>bcamarota@aip.org</a:t>
            </a:r>
            <a:endParaRPr lang="en-US" sz="20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CS-1790 AIP Brand Slidesr32.jpg"/>
          <p:cNvPicPr>
            <a:picLocks noChangeAspect="1"/>
          </p:cNvPicPr>
          <p:nvPr/>
        </p:nvPicPr>
        <p:blipFill>
          <a:blip r:embed="rId14"/>
          <a:stretch>
            <a:fillRect/>
          </a:stretch>
        </p:blipFill>
        <p:spPr>
          <a:xfrm>
            <a:off x="0" y="-1"/>
            <a:ext cx="9144000" cy="6858001"/>
          </a:xfrm>
          <a:prstGeom prst="rect">
            <a:avLst/>
          </a:prstGeom>
        </p:spPr>
      </p:pic>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Slide title up to two lines </a:t>
            </a:r>
            <a:br>
              <a:rPr lang="en-US" dirty="0" smtClean="0"/>
            </a:br>
            <a:r>
              <a:rPr lang="en-US" dirty="0" smtClean="0"/>
              <a:t>in length can go here</a:t>
            </a:r>
            <a:endParaRPr lang="en-US" dirty="0"/>
          </a:p>
        </p:txBody>
      </p:sp>
      <p:sp>
        <p:nvSpPr>
          <p:cNvPr id="3" name="Text Placeholder 2"/>
          <p:cNvSpPr>
            <a:spLocks noGrp="1"/>
          </p:cNvSpPr>
          <p:nvPr>
            <p:ph type="body" idx="1"/>
          </p:nvPr>
        </p:nvSpPr>
        <p:spPr>
          <a:xfrm>
            <a:off x="457200" y="1447801"/>
            <a:ext cx="8229600" cy="457199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Body copy in gray </a:t>
            </a:r>
            <a:r>
              <a:rPr lang="en-US" dirty="0" err="1" smtClean="0"/>
              <a:t>Bariol</a:t>
            </a:r>
            <a:r>
              <a:rPr lang="en-US" dirty="0" smtClean="0"/>
              <a:t> font or Calibri regular</a:t>
            </a:r>
            <a:br>
              <a:rPr lang="en-US" dirty="0" smtClean="0"/>
            </a:br>
            <a:r>
              <a:rPr lang="en-US" dirty="0" smtClean="0"/>
              <a:t>point size should be twenty five whenever possible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4648200" y="6324600"/>
            <a:ext cx="4419600" cy="461665"/>
          </a:xfrm>
          <a:prstGeom prst="rect">
            <a:avLst/>
          </a:prstGeom>
          <a:noFill/>
        </p:spPr>
        <p:txBody>
          <a:bodyPr wrap="square" rtlCol="0">
            <a:spAutoFit/>
          </a:bodyPr>
          <a:lstStyle/>
          <a:p>
            <a:pPr algn="r"/>
            <a:r>
              <a:rPr lang="en-US" sz="1200" i="1" u="none" kern="1200" dirty="0" smtClean="0">
                <a:solidFill>
                  <a:schemeClr val="bg1"/>
                </a:solidFill>
                <a:latin typeface="+mn-lt"/>
                <a:ea typeface="+mn-ea"/>
                <a:cs typeface="+mn-cs"/>
              </a:rPr>
              <a:t>Enter name and venue of event here</a:t>
            </a:r>
          </a:p>
          <a:p>
            <a:pPr algn="r"/>
            <a:r>
              <a:rPr lang="en-US" sz="1200" i="1" u="none" kern="1200" dirty="0" smtClean="0">
                <a:solidFill>
                  <a:schemeClr val="bg1"/>
                </a:solidFill>
                <a:latin typeface="+mn-lt"/>
                <a:ea typeface="+mn-ea"/>
                <a:cs typeface="+mn-cs"/>
              </a:rPr>
              <a:t>Enter Month,</a:t>
            </a:r>
            <a:r>
              <a:rPr lang="en-US" sz="1200" i="1" u="none" kern="1200" baseline="0" dirty="0" smtClean="0">
                <a:solidFill>
                  <a:schemeClr val="bg1"/>
                </a:solidFill>
                <a:latin typeface="+mn-lt"/>
                <a:ea typeface="+mn-ea"/>
                <a:cs typeface="+mn-cs"/>
              </a:rPr>
              <a:t> Day, Year here</a:t>
            </a:r>
            <a:endParaRPr lang="en-US" sz="1200" i="1" u="none"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40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kern="1200">
          <a:solidFill>
            <a:schemeClr val="bg1">
              <a:lumMod val="50000"/>
            </a:schemeClr>
          </a:solidFill>
          <a:latin typeface="Bariol Bold"/>
          <a:ea typeface="+mn-ea"/>
          <a:cs typeface="Bariol Bold"/>
        </a:defRPr>
      </a:lvl1pPr>
      <a:lvl2pPr marL="742950" indent="-285750" algn="l" defTabSz="914400" rtl="0" eaLnBrk="1" latinLnBrk="0" hangingPunct="1">
        <a:spcBef>
          <a:spcPct val="20000"/>
        </a:spcBef>
        <a:buFont typeface="Wingdings" pitchFamily="2" charset="2"/>
        <a:buChar char="§"/>
        <a:defRPr sz="2500" kern="1200">
          <a:solidFill>
            <a:schemeClr val="bg1">
              <a:lumMod val="50000"/>
            </a:schemeClr>
          </a:solidFill>
          <a:latin typeface="Bariol Bold"/>
          <a:ea typeface="+mn-ea"/>
          <a:cs typeface="Bariol Bold"/>
        </a:defRPr>
      </a:lvl2pPr>
      <a:lvl3pPr marL="1143000" indent="-228600" algn="l" defTabSz="914400" rtl="0" eaLnBrk="1" latinLnBrk="0" hangingPunct="1">
        <a:spcBef>
          <a:spcPct val="20000"/>
        </a:spcBef>
        <a:buSzPct val="80000"/>
        <a:buFont typeface="Wingdings" pitchFamily="2" charset="2"/>
        <a:buChar char="§"/>
        <a:defRPr sz="2500" kern="1200">
          <a:solidFill>
            <a:schemeClr val="bg1">
              <a:lumMod val="50000"/>
            </a:schemeClr>
          </a:solidFill>
          <a:latin typeface="Bariol Bold"/>
          <a:ea typeface="+mn-ea"/>
          <a:cs typeface="Bariol Bold"/>
        </a:defRPr>
      </a:lvl3pPr>
      <a:lvl4pPr marL="1600200" indent="-228600" algn="l" defTabSz="914400" rtl="0" eaLnBrk="1" latinLnBrk="0" hangingPunct="1">
        <a:spcBef>
          <a:spcPct val="20000"/>
        </a:spcBef>
        <a:buFont typeface="Arial" pitchFamily="34" charset="0"/>
        <a:buChar char="–"/>
        <a:defRPr sz="2500" kern="1200">
          <a:solidFill>
            <a:schemeClr val="bg1">
              <a:lumMod val="50000"/>
            </a:schemeClr>
          </a:solidFill>
          <a:latin typeface="Bariol Bold"/>
          <a:ea typeface="+mn-ea"/>
          <a:cs typeface="Bariol Bold"/>
        </a:defRPr>
      </a:lvl4pPr>
      <a:lvl5pPr marL="2057400" indent="-228600" algn="l" defTabSz="914400" rtl="0" eaLnBrk="1" latinLnBrk="0" hangingPunct="1">
        <a:spcBef>
          <a:spcPct val="20000"/>
        </a:spcBef>
        <a:buFont typeface="Arial" pitchFamily="34" charset="0"/>
        <a:buChar char="»"/>
        <a:defRPr sz="2500" kern="1200">
          <a:solidFill>
            <a:schemeClr val="bg1">
              <a:lumMod val="50000"/>
            </a:schemeClr>
          </a:solidFill>
          <a:latin typeface="Bariol Bold"/>
          <a:ea typeface="+mn-ea"/>
          <a:cs typeface="Bariol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drsmith-database-v01.xl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4291/1098126" TargetMode="External"/><Relationship Id="rId2" Type="http://schemas.openxmlformats.org/officeDocument/2006/relationships/hyperlink" Target="http://dx.doi.org/10.14291/1097621" TargetMode="External"/><Relationship Id="rId1" Type="http://schemas.openxmlformats.org/officeDocument/2006/relationships/slideLayout" Target="../slideLayouts/slideLayout4.xml"/><Relationship Id="rId4" Type="http://schemas.openxmlformats.org/officeDocument/2006/relationships/hyperlink" Target="http://dx.doi.org/10.1063/1.48039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dirty="0" smtClean="0">
                <a:effectLst/>
              </a:rPr>
              <a:t>Data Accessibility:</a:t>
            </a:r>
            <a:br>
              <a:rPr lang="en-US" dirty="0" smtClean="0">
                <a:effectLst/>
              </a:rPr>
            </a:br>
            <a:r>
              <a:rPr lang="en-US" dirty="0" smtClean="0">
                <a:effectLst/>
              </a:rPr>
              <a:t>The Role of the Publisher</a:t>
            </a:r>
            <a:endParaRPr lang="en-US" dirty="0">
              <a:latin typeface="Trebuchet MS" pitchFamily="34" charset="0"/>
            </a:endParaRPr>
          </a:p>
        </p:txBody>
      </p:sp>
      <p:sp>
        <p:nvSpPr>
          <p:cNvPr id="19" name="Text Placeholder 18"/>
          <p:cNvSpPr>
            <a:spLocks noGrp="1"/>
          </p:cNvSpPr>
          <p:nvPr>
            <p:ph type="body" sz="quarter" idx="10"/>
          </p:nvPr>
        </p:nvSpPr>
        <p:spPr>
          <a:xfrm>
            <a:off x="2438400" y="3276600"/>
            <a:ext cx="5798820" cy="990600"/>
          </a:xfrm>
        </p:spPr>
        <p:txBody>
          <a:bodyPr>
            <a:noAutofit/>
          </a:bodyPr>
          <a:lstStyle/>
          <a:p>
            <a:r>
              <a:rPr lang="en-US" sz="1600" dirty="0" smtClean="0"/>
              <a:t>Alison Waldron</a:t>
            </a:r>
          </a:p>
          <a:p>
            <a:r>
              <a:rPr lang="en-US" sz="1600" dirty="0" smtClean="0"/>
              <a:t>Princeton Plasma Physics Lab Meeting</a:t>
            </a:r>
          </a:p>
          <a:p>
            <a:r>
              <a:rPr lang="en-US" sz="1600" dirty="0" smtClean="0"/>
              <a:t>December 16,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39C1FD0-413A-49E5-8826-76B11110A2B6}" type="slidenum">
              <a:rPr lang="en-US" smtClean="0"/>
              <a:pPr/>
              <a:t>10</a:t>
            </a:fld>
            <a:endParaRPr lang="en-US" dirty="0"/>
          </a:p>
        </p:txBody>
      </p:sp>
      <p:pic>
        <p:nvPicPr>
          <p:cNvPr id="3074" name="Picture 2" descr="C:\Users\bcamarota\AppData\Local\Microsoft\Windows\Temporary Internet Files\Content.Outlook\6CVI8INV\ns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12493"/>
            <a:ext cx="4648200" cy="529310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600200" y="5486400"/>
            <a:ext cx="2057400" cy="627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From the Abstract View</a:t>
            </a:r>
            <a:endParaRPr lang="en-US" dirty="0"/>
          </a:p>
        </p:txBody>
      </p:sp>
    </p:spTree>
    <p:extLst>
      <p:ext uri="{BB962C8B-B14F-4D97-AF65-F5344CB8AC3E}">
        <p14:creationId xmlns:p14="http://schemas.microsoft.com/office/powerpoint/2010/main" val="1854411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39C1FD0-413A-49E5-8826-76B11110A2B6}" type="slidenum">
              <a:rPr lang="en-US" smtClean="0"/>
              <a:pPr/>
              <a:t>11</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02576"/>
            <a:ext cx="4191000" cy="536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419600" y="1402576"/>
            <a:ext cx="4648200" cy="5303024"/>
            <a:chOff x="304800" y="304800"/>
            <a:chExt cx="5410200" cy="6255524"/>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5410200" cy="625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546485" y="679632"/>
              <a:ext cx="1583805" cy="217835"/>
            </a:xfrm>
            <a:prstGeom prst="rect">
              <a:avLst/>
            </a:prstGeom>
          </p:spPr>
          <p:txBody>
            <a:bodyPr wrap="square">
              <a:spAutoFit/>
            </a:bodyPr>
            <a:lstStyle/>
            <a:p>
              <a:pPr algn="ctr"/>
              <a:r>
                <a:rPr lang="en-US" sz="600" u="sng" dirty="0" smtClean="0">
                  <a:hlinkClick r:id="rId4" action="ppaction://hlinkfile"/>
                </a:rPr>
                <a:t>http://dx.doi.org/10.14291/1097621</a:t>
              </a:r>
              <a:endParaRPr lang="en-US" sz="600" dirty="0"/>
            </a:p>
          </p:txBody>
        </p:sp>
      </p:grpSp>
      <p:sp>
        <p:nvSpPr>
          <p:cNvPr id="8" name="Oval 7"/>
          <p:cNvSpPr/>
          <p:nvPr/>
        </p:nvSpPr>
        <p:spPr>
          <a:xfrm>
            <a:off x="5138067" y="1498945"/>
            <a:ext cx="2057400" cy="627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Published Article with Data</a:t>
            </a:r>
            <a:endParaRPr lang="en-US" dirty="0"/>
          </a:p>
        </p:txBody>
      </p:sp>
    </p:spTree>
    <p:extLst>
      <p:ext uri="{BB962C8B-B14F-4D97-AF65-F5344CB8AC3E}">
        <p14:creationId xmlns:p14="http://schemas.microsoft.com/office/powerpoint/2010/main" val="1057445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Landing Page</a:t>
            </a:r>
            <a:endParaRPr lang="en-US" dirty="0"/>
          </a:p>
        </p:txBody>
      </p:sp>
      <p:sp>
        <p:nvSpPr>
          <p:cNvPr id="5" name="Slide Number Placeholder 4"/>
          <p:cNvSpPr>
            <a:spLocks noGrp="1"/>
          </p:cNvSpPr>
          <p:nvPr>
            <p:ph type="sldNum" sz="quarter" idx="4"/>
          </p:nvPr>
        </p:nvSpPr>
        <p:spPr/>
        <p:txBody>
          <a:bodyPr/>
          <a:lstStyle/>
          <a:p>
            <a:fld id="{039C1FD0-413A-49E5-8826-76B11110A2B6}" type="slidenum">
              <a:rPr lang="en-US" smtClean="0"/>
              <a:pPr/>
              <a:t>12</a:t>
            </a:fld>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31" y="1336231"/>
            <a:ext cx="4271793" cy="536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589" y="2070837"/>
            <a:ext cx="4956211" cy="372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73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Examples: GDJ abstract view</a:t>
            </a:r>
            <a:endParaRPr lang="en-US" dirty="0"/>
          </a:p>
        </p:txBody>
      </p:sp>
      <p:sp>
        <p:nvSpPr>
          <p:cNvPr id="5" name="Slide Number Placeholder 4"/>
          <p:cNvSpPr>
            <a:spLocks noGrp="1"/>
          </p:cNvSpPr>
          <p:nvPr>
            <p:ph type="sldNum" sz="quarter" idx="4"/>
          </p:nvPr>
        </p:nvSpPr>
        <p:spPr/>
        <p:txBody>
          <a:bodyPr/>
          <a:lstStyle/>
          <a:p>
            <a:fld id="{039C1FD0-413A-49E5-8826-76B11110A2B6}" type="slidenum">
              <a:rPr lang="en-US" smtClean="0"/>
              <a:pPr/>
              <a:t>13</a:t>
            </a:fld>
            <a:endParaRPr lang="en-US" dirty="0"/>
          </a:p>
        </p:txBody>
      </p:sp>
      <p:grpSp>
        <p:nvGrpSpPr>
          <p:cNvPr id="6" name="Group 5"/>
          <p:cNvGrpSpPr/>
          <p:nvPr/>
        </p:nvGrpSpPr>
        <p:grpSpPr>
          <a:xfrm>
            <a:off x="1066800" y="1285355"/>
            <a:ext cx="7239000" cy="5193445"/>
            <a:chOff x="1066800" y="1285354"/>
            <a:chExt cx="7239000" cy="5344046"/>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74"/>
            <a:stretch/>
          </p:blipFill>
          <p:spPr bwMode="auto">
            <a:xfrm>
              <a:off x="1066800" y="1285354"/>
              <a:ext cx="7239000" cy="531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0" y="5867400"/>
              <a:ext cx="289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416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Examples: DOI Landing </a:t>
            </a:r>
            <a:r>
              <a:rPr lang="en-US" dirty="0"/>
              <a:t>P</a:t>
            </a:r>
            <a:r>
              <a:rPr lang="en-US" dirty="0" smtClean="0"/>
              <a:t>age</a:t>
            </a:r>
            <a:endParaRPr lang="en-US" dirty="0"/>
          </a:p>
        </p:txBody>
      </p:sp>
      <p:sp>
        <p:nvSpPr>
          <p:cNvPr id="5" name="Slide Number Placeholder 4"/>
          <p:cNvSpPr>
            <a:spLocks noGrp="1"/>
          </p:cNvSpPr>
          <p:nvPr>
            <p:ph type="sldNum" sz="quarter" idx="4"/>
          </p:nvPr>
        </p:nvSpPr>
        <p:spPr/>
        <p:txBody>
          <a:bodyPr/>
          <a:lstStyle/>
          <a:p>
            <a:fld id="{039C1FD0-413A-49E5-8826-76B11110A2B6}" type="slidenum">
              <a:rPr lang="en-US" smtClean="0"/>
              <a:pPr/>
              <a:t>14</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519"/>
          <a:stretch/>
        </p:blipFill>
        <p:spPr bwMode="auto">
          <a:xfrm>
            <a:off x="914399" y="1371601"/>
            <a:ext cx="8064347"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658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Examples: Dryad Landing </a:t>
            </a:r>
            <a:r>
              <a:rPr lang="en-US" dirty="0"/>
              <a:t>P</a:t>
            </a:r>
            <a:r>
              <a:rPr lang="en-US" dirty="0" smtClean="0"/>
              <a:t>age</a:t>
            </a:r>
            <a:endParaRPr lang="en-US" dirty="0"/>
          </a:p>
        </p:txBody>
      </p:sp>
      <p:sp>
        <p:nvSpPr>
          <p:cNvPr id="5" name="Slide Number Placeholder 4"/>
          <p:cNvSpPr>
            <a:spLocks noGrp="1"/>
          </p:cNvSpPr>
          <p:nvPr>
            <p:ph type="sldNum" sz="quarter" idx="4"/>
          </p:nvPr>
        </p:nvSpPr>
        <p:spPr/>
        <p:txBody>
          <a:bodyPr/>
          <a:lstStyle/>
          <a:p>
            <a:fld id="{039C1FD0-413A-49E5-8826-76B11110A2B6}" type="slidenum">
              <a:rPr lang="en-US" smtClean="0"/>
              <a:pPr/>
              <a:t>15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1447800"/>
            <a:ext cx="44291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348757" y="3376634"/>
            <a:ext cx="4114800" cy="1406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67400" y="3810000"/>
            <a:ext cx="2551083" cy="461665"/>
          </a:xfrm>
          <a:prstGeom prst="rect">
            <a:avLst/>
          </a:prstGeom>
          <a:noFill/>
        </p:spPr>
        <p:txBody>
          <a:bodyPr wrap="none" rtlCol="0">
            <a:spAutoFit/>
          </a:bodyPr>
          <a:lstStyle/>
          <a:p>
            <a:r>
              <a:rPr lang="en-US" sz="2400" b="1" dirty="0" smtClean="0">
                <a:solidFill>
                  <a:srgbClr val="FF0000"/>
                </a:solidFill>
              </a:rPr>
              <a:t>Bi-directional links</a:t>
            </a:r>
            <a:endParaRPr lang="en-US" sz="2400" b="1" dirty="0">
              <a:solidFill>
                <a:srgbClr val="FF0000"/>
              </a:solidFill>
            </a:endParaRPr>
          </a:p>
        </p:txBody>
      </p:sp>
      <p:sp>
        <p:nvSpPr>
          <p:cNvPr id="7" name="Oval 6"/>
          <p:cNvSpPr/>
          <p:nvPr/>
        </p:nvSpPr>
        <p:spPr>
          <a:xfrm>
            <a:off x="1524000" y="5638800"/>
            <a:ext cx="2286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5638800"/>
            <a:ext cx="4005071" cy="461665"/>
          </a:xfrm>
          <a:prstGeom prst="rect">
            <a:avLst/>
          </a:prstGeom>
          <a:noFill/>
        </p:spPr>
        <p:txBody>
          <a:bodyPr wrap="none" rtlCol="0">
            <a:spAutoFit/>
          </a:bodyPr>
          <a:lstStyle/>
          <a:p>
            <a:r>
              <a:rPr lang="en-US" sz="2400" b="1" dirty="0" smtClean="0">
                <a:solidFill>
                  <a:srgbClr val="FF0000"/>
                </a:solidFill>
              </a:rPr>
              <a:t>Data submission time stamp!!</a:t>
            </a:r>
            <a:endParaRPr lang="en-US" sz="2400" b="1" dirty="0">
              <a:solidFill>
                <a:srgbClr val="FF0000"/>
              </a:solidFill>
            </a:endParaRPr>
          </a:p>
        </p:txBody>
      </p:sp>
      <p:sp>
        <p:nvSpPr>
          <p:cNvPr id="9" name="Oval 8"/>
          <p:cNvSpPr/>
          <p:nvPr/>
        </p:nvSpPr>
        <p:spPr>
          <a:xfrm>
            <a:off x="1981200" y="2590800"/>
            <a:ext cx="2057400" cy="627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2590800"/>
            <a:ext cx="3696268" cy="461665"/>
          </a:xfrm>
          <a:prstGeom prst="rect">
            <a:avLst/>
          </a:prstGeom>
          <a:noFill/>
        </p:spPr>
        <p:txBody>
          <a:bodyPr wrap="none" rtlCol="0">
            <a:spAutoFit/>
          </a:bodyPr>
          <a:lstStyle/>
          <a:p>
            <a:r>
              <a:rPr lang="en-US" sz="2400" b="1" dirty="0" smtClean="0">
                <a:solidFill>
                  <a:srgbClr val="FF0000"/>
                </a:solidFill>
              </a:rPr>
              <a:t>Possibility for README files</a:t>
            </a:r>
            <a:endParaRPr lang="en-US" sz="2400" b="1" dirty="0">
              <a:solidFill>
                <a:srgbClr val="FF0000"/>
              </a:solidFill>
            </a:endParaRPr>
          </a:p>
        </p:txBody>
      </p:sp>
    </p:spTree>
    <p:extLst>
      <p:ext uri="{BB962C8B-B14F-4D97-AF65-F5344CB8AC3E}">
        <p14:creationId xmlns:p14="http://schemas.microsoft.com/office/powerpoint/2010/main" val="389426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Cross-linking</a:t>
            </a:r>
            <a:endParaRPr lang="en-US" dirty="0"/>
          </a:p>
        </p:txBody>
      </p:sp>
      <p:sp>
        <p:nvSpPr>
          <p:cNvPr id="5" name="Slide Number Placeholder 4"/>
          <p:cNvSpPr>
            <a:spLocks noGrp="1"/>
          </p:cNvSpPr>
          <p:nvPr>
            <p:ph type="sldNum" sz="quarter" idx="4"/>
          </p:nvPr>
        </p:nvSpPr>
        <p:spPr/>
        <p:txBody>
          <a:bodyPr/>
          <a:lstStyle/>
          <a:p>
            <a:fld id="{039C1FD0-413A-49E5-8826-76B11110A2B6}" type="slidenum">
              <a:rPr lang="en-US" smtClean="0"/>
              <a:pPr/>
              <a:t>16</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371600"/>
            <a:ext cx="4191000" cy="526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362200"/>
            <a:ext cx="5029201" cy="373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77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latin typeface="Trebuchet MS" pitchFamily="34" charset="0"/>
              </a:rPr>
              <a:t>Data Repositories</a:t>
            </a:r>
            <a:endParaRPr lang="en-US" dirty="0">
              <a:latin typeface="Trebuchet MS" pitchFamily="34" charset="0"/>
            </a:endParaRP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798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18</a:t>
            </a:fld>
            <a:endParaRPr lang="en-US" dirty="0"/>
          </a:p>
        </p:txBody>
      </p:sp>
      <p:sp>
        <p:nvSpPr>
          <p:cNvPr id="8" name="Title 1"/>
          <p:cNvSpPr>
            <a:spLocks noGrp="1"/>
          </p:cNvSpPr>
          <p:nvPr>
            <p:ph type="title"/>
          </p:nvPr>
        </p:nvSpPr>
        <p:spPr/>
        <p:txBody>
          <a:bodyPr/>
          <a:lstStyle/>
          <a:p>
            <a:r>
              <a:rPr lang="en-US" dirty="0" smtClean="0"/>
              <a:t>Data Repositories: Standard Practices</a:t>
            </a:r>
            <a:endParaRPr lang="en-US" dirty="0"/>
          </a:p>
        </p:txBody>
      </p:sp>
      <p:graphicFrame>
        <p:nvGraphicFramePr>
          <p:cNvPr id="2" name="Diagram 1"/>
          <p:cNvGraphicFramePr/>
          <p:nvPr>
            <p:extLst>
              <p:ext uri="{D42A27DB-BD31-4B8C-83A1-F6EECF244321}">
                <p14:modId xmlns:p14="http://schemas.microsoft.com/office/powerpoint/2010/main" val="2792898999"/>
              </p:ext>
            </p:extLst>
          </p:nvPr>
        </p:nvGraphicFramePr>
        <p:xfrm>
          <a:off x="914400" y="1295400"/>
          <a:ext cx="7467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125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Wiley’s Acceptable Repositories </a:t>
            </a:r>
            <a:endParaRPr lang="en-US" dirty="0"/>
          </a:p>
        </p:txBody>
      </p:sp>
      <p:sp>
        <p:nvSpPr>
          <p:cNvPr id="3" name="Content Placeholder 2"/>
          <p:cNvSpPr>
            <a:spLocks noGrp="1"/>
          </p:cNvSpPr>
          <p:nvPr>
            <p:ph sz="half" idx="1"/>
          </p:nvPr>
        </p:nvSpPr>
        <p:spPr>
          <a:xfrm>
            <a:off x="457200" y="1447800"/>
            <a:ext cx="7924800" cy="838200"/>
          </a:xfrm>
        </p:spPr>
        <p:txBody>
          <a:bodyPr>
            <a:normAutofit/>
          </a:bodyPr>
          <a:lstStyle/>
          <a:p>
            <a:pPr marL="0" indent="0">
              <a:buNone/>
            </a:pPr>
            <a:r>
              <a:rPr lang="en-US" sz="2000" dirty="0" smtClean="0"/>
              <a:t>For </a:t>
            </a:r>
            <a:r>
              <a:rPr lang="en-US" sz="2000" i="1" dirty="0" smtClean="0"/>
              <a:t>Geoscience Data Journal</a:t>
            </a:r>
            <a:r>
              <a:rPr lang="en-US" sz="2000" dirty="0" smtClean="0"/>
              <a:t>, acceptable repositories are: </a:t>
            </a:r>
          </a:p>
        </p:txBody>
      </p:sp>
      <p:sp>
        <p:nvSpPr>
          <p:cNvPr id="5" name="Slide Number Placeholder 4"/>
          <p:cNvSpPr>
            <a:spLocks noGrp="1"/>
          </p:cNvSpPr>
          <p:nvPr>
            <p:ph type="sldNum" sz="quarter" idx="4"/>
          </p:nvPr>
        </p:nvSpPr>
        <p:spPr/>
        <p:txBody>
          <a:bodyPr/>
          <a:lstStyle/>
          <a:p>
            <a:fld id="{039C1FD0-413A-49E5-8826-76B11110A2B6}" type="slidenum">
              <a:rPr lang="en-US" smtClean="0"/>
              <a:pPr/>
              <a:t>19</a:t>
            </a:fld>
            <a:endParaRPr lang="en-US" dirty="0"/>
          </a:p>
        </p:txBody>
      </p:sp>
      <p:graphicFrame>
        <p:nvGraphicFramePr>
          <p:cNvPr id="4" name="Diagram 3"/>
          <p:cNvGraphicFramePr/>
          <p:nvPr>
            <p:extLst>
              <p:ext uri="{D42A27DB-BD31-4B8C-83A1-F6EECF244321}">
                <p14:modId xmlns:p14="http://schemas.microsoft.com/office/powerpoint/2010/main" val="1986247222"/>
              </p:ext>
            </p:extLst>
          </p:nvPr>
        </p:nvGraphicFramePr>
        <p:xfrm>
          <a:off x="304800" y="1828800"/>
          <a:ext cx="8458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607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2</a:t>
            </a:fld>
            <a:endParaRPr lang="en-US" dirty="0"/>
          </a:p>
        </p:txBody>
      </p:sp>
      <p:sp>
        <p:nvSpPr>
          <p:cNvPr id="6" name="Title 5"/>
          <p:cNvSpPr>
            <a:spLocks noGrp="1"/>
          </p:cNvSpPr>
          <p:nvPr>
            <p:ph type="title"/>
          </p:nvPr>
        </p:nvSpPr>
        <p:spPr/>
        <p:txBody>
          <a:bodyPr/>
          <a:lstStyle/>
          <a:p>
            <a:r>
              <a:rPr lang="en-US" dirty="0"/>
              <a:t>Data </a:t>
            </a:r>
            <a:r>
              <a:rPr lang="en-US" dirty="0" smtClean="0"/>
              <a:t>Accessibility</a:t>
            </a:r>
            <a:r>
              <a:rPr lang="en-US" dirty="0"/>
              <a:t>: Why?</a:t>
            </a:r>
          </a:p>
        </p:txBody>
      </p:sp>
      <p:sp>
        <p:nvSpPr>
          <p:cNvPr id="14" name="TextBox 13"/>
          <p:cNvSpPr txBox="1"/>
          <p:nvPr/>
        </p:nvSpPr>
        <p:spPr>
          <a:xfrm>
            <a:off x="228600" y="1524000"/>
            <a:ext cx="8642548" cy="2246769"/>
          </a:xfrm>
          <a:prstGeom prst="rect">
            <a:avLst/>
          </a:prstGeom>
          <a:noFill/>
        </p:spPr>
        <p:txBody>
          <a:bodyPr wrap="square" rtlCol="0">
            <a:spAutoFit/>
          </a:bodyPr>
          <a:lstStyle/>
          <a:p>
            <a:r>
              <a:rPr lang="en-US" sz="2000" dirty="0"/>
              <a:t>US National Science Board’s (NSB) Task Force on Data Policies issued its report</a:t>
            </a:r>
          </a:p>
          <a:p>
            <a:r>
              <a:rPr lang="en-US" sz="2000" dirty="0"/>
              <a:t>on Digital Research Data Sharing and Management (NSB 2011</a:t>
            </a:r>
            <a:r>
              <a:rPr lang="en-US" sz="2000" dirty="0" smtClean="0"/>
              <a:t>) requiring “…</a:t>
            </a:r>
            <a:r>
              <a:rPr lang="en-US" sz="2000" i="1" dirty="0" smtClean="0"/>
              <a:t>grantees </a:t>
            </a:r>
            <a:r>
              <a:rPr lang="en-US" sz="2000" i="1" dirty="0"/>
              <a:t>to make </a:t>
            </a:r>
            <a:r>
              <a:rPr lang="en-US" sz="2000" i="1" dirty="0" smtClean="0"/>
              <a:t>both the </a:t>
            </a:r>
            <a:r>
              <a:rPr lang="en-US" sz="2000" i="1" dirty="0"/>
              <a:t>data and the methods and techniques used in the creation and analysis of the data </a:t>
            </a:r>
            <a:r>
              <a:rPr lang="en-US" sz="2000" i="1" dirty="0" smtClean="0"/>
              <a:t>accessible for </a:t>
            </a:r>
            <a:r>
              <a:rPr lang="en-US" sz="2000" i="1" dirty="0"/>
              <a:t>the purposes of building upon or verifying figures, tables, findings, and conclusions in </a:t>
            </a:r>
            <a:r>
              <a:rPr lang="en-US" sz="2000" i="1" dirty="0" smtClean="0"/>
              <a:t>peer reviewed </a:t>
            </a:r>
            <a:r>
              <a:rPr lang="en-US" sz="2000" i="1" dirty="0"/>
              <a:t>publications</a:t>
            </a:r>
            <a:r>
              <a:rPr lang="en-US" sz="2000" i="1" dirty="0" smtClean="0"/>
              <a:t>.</a:t>
            </a:r>
            <a:r>
              <a:rPr lang="en-US" sz="2000" dirty="0" smtClean="0"/>
              <a:t>”</a:t>
            </a:r>
          </a:p>
          <a:p>
            <a:endParaRPr lang="en-US" sz="2000" dirty="0"/>
          </a:p>
          <a:p>
            <a:r>
              <a:rPr lang="en-US" sz="2000" b="1" dirty="0" smtClean="0"/>
              <a:t>But Beyond Govt. Mandates:</a:t>
            </a:r>
            <a:endParaRPr lang="en-US" sz="2000" b="1" dirty="0"/>
          </a:p>
        </p:txBody>
      </p:sp>
      <p:graphicFrame>
        <p:nvGraphicFramePr>
          <p:cNvPr id="2" name="Diagram 1"/>
          <p:cNvGraphicFramePr/>
          <p:nvPr>
            <p:extLst>
              <p:ext uri="{D42A27DB-BD31-4B8C-83A1-F6EECF244321}">
                <p14:modId xmlns:p14="http://schemas.microsoft.com/office/powerpoint/2010/main" val="2618223594"/>
              </p:ext>
            </p:extLst>
          </p:nvPr>
        </p:nvGraphicFramePr>
        <p:xfrm>
          <a:off x="381000" y="3733800"/>
          <a:ext cx="8335078" cy="289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791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R</a:t>
            </a:r>
            <a:r>
              <a:rPr lang="en-US" dirty="0" smtClean="0"/>
              <a:t>epositories: Key Questions</a:t>
            </a:r>
            <a:endParaRPr lang="en-US" dirty="0"/>
          </a:p>
        </p:txBody>
      </p:sp>
      <p:sp>
        <p:nvSpPr>
          <p:cNvPr id="5" name="Slide Number Placeholder 4"/>
          <p:cNvSpPr>
            <a:spLocks noGrp="1"/>
          </p:cNvSpPr>
          <p:nvPr>
            <p:ph type="sldNum" sz="quarter" idx="4"/>
          </p:nvPr>
        </p:nvSpPr>
        <p:spPr/>
        <p:txBody>
          <a:bodyPr/>
          <a:lstStyle/>
          <a:p>
            <a:fld id="{039C1FD0-413A-49E5-8826-76B11110A2B6}" type="slidenum">
              <a:rPr lang="en-US" smtClean="0"/>
              <a:pPr/>
              <a:t>20</a:t>
            </a:fld>
            <a:endParaRPr lang="en-US" dirty="0"/>
          </a:p>
        </p:txBody>
      </p:sp>
      <p:graphicFrame>
        <p:nvGraphicFramePr>
          <p:cNvPr id="4" name="Diagram 3"/>
          <p:cNvGraphicFramePr/>
          <p:nvPr>
            <p:extLst>
              <p:ext uri="{D42A27DB-BD31-4B8C-83A1-F6EECF244321}">
                <p14:modId xmlns:p14="http://schemas.microsoft.com/office/powerpoint/2010/main" val="1953451768"/>
              </p:ext>
            </p:extLst>
          </p:nvPr>
        </p:nvGraphicFramePr>
        <p:xfrm>
          <a:off x="381000" y="1397000"/>
          <a:ext cx="81534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467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latin typeface="Trebuchet MS" pitchFamily="34" charset="0"/>
              </a:rPr>
              <a:t>Community Needs</a:t>
            </a:r>
            <a:endParaRPr lang="en-US" dirty="0">
              <a:latin typeface="Trebuchet MS" pitchFamily="34" charset="0"/>
            </a:endParaRP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91163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944562"/>
          </a:xfrm>
        </p:spPr>
        <p:txBody>
          <a:bodyPr>
            <a:normAutofit/>
          </a:bodyPr>
          <a:lstStyle/>
          <a:p>
            <a:r>
              <a:rPr lang="en-US" dirty="0" smtClean="0"/>
              <a:t>Differences across the community</a:t>
            </a:r>
            <a:endParaRPr lang="en-US" dirty="0"/>
          </a:p>
        </p:txBody>
      </p:sp>
      <p:sp>
        <p:nvSpPr>
          <p:cNvPr id="4" name="Slide Number Placeholder 3"/>
          <p:cNvSpPr>
            <a:spLocks noGrp="1"/>
          </p:cNvSpPr>
          <p:nvPr>
            <p:ph type="sldNum" sz="quarter" idx="4"/>
          </p:nvPr>
        </p:nvSpPr>
        <p:spPr/>
        <p:txBody>
          <a:bodyPr/>
          <a:lstStyle/>
          <a:p>
            <a:fld id="{039C1FD0-413A-49E5-8826-76B11110A2B6}" type="slidenum">
              <a:rPr lang="en-US" smtClean="0"/>
              <a:pPr/>
              <a:t>22</a:t>
            </a:fld>
            <a:endParaRPr lang="en-US" dirty="0"/>
          </a:p>
        </p:txBody>
      </p:sp>
      <p:graphicFrame>
        <p:nvGraphicFramePr>
          <p:cNvPr id="5" name="Diagram 4"/>
          <p:cNvGraphicFramePr/>
          <p:nvPr>
            <p:extLst>
              <p:ext uri="{D42A27DB-BD31-4B8C-83A1-F6EECF244321}">
                <p14:modId xmlns:p14="http://schemas.microsoft.com/office/powerpoint/2010/main" val="3454532620"/>
              </p:ext>
            </p:extLst>
          </p:nvPr>
        </p:nvGraphicFramePr>
        <p:xfrm>
          <a:off x="685800" y="165100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825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latin typeface="Trebuchet MS" pitchFamily="34" charset="0"/>
              </a:rPr>
              <a:t>Next Steps</a:t>
            </a:r>
            <a:endParaRPr lang="en-US" dirty="0">
              <a:latin typeface="Trebuchet MS" pitchFamily="34" charset="0"/>
            </a:endParaRP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09551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4"/>
          </p:nvPr>
        </p:nvSpPr>
        <p:spPr/>
        <p:txBody>
          <a:bodyPr/>
          <a:lstStyle/>
          <a:p>
            <a:fld id="{039C1FD0-413A-49E5-8826-76B11110A2B6}" type="slidenum">
              <a:rPr lang="en-US" smtClean="0"/>
              <a:pPr/>
              <a:t>24</a:t>
            </a:fld>
            <a:endParaRPr lang="en-US" dirty="0"/>
          </a:p>
        </p:txBody>
      </p:sp>
      <p:graphicFrame>
        <p:nvGraphicFramePr>
          <p:cNvPr id="4" name="Diagram 3"/>
          <p:cNvGraphicFramePr/>
          <p:nvPr>
            <p:extLst>
              <p:ext uri="{D42A27DB-BD31-4B8C-83A1-F6EECF244321}">
                <p14:modId xmlns:p14="http://schemas.microsoft.com/office/powerpoint/2010/main" val="2380884650"/>
              </p:ext>
            </p:extLst>
          </p:nvPr>
        </p:nvGraphicFramePr>
        <p:xfrm>
          <a:off x="685800" y="1397000"/>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64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Accessibility: What?</a:t>
            </a:r>
            <a:endParaRPr lang="en-US" dirty="0"/>
          </a:p>
        </p:txBody>
      </p:sp>
      <p:sp>
        <p:nvSpPr>
          <p:cNvPr id="3" name="Content Placeholder 2"/>
          <p:cNvSpPr>
            <a:spLocks noGrp="1"/>
          </p:cNvSpPr>
          <p:nvPr>
            <p:ph idx="1"/>
          </p:nvPr>
        </p:nvSpPr>
        <p:spPr>
          <a:xfrm>
            <a:off x="457200" y="1524001"/>
            <a:ext cx="8229600" cy="609599"/>
          </a:xfrm>
        </p:spPr>
        <p:txBody>
          <a:bodyPr>
            <a:normAutofit/>
          </a:bodyPr>
          <a:lstStyle/>
          <a:p>
            <a:pPr>
              <a:buNone/>
            </a:pPr>
            <a:r>
              <a:rPr lang="en-US" dirty="0" smtClean="0"/>
              <a:t>The aim of this project is to</a:t>
            </a:r>
            <a:endParaRPr lang="en-US" dirty="0"/>
          </a:p>
        </p:txBody>
      </p:sp>
      <p:sp>
        <p:nvSpPr>
          <p:cNvPr id="4" name="Slide Number Placeholder 3"/>
          <p:cNvSpPr>
            <a:spLocks noGrp="1"/>
          </p:cNvSpPr>
          <p:nvPr>
            <p:ph type="sldNum" sz="quarter" idx="4"/>
          </p:nvPr>
        </p:nvSpPr>
        <p:spPr/>
        <p:txBody>
          <a:bodyPr/>
          <a:lstStyle/>
          <a:p>
            <a:fld id="{039C1FD0-413A-49E5-8826-76B11110A2B6}" type="slidenum">
              <a:rPr lang="en-US" smtClean="0"/>
              <a:pPr/>
              <a:t>3</a:t>
            </a:fld>
            <a:endParaRPr lang="en-US" dirty="0"/>
          </a:p>
        </p:txBody>
      </p:sp>
      <p:graphicFrame>
        <p:nvGraphicFramePr>
          <p:cNvPr id="5" name="Diagram 4"/>
          <p:cNvGraphicFramePr/>
          <p:nvPr>
            <p:extLst>
              <p:ext uri="{D42A27DB-BD31-4B8C-83A1-F6EECF244321}">
                <p14:modId xmlns:p14="http://schemas.microsoft.com/office/powerpoint/2010/main" val="2781822730"/>
              </p:ext>
            </p:extLst>
          </p:nvPr>
        </p:nvGraphicFramePr>
        <p:xfrm>
          <a:off x="609600" y="198120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21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4</a:t>
            </a:fld>
            <a:endParaRPr lang="en-US" dirty="0"/>
          </a:p>
        </p:txBody>
      </p:sp>
      <p:sp>
        <p:nvSpPr>
          <p:cNvPr id="12" name="Title 1"/>
          <p:cNvSpPr>
            <a:spLocks noGrp="1"/>
          </p:cNvSpPr>
          <p:nvPr>
            <p:ph type="title"/>
          </p:nvPr>
        </p:nvSpPr>
        <p:spPr>
          <a:xfrm>
            <a:off x="463742" y="228600"/>
            <a:ext cx="8229600" cy="1143000"/>
          </a:xfrm>
        </p:spPr>
        <p:txBody>
          <a:bodyPr/>
          <a:lstStyle/>
          <a:p>
            <a:r>
              <a:rPr lang="en-US" dirty="0" smtClean="0"/>
              <a:t>Data Accessibility: How?</a:t>
            </a:r>
            <a:endParaRPr lang="en-US" dirty="0"/>
          </a:p>
        </p:txBody>
      </p:sp>
      <p:sp>
        <p:nvSpPr>
          <p:cNvPr id="2" name="TextBox 1"/>
          <p:cNvSpPr txBox="1"/>
          <p:nvPr/>
        </p:nvSpPr>
        <p:spPr>
          <a:xfrm>
            <a:off x="304801" y="1449050"/>
            <a:ext cx="8534400" cy="1569660"/>
          </a:xfrm>
          <a:prstGeom prst="rect">
            <a:avLst/>
          </a:prstGeom>
          <a:noFill/>
        </p:spPr>
        <p:txBody>
          <a:bodyPr wrap="square" rtlCol="0">
            <a:spAutoFit/>
          </a:bodyPr>
          <a:lstStyle/>
          <a:p>
            <a:r>
              <a:rPr lang="en-US" sz="2400" dirty="0" smtClean="0">
                <a:solidFill>
                  <a:schemeClr val="bg1">
                    <a:lumMod val="50000"/>
                  </a:schemeClr>
                </a:solidFill>
              </a:rPr>
              <a:t>Develop methods for incorporating data in published articles for: </a:t>
            </a:r>
            <a:r>
              <a:rPr lang="en-US" sz="2400" i="1" dirty="0">
                <a:solidFill>
                  <a:schemeClr val="bg1">
                    <a:lumMod val="50000"/>
                  </a:schemeClr>
                </a:solidFill>
              </a:rPr>
              <a:t>The Astronomical Journal </a:t>
            </a:r>
            <a:r>
              <a:rPr lang="en-US" sz="2400" dirty="0">
                <a:solidFill>
                  <a:schemeClr val="bg1">
                    <a:lumMod val="50000"/>
                  </a:schemeClr>
                </a:solidFill>
              </a:rPr>
              <a:t>and </a:t>
            </a:r>
            <a:r>
              <a:rPr lang="en-US" sz="2400" i="1" dirty="0">
                <a:solidFill>
                  <a:schemeClr val="bg1">
                    <a:lumMod val="50000"/>
                  </a:schemeClr>
                </a:solidFill>
              </a:rPr>
              <a:t>The Astrophysical Journal </a:t>
            </a:r>
            <a:r>
              <a:rPr lang="en-US" sz="2400" dirty="0">
                <a:solidFill>
                  <a:schemeClr val="bg1">
                    <a:lumMod val="50000"/>
                  </a:schemeClr>
                </a:solidFill>
              </a:rPr>
              <a:t>(AAS</a:t>
            </a:r>
            <a:r>
              <a:rPr lang="en-US" sz="2400" dirty="0" smtClean="0">
                <a:solidFill>
                  <a:schemeClr val="bg1">
                    <a:lumMod val="50000"/>
                  </a:schemeClr>
                </a:solidFill>
              </a:rPr>
              <a:t>) and </a:t>
            </a:r>
            <a:r>
              <a:rPr lang="en-US" sz="2400" i="1" dirty="0" smtClean="0">
                <a:solidFill>
                  <a:srgbClr val="00B050"/>
                </a:solidFill>
              </a:rPr>
              <a:t>Physics </a:t>
            </a:r>
            <a:r>
              <a:rPr lang="en-US" sz="2400" i="1" dirty="0">
                <a:solidFill>
                  <a:srgbClr val="00B050"/>
                </a:solidFill>
              </a:rPr>
              <a:t>of Plasmas </a:t>
            </a:r>
            <a:r>
              <a:rPr lang="en-US" sz="2400" dirty="0">
                <a:solidFill>
                  <a:schemeClr val="bg1">
                    <a:lumMod val="50000"/>
                  </a:schemeClr>
                </a:solidFill>
              </a:rPr>
              <a:t>(AIPP</a:t>
            </a:r>
            <a:r>
              <a:rPr lang="en-US" sz="2400" dirty="0" smtClean="0">
                <a:solidFill>
                  <a:schemeClr val="bg1">
                    <a:lumMod val="50000"/>
                  </a:schemeClr>
                </a:solidFill>
              </a:rPr>
              <a:t>).</a:t>
            </a:r>
            <a:endParaRPr lang="en-US" sz="2400" dirty="0">
              <a:solidFill>
                <a:schemeClr val="bg1">
                  <a:lumMod val="50000"/>
                </a:schemeClr>
              </a:solidFill>
            </a:endParaRPr>
          </a:p>
          <a:p>
            <a:r>
              <a:rPr lang="en-US" sz="2400" dirty="0" smtClean="0"/>
              <a:t> </a:t>
            </a:r>
            <a:endParaRPr lang="en-US" sz="2400" dirty="0"/>
          </a:p>
        </p:txBody>
      </p:sp>
      <p:graphicFrame>
        <p:nvGraphicFramePr>
          <p:cNvPr id="5" name="Diagram 4"/>
          <p:cNvGraphicFramePr/>
          <p:nvPr>
            <p:extLst>
              <p:ext uri="{D42A27DB-BD31-4B8C-83A1-F6EECF244321}">
                <p14:modId xmlns:p14="http://schemas.microsoft.com/office/powerpoint/2010/main" val="78847423"/>
              </p:ext>
            </p:extLst>
          </p:nvPr>
        </p:nvGraphicFramePr>
        <p:xfrm>
          <a:off x="533401" y="2667000"/>
          <a:ext cx="8000999"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49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4" name="Slide Number Placeholder 3"/>
          <p:cNvSpPr>
            <a:spLocks noGrp="1"/>
          </p:cNvSpPr>
          <p:nvPr>
            <p:ph type="sldNum" sz="quarter" idx="4"/>
          </p:nvPr>
        </p:nvSpPr>
        <p:spPr/>
        <p:txBody>
          <a:bodyPr/>
          <a:lstStyle/>
          <a:p>
            <a:fld id="{039C1FD0-413A-49E5-8826-76B11110A2B6}" type="slidenum">
              <a:rPr lang="en-US" smtClean="0"/>
              <a:pPr/>
              <a:t>5</a:t>
            </a:fld>
            <a:endParaRPr lang="en-US" dirty="0"/>
          </a:p>
        </p:txBody>
      </p:sp>
      <p:graphicFrame>
        <p:nvGraphicFramePr>
          <p:cNvPr id="5" name="Diagram 4"/>
          <p:cNvGraphicFramePr/>
          <p:nvPr>
            <p:extLst>
              <p:ext uri="{D42A27DB-BD31-4B8C-83A1-F6EECF244321}">
                <p14:modId xmlns:p14="http://schemas.microsoft.com/office/powerpoint/2010/main" val="3751307336"/>
              </p:ext>
            </p:extLst>
          </p:nvPr>
        </p:nvGraphicFramePr>
        <p:xfrm>
          <a:off x="533400" y="1524000"/>
          <a:ext cx="8077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06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latin typeface="Trebuchet MS" pitchFamily="34" charset="0"/>
              </a:rPr>
              <a:t>How it Could Look</a:t>
            </a:r>
            <a:endParaRPr lang="en-US" dirty="0">
              <a:latin typeface="Trebuchet MS" pitchFamily="34" charset="0"/>
            </a:endParaRPr>
          </a:p>
        </p:txBody>
      </p:sp>
    </p:spTree>
    <p:extLst>
      <p:ext uri="{BB962C8B-B14F-4D97-AF65-F5344CB8AC3E}">
        <p14:creationId xmlns:p14="http://schemas.microsoft.com/office/powerpoint/2010/main" val="91461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7</a:t>
            </a:fld>
            <a:endParaRPr lang="en-US" dirty="0"/>
          </a:p>
        </p:txBody>
      </p:sp>
      <p:sp>
        <p:nvSpPr>
          <p:cNvPr id="10" name="TextBox 9"/>
          <p:cNvSpPr txBox="1"/>
          <p:nvPr/>
        </p:nvSpPr>
        <p:spPr>
          <a:xfrm>
            <a:off x="304799" y="1828800"/>
            <a:ext cx="8376011" cy="707886"/>
          </a:xfrm>
          <a:prstGeom prst="rect">
            <a:avLst/>
          </a:prstGeom>
          <a:noFill/>
          <a:ln w="25400">
            <a:solidFill>
              <a:srgbClr val="FF0000"/>
            </a:solidFill>
          </a:ln>
        </p:spPr>
        <p:txBody>
          <a:bodyPr wrap="none" rtlCol="0">
            <a:spAutoFit/>
          </a:bodyPr>
          <a:lstStyle/>
          <a:p>
            <a:r>
              <a:rPr lang="en-US" sz="2000" dirty="0">
                <a:solidFill>
                  <a:schemeClr val="bg1">
                    <a:lumMod val="50000"/>
                  </a:schemeClr>
                </a:solidFill>
                <a:latin typeface="Bariol Bold"/>
              </a:rPr>
              <a:t>David Smith and co-authors volunteered </a:t>
            </a:r>
            <a:r>
              <a:rPr lang="en-US" sz="2000" dirty="0" smtClean="0">
                <a:solidFill>
                  <a:schemeClr val="bg1">
                    <a:lumMod val="50000"/>
                  </a:schemeClr>
                </a:solidFill>
                <a:latin typeface="Bariol Bold"/>
              </a:rPr>
              <a:t>their </a:t>
            </a:r>
            <a:r>
              <a:rPr lang="en-US" sz="2000" i="1" dirty="0">
                <a:solidFill>
                  <a:schemeClr val="bg1">
                    <a:lumMod val="50000"/>
                  </a:schemeClr>
                </a:solidFill>
                <a:latin typeface="Bariol Bold"/>
              </a:rPr>
              <a:t>Physics of Plasmas </a:t>
            </a:r>
            <a:r>
              <a:rPr lang="en-US" sz="2000" dirty="0" smtClean="0">
                <a:solidFill>
                  <a:schemeClr val="bg1">
                    <a:lumMod val="50000"/>
                  </a:schemeClr>
                </a:solidFill>
                <a:latin typeface="Bariol Bold"/>
              </a:rPr>
              <a:t>article</a:t>
            </a:r>
          </a:p>
          <a:p>
            <a:r>
              <a:rPr lang="en-US" sz="2000" dirty="0" smtClean="0">
                <a:solidFill>
                  <a:schemeClr val="bg1">
                    <a:lumMod val="50000"/>
                  </a:schemeClr>
                </a:solidFill>
                <a:latin typeface="Bariol Bold"/>
              </a:rPr>
              <a:t>and  two datasets (two </a:t>
            </a:r>
            <a:r>
              <a:rPr lang="en-US" sz="2000" dirty="0">
                <a:solidFill>
                  <a:schemeClr val="bg1">
                    <a:lumMod val="50000"/>
                  </a:schemeClr>
                </a:solidFill>
                <a:latin typeface="Bariol Bold"/>
              </a:rPr>
              <a:t>tables and two figures</a:t>
            </a:r>
            <a:r>
              <a:rPr lang="en-US" sz="2000" dirty="0" smtClean="0">
                <a:solidFill>
                  <a:schemeClr val="bg1">
                    <a:lumMod val="50000"/>
                  </a:schemeClr>
                </a:solidFill>
                <a:latin typeface="Bariol Bold"/>
              </a:rPr>
              <a:t>)	</a:t>
            </a:r>
            <a:r>
              <a:rPr lang="en-US" sz="2000" dirty="0" smtClean="0">
                <a:latin typeface="Bariol Bold"/>
              </a:rPr>
              <a:t>	</a:t>
            </a:r>
            <a:r>
              <a:rPr lang="en-US" sz="2000" dirty="0">
                <a:latin typeface="Bariol Bold"/>
              </a:rPr>
              <a:t> </a:t>
            </a:r>
            <a:r>
              <a:rPr lang="en-US" sz="2000" dirty="0" smtClean="0">
                <a:latin typeface="Bariol Bold"/>
              </a:rPr>
              <a:t>       </a:t>
            </a:r>
            <a:r>
              <a:rPr lang="en-US" sz="2000" b="1" dirty="0" smtClean="0">
                <a:solidFill>
                  <a:srgbClr val="FF0000"/>
                </a:solidFill>
                <a:latin typeface="Bariol Bold"/>
              </a:rPr>
              <a:t>THANKS!</a:t>
            </a:r>
            <a:endParaRPr lang="en-US" sz="2000" b="1" dirty="0">
              <a:solidFill>
                <a:srgbClr val="FF0000"/>
              </a:solidFill>
              <a:latin typeface="Bariol Bold"/>
            </a:endParaRPr>
          </a:p>
        </p:txBody>
      </p:sp>
      <p:sp>
        <p:nvSpPr>
          <p:cNvPr id="11" name="TextBox 10"/>
          <p:cNvSpPr txBox="1"/>
          <p:nvPr/>
        </p:nvSpPr>
        <p:spPr>
          <a:xfrm>
            <a:off x="274320" y="2819400"/>
            <a:ext cx="8376011" cy="707886"/>
          </a:xfrm>
          <a:prstGeom prst="rect">
            <a:avLst/>
          </a:prstGeom>
          <a:noFill/>
          <a:ln w="25400">
            <a:solidFill>
              <a:srgbClr val="FF0000"/>
            </a:solidFill>
          </a:ln>
        </p:spPr>
        <p:txBody>
          <a:bodyPr wrap="square" rtlCol="0">
            <a:spAutoFit/>
          </a:bodyPr>
          <a:lstStyle/>
          <a:p>
            <a:r>
              <a:rPr lang="en-US" sz="2000" dirty="0" smtClean="0">
                <a:solidFill>
                  <a:schemeClr val="bg1">
                    <a:lumMod val="50000"/>
                  </a:schemeClr>
                </a:solidFill>
                <a:latin typeface="Bariol Bold"/>
              </a:rPr>
              <a:t>DOE-OSTI created and registered two separate records with </a:t>
            </a:r>
            <a:r>
              <a:rPr lang="en-US" sz="2000" dirty="0" err="1" smtClean="0">
                <a:solidFill>
                  <a:schemeClr val="bg1">
                    <a:lumMod val="50000"/>
                  </a:schemeClr>
                </a:solidFill>
                <a:latin typeface="Bariol Bold"/>
              </a:rPr>
              <a:t>DataCite</a:t>
            </a:r>
            <a:r>
              <a:rPr lang="en-US" sz="2000" dirty="0" smtClean="0">
                <a:solidFill>
                  <a:schemeClr val="bg1">
                    <a:lumMod val="50000"/>
                  </a:schemeClr>
                </a:solidFill>
                <a:latin typeface="Bariol Bold"/>
              </a:rPr>
              <a:t>, </a:t>
            </a:r>
          </a:p>
          <a:p>
            <a:r>
              <a:rPr lang="en-US" sz="2000" dirty="0" smtClean="0">
                <a:solidFill>
                  <a:schemeClr val="bg1">
                    <a:lumMod val="50000"/>
                  </a:schemeClr>
                </a:solidFill>
                <a:latin typeface="Bariol Bold"/>
              </a:rPr>
              <a:t>each provided with its own OSTI ID (links not yet live)</a:t>
            </a:r>
            <a:endParaRPr lang="en-US" sz="2000" b="1" dirty="0">
              <a:solidFill>
                <a:schemeClr val="bg1">
                  <a:lumMod val="50000"/>
                </a:schemeClr>
              </a:solidFill>
              <a:latin typeface="Bariol Bold"/>
            </a:endParaRPr>
          </a:p>
        </p:txBody>
      </p:sp>
      <p:sp>
        <p:nvSpPr>
          <p:cNvPr id="2" name="Title 1"/>
          <p:cNvSpPr>
            <a:spLocks noGrp="1"/>
          </p:cNvSpPr>
          <p:nvPr>
            <p:ph type="title"/>
          </p:nvPr>
        </p:nvSpPr>
        <p:spPr/>
        <p:txBody>
          <a:bodyPr/>
          <a:lstStyle/>
          <a:p>
            <a:r>
              <a:rPr lang="en-US" dirty="0" smtClean="0"/>
              <a:t>First: A Special Thanks!</a:t>
            </a:r>
            <a:endParaRPr lang="en-US" dirty="0"/>
          </a:p>
        </p:txBody>
      </p:sp>
    </p:spTree>
    <p:extLst>
      <p:ext uri="{BB962C8B-B14F-4D97-AF65-F5344CB8AC3E}">
        <p14:creationId xmlns:p14="http://schemas.microsoft.com/office/powerpoint/2010/main" val="1116500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39C1FD0-413A-49E5-8826-76B11110A2B6}" type="slidenum">
              <a:rPr lang="en-US" smtClean="0"/>
              <a:pPr/>
              <a:t>8</a:t>
            </a:fld>
            <a:endParaRPr lang="en-US" dirty="0"/>
          </a:p>
        </p:txBody>
      </p:sp>
      <p:pic>
        <p:nvPicPr>
          <p:cNvPr id="2050" name="Picture 2" descr="C:\Users\bcamarota\AppData\Local\Microsoft\Windows\Temporary Internet Files\Content.Outlook\6CVI8INV\ns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4512600" cy="5257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874931647"/>
              </p:ext>
            </p:extLst>
          </p:nvPr>
        </p:nvGraphicFramePr>
        <p:xfrm>
          <a:off x="5380501" y="2264214"/>
          <a:ext cx="3611099" cy="345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How will it work?</a:t>
            </a:r>
            <a:endParaRPr lang="en-US" dirty="0"/>
          </a:p>
        </p:txBody>
      </p:sp>
    </p:spTree>
    <p:extLst>
      <p:ext uri="{BB962C8B-B14F-4D97-AF65-F5344CB8AC3E}">
        <p14:creationId xmlns:p14="http://schemas.microsoft.com/office/powerpoint/2010/main" val="637048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39C1FD0-413A-49E5-8826-76B11110A2B6}" type="slidenum">
              <a:rPr lang="en-US" smtClean="0"/>
              <a:pPr/>
              <a:t>9</a:t>
            </a:fld>
            <a:endParaRPr lang="en-US" dirty="0"/>
          </a:p>
        </p:txBody>
      </p:sp>
      <p:sp>
        <p:nvSpPr>
          <p:cNvPr id="3" name="Rectangle 2"/>
          <p:cNvSpPr/>
          <p:nvPr/>
        </p:nvSpPr>
        <p:spPr>
          <a:xfrm>
            <a:off x="990600" y="1379577"/>
            <a:ext cx="7086600" cy="5262979"/>
          </a:xfrm>
          <a:prstGeom prst="rect">
            <a:avLst/>
          </a:prstGeom>
        </p:spPr>
        <p:txBody>
          <a:bodyPr wrap="square">
            <a:spAutoFit/>
          </a:bodyPr>
          <a:lstStyle/>
          <a:p>
            <a:pPr algn="just"/>
            <a:r>
              <a:rPr lang="en-US" sz="1400" b="1" dirty="0"/>
              <a:t>Access to the data</a:t>
            </a:r>
            <a:r>
              <a:rPr lang="en-US" sz="1400" b="1" dirty="0" smtClean="0"/>
              <a:t>: Each dataset will have it’s own </a:t>
            </a:r>
            <a:r>
              <a:rPr lang="en-US" sz="1400" b="1" dirty="0" err="1" smtClean="0"/>
              <a:t>doi</a:t>
            </a:r>
            <a:endParaRPr lang="en-US" sz="1400" b="1" dirty="0"/>
          </a:p>
          <a:p>
            <a:pPr algn="just"/>
            <a:endParaRPr lang="en-US" sz="1400" dirty="0"/>
          </a:p>
          <a:p>
            <a:pPr algn="just"/>
            <a:r>
              <a:rPr lang="en-US" sz="1400" u="sng" dirty="0">
                <a:hlinkClick r:id="rId2"/>
              </a:rPr>
              <a:t>http://dx.doi.org/10.14291/1097621</a:t>
            </a:r>
            <a:r>
              <a:rPr lang="en-US" sz="1400" dirty="0"/>
              <a:t> (Table II: Database quantities)</a:t>
            </a:r>
          </a:p>
          <a:p>
            <a:pPr algn="just"/>
            <a:r>
              <a:rPr lang="en-US" sz="1400" u="sng" dirty="0">
                <a:hlinkClick r:id="rId3"/>
              </a:rPr>
              <a:t>http://dx.doi.org/10.14291/1098126</a:t>
            </a:r>
            <a:r>
              <a:rPr lang="en-US" sz="1400" dirty="0"/>
              <a:t> (Fig. 5 and Fig. 6: Parametric scaling; Table IV: 10</a:t>
            </a:r>
            <a:r>
              <a:rPr lang="en-US" sz="1400" baseline="30000" dirty="0"/>
              <a:t>th</a:t>
            </a:r>
            <a:r>
              <a:rPr lang="en-US" sz="1400" dirty="0"/>
              <a:t>-90</a:t>
            </a:r>
            <a:r>
              <a:rPr lang="en-US" sz="1400" baseline="30000" dirty="0"/>
              <a:t>th</a:t>
            </a:r>
            <a:r>
              <a:rPr lang="en-US" sz="1400" dirty="0"/>
              <a:t> percentiles for statistical characteristics of regression of models)</a:t>
            </a:r>
          </a:p>
          <a:p>
            <a:pPr algn="just"/>
            <a:endParaRPr lang="en-US" sz="1400" b="1" dirty="0" smtClean="0"/>
          </a:p>
          <a:p>
            <a:pPr algn="just"/>
            <a:r>
              <a:rPr lang="en-US" sz="1400" b="1" dirty="0" smtClean="0"/>
              <a:t>How </a:t>
            </a:r>
            <a:r>
              <a:rPr lang="en-US" sz="1400" b="1" dirty="0"/>
              <a:t>to cite data?</a:t>
            </a:r>
          </a:p>
          <a:p>
            <a:pPr algn="just"/>
            <a:endParaRPr lang="en-US" sz="1400" dirty="0"/>
          </a:p>
          <a:p>
            <a:pPr algn="just"/>
            <a:r>
              <a:rPr lang="en-US" sz="1400" dirty="0"/>
              <a:t>Data sets  underlying some of the images and tables in this paper are provided with unique Digital Object Identifiers (DOIs) and stored in the [Repository Name] data repository. Access to the data sets is provided from within the article via links embedded in the figures and tables captions.</a:t>
            </a:r>
          </a:p>
          <a:p>
            <a:pPr algn="just"/>
            <a:endParaRPr lang="en-US" sz="1400" dirty="0"/>
          </a:p>
          <a:p>
            <a:pPr algn="just"/>
            <a:r>
              <a:rPr lang="en-US" sz="1400" dirty="0"/>
              <a:t>When using or citing the data, please use the provided DOIs in the citation, and put the citation in the reference section of the article (not just inline in the text). For example: </a:t>
            </a:r>
          </a:p>
          <a:p>
            <a:pPr algn="just"/>
            <a:endParaRPr lang="en-US" sz="1400" dirty="0"/>
          </a:p>
          <a:p>
            <a:pPr algn="just"/>
            <a:r>
              <a:rPr lang="en-US" sz="1400" dirty="0"/>
              <a:t>Data from: Authors, Title, Year, Repository Name, </a:t>
            </a:r>
            <a:r>
              <a:rPr lang="en-US" sz="1400" u="sng" dirty="0">
                <a:solidFill>
                  <a:srgbClr val="0000FF"/>
                </a:solidFill>
              </a:rPr>
              <a:t>DOI</a:t>
            </a:r>
            <a:r>
              <a:rPr lang="en-US" sz="1400" u="sng" dirty="0"/>
              <a:t> </a:t>
            </a:r>
            <a:r>
              <a:rPr lang="en-US" sz="1400" dirty="0"/>
              <a:t>.</a:t>
            </a:r>
          </a:p>
          <a:p>
            <a:pPr algn="just"/>
            <a:endParaRPr lang="en-US" sz="1400" dirty="0"/>
          </a:p>
          <a:p>
            <a:pPr algn="just"/>
            <a:r>
              <a:rPr lang="en-US" sz="1400" dirty="0"/>
              <a:t>In addition, please also cite the original article.:</a:t>
            </a:r>
          </a:p>
          <a:p>
            <a:pPr algn="just"/>
            <a:r>
              <a:rPr lang="en-US" sz="1400" dirty="0"/>
              <a:t>Phys. Plasmas 20, 055903 (2013); </a:t>
            </a:r>
            <a:r>
              <a:rPr lang="en-US" sz="1400" dirty="0">
                <a:hlinkClick r:id="rId4"/>
              </a:rPr>
              <a:t>http://dx.doi.org/10.1063/1.4803913</a:t>
            </a:r>
            <a:endParaRPr lang="en-US" sz="1400" dirty="0"/>
          </a:p>
          <a:p>
            <a:pPr algn="just"/>
            <a:endParaRPr lang="en-US" sz="1400" dirty="0"/>
          </a:p>
          <a:p>
            <a:r>
              <a:rPr lang="en-US" sz="1400" dirty="0"/>
              <a:t>By following these practices the data origin is correctly attributed to the authors, data is permanently accessible via link, and finding data references within the journal and other scholarly literature will be made easier</a:t>
            </a:r>
            <a:r>
              <a:rPr lang="en-US" sz="1400" dirty="0" smtClean="0"/>
              <a:t>.</a:t>
            </a:r>
            <a:endParaRPr lang="en-US" sz="1400"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063312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aip_publish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B0353EC2F38542B3A2AB99F3635A2C" ma:contentTypeVersion="0" ma:contentTypeDescription="Create a new document." ma:contentTypeScope="" ma:versionID="31edeb72c59cac31394e71a0fdab483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307338-93FD-4660-AFE6-161A01472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3C4CB13-B564-4F09-A5F7-77E59F1047EE}">
  <ds:schemaRefs>
    <ds:schemaRef ds:uri="http://schemas.microsoft.com/sharepoint/v3/contenttype/forms"/>
  </ds:schemaRefs>
</ds:datastoreItem>
</file>

<file path=customXml/itemProps3.xml><?xml version="1.0" encoding="utf-8"?>
<ds:datastoreItem xmlns:ds="http://schemas.openxmlformats.org/officeDocument/2006/customXml" ds:itemID="{2F55B2E1-4D03-493A-80EB-CB1D40324EC4}">
  <ds:schemaRefs>
    <ds:schemaRef ds:uri="http://purl.org/dc/dcmitype/"/>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aip_publishing.potx</Template>
  <TotalTime>5655</TotalTime>
  <Words>902</Words>
  <Application>Microsoft Office PowerPoint</Application>
  <PresentationFormat>On-screen Show (4:3)</PresentationFormat>
  <Paragraphs>139</Paragraphs>
  <Slides>24</Slides>
  <Notes>5</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aip_publishing</vt:lpstr>
      <vt:lpstr>Data Accessibility: The Role of the Publisher</vt:lpstr>
      <vt:lpstr>Data Accessibility: Why?</vt:lpstr>
      <vt:lpstr>Data Accessibility: What?</vt:lpstr>
      <vt:lpstr>Data Accessibility: How?</vt:lpstr>
      <vt:lpstr>Open questions</vt:lpstr>
      <vt:lpstr>How it Could Look</vt:lpstr>
      <vt:lpstr>First: A Special Thanks!</vt:lpstr>
      <vt:lpstr>How will it work?</vt:lpstr>
      <vt:lpstr>PowerPoint Presentation</vt:lpstr>
      <vt:lpstr>From the Abstract View</vt:lpstr>
      <vt:lpstr>Published Article with Data</vt:lpstr>
      <vt:lpstr>Data Landing Page</vt:lpstr>
      <vt:lpstr>Other Examples: GDJ abstract view</vt:lpstr>
      <vt:lpstr>Other Examples: DOI Landing Page</vt:lpstr>
      <vt:lpstr>Other Examples: Dryad Landing Page</vt:lpstr>
      <vt:lpstr>Cross-linking</vt:lpstr>
      <vt:lpstr>Data Repositories</vt:lpstr>
      <vt:lpstr>Data Repositories: Standard Practices</vt:lpstr>
      <vt:lpstr>Wiley’s Acceptable Repositories </vt:lpstr>
      <vt:lpstr>Other Repositories: Key Questions</vt:lpstr>
      <vt:lpstr>Community Needs</vt:lpstr>
      <vt:lpstr>Differences across the community</vt:lpstr>
      <vt:lpstr>Next Steps</vt:lpstr>
      <vt:lpstr>Next Steps</vt:lpstr>
    </vt:vector>
  </TitlesOfParts>
  <Company>Bospoint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AIP Publishing PowerPoint Template</dc:title>
  <dc:creator>Melissa Patterson</dc:creator>
  <cp:lastModifiedBy>Alison Waldron</cp:lastModifiedBy>
  <cp:revision>284</cp:revision>
  <cp:lastPrinted>2013-08-06T20:21:01Z</cp:lastPrinted>
  <dcterms:created xsi:type="dcterms:W3CDTF">2013-03-15T18:27:46Z</dcterms:created>
  <dcterms:modified xsi:type="dcterms:W3CDTF">2013-12-16T01:25:42Z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0x0101006CB0353EC2F38542B3A2AB99F3635A2C</vt:lpwstr>
  </property>
</Properties>
</file>