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43" r:id="rId4"/>
    <p:sldMasterId id="2147483990" r:id="rId5"/>
    <p:sldMasterId id="2147484014" r:id="rId6"/>
  </p:sldMasterIdLst>
  <p:notesMasterIdLst>
    <p:notesMasterId r:id="rId28"/>
  </p:notesMasterIdLst>
  <p:sldIdLst>
    <p:sldId id="816" r:id="rId7"/>
    <p:sldId id="820" r:id="rId8"/>
    <p:sldId id="841" r:id="rId9"/>
    <p:sldId id="825" r:id="rId10"/>
    <p:sldId id="826" r:id="rId11"/>
    <p:sldId id="831" r:id="rId12"/>
    <p:sldId id="850" r:id="rId13"/>
    <p:sldId id="832" r:id="rId14"/>
    <p:sldId id="843" r:id="rId15"/>
    <p:sldId id="722" r:id="rId16"/>
    <p:sldId id="813" r:id="rId17"/>
    <p:sldId id="814" r:id="rId18"/>
    <p:sldId id="815" r:id="rId19"/>
    <p:sldId id="789" r:id="rId20"/>
    <p:sldId id="401" r:id="rId21"/>
    <p:sldId id="655" r:id="rId22"/>
    <p:sldId id="805" r:id="rId23"/>
    <p:sldId id="803" r:id="rId24"/>
    <p:sldId id="804" r:id="rId25"/>
    <p:sldId id="704" r:id="rId26"/>
    <p:sldId id="852" r:id="rId2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00FF"/>
    <a:srgbClr val="FF3300"/>
    <a:srgbClr val="FF99FF"/>
    <a:srgbClr val="FFFF99"/>
    <a:srgbClr val="FF0000"/>
    <a:srgbClr val="FFFF00"/>
    <a:srgbClr val="FF99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0" autoAdjust="0"/>
    <p:restoredTop sz="99233" autoAdjust="0"/>
  </p:normalViewPr>
  <p:slideViewPr>
    <p:cSldViewPr>
      <p:cViewPr varScale="1">
        <p:scale>
          <a:sx n="90" d="100"/>
          <a:sy n="90" d="100"/>
        </p:scale>
        <p:origin x="-1170" y="-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55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897" y="-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8259F-E94C-4F21-87EA-C661A845897F}" type="datetimeFigureOut">
              <a:rPr lang="ko-KR" altLang="en-US" smtClean="0"/>
              <a:pPr/>
              <a:t>2014-02-19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3AE4A-123F-4B7F-B1A5-1CFC150FC2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52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3AE4A-123F-4B7F-B1A5-1CFC150FC210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5696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3AE4A-123F-4B7F-B1A5-1CFC150FC210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850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L-mode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H-mode </a:t>
            </a:r>
            <a:r>
              <a:rPr lang="ko-KR" altLang="en-US" dirty="0" smtClean="0"/>
              <a:t>비교를 하자면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crash</a:t>
            </a:r>
            <a:r>
              <a:rPr lang="ko-KR" altLang="en-US" baseline="0" dirty="0" smtClean="0"/>
              <a:t>가 일어나는 양상이 앞서와 같이 다릅니다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확대한 신호를 보면 </a:t>
            </a:r>
            <a:r>
              <a:rPr lang="en-US" altLang="ko-KR" baseline="0" dirty="0" smtClean="0"/>
              <a:t>L-mode</a:t>
            </a:r>
            <a:r>
              <a:rPr lang="ko-KR" altLang="en-US" baseline="0" dirty="0" smtClean="0"/>
              <a:t> 에서는 </a:t>
            </a:r>
            <a:r>
              <a:rPr lang="en-US" altLang="ko-KR" baseline="0" dirty="0" smtClean="0"/>
              <a:t>crash</a:t>
            </a:r>
            <a:r>
              <a:rPr lang="ko-KR" altLang="en-US" baseline="0" dirty="0" smtClean="0"/>
              <a:t>가 한 번에 일어나 </a:t>
            </a:r>
            <a:r>
              <a:rPr lang="en-US" altLang="ko-KR" baseline="0" dirty="0" smtClean="0"/>
              <a:t>oscillation </a:t>
            </a:r>
            <a:r>
              <a:rPr lang="ko-KR" altLang="en-US" baseline="0" dirty="0" smtClean="0"/>
              <a:t>피크값이 최대가 되었다가 바로 잠잠해지는 모양이고</a:t>
            </a:r>
            <a:r>
              <a:rPr lang="en-US" altLang="ko-KR" baseline="0" dirty="0" smtClean="0"/>
              <a:t>, H-mode</a:t>
            </a:r>
            <a:r>
              <a:rPr lang="ko-KR" altLang="en-US" baseline="0" dirty="0" smtClean="0"/>
              <a:t>에서는 최대 피크점이 있고 그 이후에도 </a:t>
            </a:r>
            <a:r>
              <a:rPr lang="en-US" altLang="ko-KR" baseline="0" dirty="0" smtClean="0"/>
              <a:t>oscillation</a:t>
            </a:r>
            <a:r>
              <a:rPr lang="ko-KR" altLang="en-US" baseline="0" dirty="0" smtClean="0"/>
              <a:t>이 세 번에 걸쳐 그 진폭이 잦아드는 모양입니다</a:t>
            </a:r>
            <a:r>
              <a:rPr lang="en-US" altLang="ko-KR" baseline="0" dirty="0" smtClean="0"/>
              <a:t>. (9, 11 </a:t>
            </a:r>
            <a:r>
              <a:rPr lang="ko-KR" altLang="en-US" baseline="0" dirty="0" smtClean="0"/>
              <a:t>페이지 그림과 일치</a:t>
            </a:r>
            <a:r>
              <a:rPr lang="en-US" altLang="ko-KR" baseline="0" dirty="0" smtClean="0"/>
              <a:t>)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3AE4A-123F-4B7F-B1A5-1CFC150FC210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85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이러한 </a:t>
            </a:r>
            <a:r>
              <a:rPr lang="en-US" altLang="ko-KR" dirty="0" smtClean="0"/>
              <a:t>m=1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모드의 주파수와 토로이달 회전 속도와 비교해보면 이와 같습니다</a:t>
            </a:r>
            <a:r>
              <a:rPr lang="en-US" altLang="ko-KR" baseline="0" dirty="0" smtClean="0"/>
              <a:t>. 6</a:t>
            </a:r>
            <a:r>
              <a:rPr lang="ko-KR" altLang="en-US" baseline="0" dirty="0" smtClean="0"/>
              <a:t>개의 실험에서 일어난 모든 </a:t>
            </a:r>
            <a:r>
              <a:rPr lang="en-US" altLang="ko-KR" baseline="0" dirty="0" err="1" smtClean="0"/>
              <a:t>sawtooth</a:t>
            </a:r>
            <a:r>
              <a:rPr lang="en-US" altLang="ko-KR" baseline="0" dirty="0" smtClean="0"/>
              <a:t> crash</a:t>
            </a:r>
            <a:r>
              <a:rPr lang="ko-KR" altLang="en-US" baseline="0" dirty="0" smtClean="0"/>
              <a:t>를 </a:t>
            </a:r>
            <a:r>
              <a:rPr lang="en-US" altLang="ko-KR" baseline="0" dirty="0" err="1" smtClean="0"/>
              <a:t>fft</a:t>
            </a:r>
            <a:r>
              <a:rPr lang="ko-KR" altLang="en-US" baseline="0" dirty="0" smtClean="0"/>
              <a:t>하여 알아낸 주파수와 그 시간에 해당하는 토로이달 회전속도와 비교한 값입니다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이에 따르면 </a:t>
            </a:r>
            <a:r>
              <a:rPr lang="en-US" altLang="ko-KR" baseline="0" dirty="0" smtClean="0"/>
              <a:t>m=1 </a:t>
            </a:r>
            <a:r>
              <a:rPr lang="ko-KR" altLang="en-US" baseline="0" dirty="0" smtClean="0"/>
              <a:t>모드의 주파수는 토로이달 회전 속도에 의해 결정된다고 할 수 있겠습니다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3AE4A-123F-4B7F-B1A5-1CFC150FC210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7939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3AE4A-123F-4B7F-B1A5-1CFC150FC210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8264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3AE4A-123F-4B7F-B1A5-1CFC150FC210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069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3AE4A-123F-4B7F-B1A5-1CFC150FC210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9898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3AE4A-123F-4B7F-B1A5-1CFC150FC210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9799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3AE4A-123F-4B7F-B1A5-1CFC150FC210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0415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3AE4A-123F-4B7F-B1A5-1CFC150FC210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7960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3AE4A-123F-4B7F-B1A5-1CFC150FC210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0655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3AE4A-123F-4B7F-B1A5-1CFC150FC210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407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jpeg"/><Relationship Id="rId11" Type="http://schemas.openxmlformats.org/officeDocument/2006/relationships/image" Target="../media/image11.jpe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jpeg"/><Relationship Id="rId11" Type="http://schemas.openxmlformats.org/officeDocument/2006/relationships/image" Target="../media/image11.jpe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32"/>
          <p:cNvGrpSpPr/>
          <p:nvPr userDrawn="1"/>
        </p:nvGrpSpPr>
        <p:grpSpPr>
          <a:xfrm>
            <a:off x="541694" y="4137021"/>
            <a:ext cx="9364307" cy="2555234"/>
            <a:chOff x="500024" y="4137021"/>
            <a:chExt cx="8643976" cy="2555234"/>
          </a:xfrm>
        </p:grpSpPr>
        <p:sp>
          <p:nvSpPr>
            <p:cNvPr id="8" name="Freeform 5"/>
            <p:cNvSpPr/>
            <p:nvPr/>
          </p:nvSpPr>
          <p:spPr>
            <a:xfrm>
              <a:off x="2208042" y="4143150"/>
              <a:ext cx="6935958" cy="2410050"/>
            </a:xfrm>
            <a:custGeom>
              <a:avLst/>
              <a:gdLst/>
              <a:ahLst/>
              <a:cxnLst>
                <a:cxn ang="0">
                  <a:pos x="2756" y="8"/>
                </a:cxn>
                <a:cxn ang="0">
                  <a:pos x="2212" y="48"/>
                </a:cxn>
                <a:cxn ang="0">
                  <a:pos x="1574" y="118"/>
                </a:cxn>
                <a:cxn ang="0">
                  <a:pos x="1172" y="176"/>
                </a:cxn>
                <a:cxn ang="0">
                  <a:pos x="786" y="248"/>
                </a:cxn>
                <a:cxn ang="0">
                  <a:pos x="450" y="334"/>
                </a:cxn>
                <a:cxn ang="0">
                  <a:pos x="266" y="402"/>
                </a:cxn>
                <a:cxn ang="0">
                  <a:pos x="154" y="456"/>
                </a:cxn>
                <a:cxn ang="0">
                  <a:pos x="72" y="516"/>
                </a:cxn>
                <a:cxn ang="0">
                  <a:pos x="18" y="580"/>
                </a:cxn>
                <a:cxn ang="0">
                  <a:pos x="0" y="648"/>
                </a:cxn>
                <a:cxn ang="0">
                  <a:pos x="8" y="704"/>
                </a:cxn>
                <a:cxn ang="0">
                  <a:pos x="50" y="784"/>
                </a:cxn>
                <a:cxn ang="0">
                  <a:pos x="126" y="856"/>
                </a:cxn>
                <a:cxn ang="0">
                  <a:pos x="232" y="922"/>
                </a:cxn>
                <a:cxn ang="0">
                  <a:pos x="368" y="984"/>
                </a:cxn>
                <a:cxn ang="0">
                  <a:pos x="528" y="1038"/>
                </a:cxn>
                <a:cxn ang="0">
                  <a:pos x="712" y="1088"/>
                </a:cxn>
                <a:cxn ang="0">
                  <a:pos x="1136" y="1168"/>
                </a:cxn>
                <a:cxn ang="0">
                  <a:pos x="1620" y="1228"/>
                </a:cxn>
                <a:cxn ang="0">
                  <a:pos x="2144" y="1270"/>
                </a:cxn>
                <a:cxn ang="0">
                  <a:pos x="2684" y="1290"/>
                </a:cxn>
                <a:cxn ang="0">
                  <a:pos x="3222" y="1294"/>
                </a:cxn>
                <a:cxn ang="0">
                  <a:pos x="3734" y="1282"/>
                </a:cxn>
                <a:cxn ang="0">
                  <a:pos x="4202" y="1252"/>
                </a:cxn>
                <a:cxn ang="0">
                  <a:pos x="4180" y="1238"/>
                </a:cxn>
                <a:cxn ang="0">
                  <a:pos x="3458" y="1216"/>
                </a:cxn>
                <a:cxn ang="0">
                  <a:pos x="2792" y="1180"/>
                </a:cxn>
                <a:cxn ang="0">
                  <a:pos x="2258" y="1136"/>
                </a:cxn>
                <a:cxn ang="0">
                  <a:pos x="1736" y="1078"/>
                </a:cxn>
                <a:cxn ang="0">
                  <a:pos x="1264" y="998"/>
                </a:cxn>
                <a:cxn ang="0">
                  <a:pos x="1058" y="950"/>
                </a:cxn>
                <a:cxn ang="0">
                  <a:pos x="880" y="896"/>
                </a:cxn>
                <a:cxn ang="0">
                  <a:pos x="734" y="836"/>
                </a:cxn>
                <a:cxn ang="0">
                  <a:pos x="622" y="770"/>
                </a:cxn>
                <a:cxn ang="0">
                  <a:pos x="552" y="696"/>
                </a:cxn>
                <a:cxn ang="0">
                  <a:pos x="534" y="658"/>
                </a:cxn>
                <a:cxn ang="0">
                  <a:pos x="528" y="616"/>
                </a:cxn>
                <a:cxn ang="0">
                  <a:pos x="532" y="578"/>
                </a:cxn>
                <a:cxn ang="0">
                  <a:pos x="552" y="526"/>
                </a:cxn>
                <a:cxn ang="0">
                  <a:pos x="590" y="476"/>
                </a:cxn>
                <a:cxn ang="0">
                  <a:pos x="642" y="432"/>
                </a:cxn>
                <a:cxn ang="0">
                  <a:pos x="762" y="366"/>
                </a:cxn>
                <a:cxn ang="0">
                  <a:pos x="950" y="298"/>
                </a:cxn>
                <a:cxn ang="0">
                  <a:pos x="1178" y="242"/>
                </a:cxn>
                <a:cxn ang="0">
                  <a:pos x="1528" y="180"/>
                </a:cxn>
                <a:cxn ang="0">
                  <a:pos x="2110" y="102"/>
                </a:cxn>
                <a:cxn ang="0">
                  <a:pos x="2880" y="0"/>
                </a:cxn>
              </a:cxnLst>
              <a:rect l="0" t="0" r="r" b="b"/>
              <a:pathLst>
                <a:path w="4344" h="1294">
                  <a:moveTo>
                    <a:pt x="2880" y="0"/>
                  </a:moveTo>
                  <a:lnTo>
                    <a:pt x="2880" y="0"/>
                  </a:lnTo>
                  <a:lnTo>
                    <a:pt x="2756" y="8"/>
                  </a:lnTo>
                  <a:lnTo>
                    <a:pt x="2614" y="16"/>
                  </a:lnTo>
                  <a:lnTo>
                    <a:pt x="2430" y="30"/>
                  </a:lnTo>
                  <a:lnTo>
                    <a:pt x="2212" y="48"/>
                  </a:lnTo>
                  <a:lnTo>
                    <a:pt x="1968" y="72"/>
                  </a:lnTo>
                  <a:lnTo>
                    <a:pt x="1708" y="100"/>
                  </a:lnTo>
                  <a:lnTo>
                    <a:pt x="1574" y="118"/>
                  </a:lnTo>
                  <a:lnTo>
                    <a:pt x="1440" y="134"/>
                  </a:lnTo>
                  <a:lnTo>
                    <a:pt x="1306" y="154"/>
                  </a:lnTo>
                  <a:lnTo>
                    <a:pt x="1172" y="176"/>
                  </a:lnTo>
                  <a:lnTo>
                    <a:pt x="1040" y="198"/>
                  </a:lnTo>
                  <a:lnTo>
                    <a:pt x="912" y="222"/>
                  </a:lnTo>
                  <a:lnTo>
                    <a:pt x="786" y="248"/>
                  </a:lnTo>
                  <a:lnTo>
                    <a:pt x="668" y="274"/>
                  </a:lnTo>
                  <a:lnTo>
                    <a:pt x="556" y="304"/>
                  </a:lnTo>
                  <a:lnTo>
                    <a:pt x="450" y="334"/>
                  </a:lnTo>
                  <a:lnTo>
                    <a:pt x="354" y="366"/>
                  </a:lnTo>
                  <a:lnTo>
                    <a:pt x="308" y="384"/>
                  </a:lnTo>
                  <a:lnTo>
                    <a:pt x="266" y="402"/>
                  </a:lnTo>
                  <a:lnTo>
                    <a:pt x="226" y="418"/>
                  </a:lnTo>
                  <a:lnTo>
                    <a:pt x="188" y="438"/>
                  </a:lnTo>
                  <a:lnTo>
                    <a:pt x="154" y="456"/>
                  </a:lnTo>
                  <a:lnTo>
                    <a:pt x="124" y="476"/>
                  </a:lnTo>
                  <a:lnTo>
                    <a:pt x="96" y="496"/>
                  </a:lnTo>
                  <a:lnTo>
                    <a:pt x="72" y="516"/>
                  </a:lnTo>
                  <a:lnTo>
                    <a:pt x="50" y="536"/>
                  </a:lnTo>
                  <a:lnTo>
                    <a:pt x="32" y="558"/>
                  </a:lnTo>
                  <a:lnTo>
                    <a:pt x="18" y="580"/>
                  </a:lnTo>
                  <a:lnTo>
                    <a:pt x="8" y="602"/>
                  </a:lnTo>
                  <a:lnTo>
                    <a:pt x="2" y="624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2" y="676"/>
                  </a:lnTo>
                  <a:lnTo>
                    <a:pt x="8" y="704"/>
                  </a:lnTo>
                  <a:lnTo>
                    <a:pt x="18" y="732"/>
                  </a:lnTo>
                  <a:lnTo>
                    <a:pt x="32" y="758"/>
                  </a:lnTo>
                  <a:lnTo>
                    <a:pt x="50" y="784"/>
                  </a:lnTo>
                  <a:lnTo>
                    <a:pt x="72" y="808"/>
                  </a:lnTo>
                  <a:lnTo>
                    <a:pt x="98" y="832"/>
                  </a:lnTo>
                  <a:lnTo>
                    <a:pt x="126" y="856"/>
                  </a:lnTo>
                  <a:lnTo>
                    <a:pt x="158" y="880"/>
                  </a:lnTo>
                  <a:lnTo>
                    <a:pt x="194" y="902"/>
                  </a:lnTo>
                  <a:lnTo>
                    <a:pt x="232" y="922"/>
                  </a:lnTo>
                  <a:lnTo>
                    <a:pt x="274" y="944"/>
                  </a:lnTo>
                  <a:lnTo>
                    <a:pt x="320" y="964"/>
                  </a:lnTo>
                  <a:lnTo>
                    <a:pt x="368" y="984"/>
                  </a:lnTo>
                  <a:lnTo>
                    <a:pt x="418" y="1002"/>
                  </a:lnTo>
                  <a:lnTo>
                    <a:pt x="472" y="1020"/>
                  </a:lnTo>
                  <a:lnTo>
                    <a:pt x="528" y="1038"/>
                  </a:lnTo>
                  <a:lnTo>
                    <a:pt x="586" y="1056"/>
                  </a:lnTo>
                  <a:lnTo>
                    <a:pt x="648" y="1072"/>
                  </a:lnTo>
                  <a:lnTo>
                    <a:pt x="712" y="1088"/>
                  </a:lnTo>
                  <a:lnTo>
                    <a:pt x="844" y="1116"/>
                  </a:lnTo>
                  <a:lnTo>
                    <a:pt x="986" y="1144"/>
                  </a:lnTo>
                  <a:lnTo>
                    <a:pt x="1136" y="1168"/>
                  </a:lnTo>
                  <a:lnTo>
                    <a:pt x="1292" y="1192"/>
                  </a:lnTo>
                  <a:lnTo>
                    <a:pt x="1454" y="1212"/>
                  </a:lnTo>
                  <a:lnTo>
                    <a:pt x="1620" y="1228"/>
                  </a:lnTo>
                  <a:lnTo>
                    <a:pt x="1792" y="1244"/>
                  </a:lnTo>
                  <a:lnTo>
                    <a:pt x="1966" y="1258"/>
                  </a:lnTo>
                  <a:lnTo>
                    <a:pt x="2144" y="1270"/>
                  </a:lnTo>
                  <a:lnTo>
                    <a:pt x="2322" y="1278"/>
                  </a:lnTo>
                  <a:lnTo>
                    <a:pt x="2504" y="1286"/>
                  </a:lnTo>
                  <a:lnTo>
                    <a:pt x="2684" y="1290"/>
                  </a:lnTo>
                  <a:lnTo>
                    <a:pt x="2864" y="1294"/>
                  </a:lnTo>
                  <a:lnTo>
                    <a:pt x="3044" y="1294"/>
                  </a:lnTo>
                  <a:lnTo>
                    <a:pt x="3222" y="1294"/>
                  </a:lnTo>
                  <a:lnTo>
                    <a:pt x="3396" y="1292"/>
                  </a:lnTo>
                  <a:lnTo>
                    <a:pt x="3568" y="1288"/>
                  </a:lnTo>
                  <a:lnTo>
                    <a:pt x="3734" y="1282"/>
                  </a:lnTo>
                  <a:lnTo>
                    <a:pt x="3896" y="1274"/>
                  </a:lnTo>
                  <a:lnTo>
                    <a:pt x="4052" y="1264"/>
                  </a:lnTo>
                  <a:lnTo>
                    <a:pt x="4202" y="1252"/>
                  </a:lnTo>
                  <a:lnTo>
                    <a:pt x="4344" y="1240"/>
                  </a:lnTo>
                  <a:lnTo>
                    <a:pt x="4344" y="1240"/>
                  </a:lnTo>
                  <a:lnTo>
                    <a:pt x="4180" y="1238"/>
                  </a:lnTo>
                  <a:lnTo>
                    <a:pt x="3992" y="1234"/>
                  </a:lnTo>
                  <a:lnTo>
                    <a:pt x="3748" y="1226"/>
                  </a:lnTo>
                  <a:lnTo>
                    <a:pt x="3458" y="1216"/>
                  </a:lnTo>
                  <a:lnTo>
                    <a:pt x="3136" y="1200"/>
                  </a:lnTo>
                  <a:lnTo>
                    <a:pt x="2966" y="1192"/>
                  </a:lnTo>
                  <a:lnTo>
                    <a:pt x="2792" y="1180"/>
                  </a:lnTo>
                  <a:lnTo>
                    <a:pt x="2614" y="1168"/>
                  </a:lnTo>
                  <a:lnTo>
                    <a:pt x="2436" y="1152"/>
                  </a:lnTo>
                  <a:lnTo>
                    <a:pt x="2258" y="1136"/>
                  </a:lnTo>
                  <a:lnTo>
                    <a:pt x="2080" y="1118"/>
                  </a:lnTo>
                  <a:lnTo>
                    <a:pt x="1906" y="1100"/>
                  </a:lnTo>
                  <a:lnTo>
                    <a:pt x="1736" y="1078"/>
                  </a:lnTo>
                  <a:lnTo>
                    <a:pt x="1570" y="1052"/>
                  </a:lnTo>
                  <a:lnTo>
                    <a:pt x="1414" y="1026"/>
                  </a:lnTo>
                  <a:lnTo>
                    <a:pt x="1264" y="998"/>
                  </a:lnTo>
                  <a:lnTo>
                    <a:pt x="1192" y="982"/>
                  </a:lnTo>
                  <a:lnTo>
                    <a:pt x="1124" y="966"/>
                  </a:lnTo>
                  <a:lnTo>
                    <a:pt x="1058" y="950"/>
                  </a:lnTo>
                  <a:lnTo>
                    <a:pt x="996" y="932"/>
                  </a:lnTo>
                  <a:lnTo>
                    <a:pt x="936" y="914"/>
                  </a:lnTo>
                  <a:lnTo>
                    <a:pt x="880" y="896"/>
                  </a:lnTo>
                  <a:lnTo>
                    <a:pt x="828" y="878"/>
                  </a:lnTo>
                  <a:lnTo>
                    <a:pt x="778" y="858"/>
                  </a:lnTo>
                  <a:lnTo>
                    <a:pt x="734" y="836"/>
                  </a:lnTo>
                  <a:lnTo>
                    <a:pt x="692" y="816"/>
                  </a:lnTo>
                  <a:lnTo>
                    <a:pt x="654" y="792"/>
                  </a:lnTo>
                  <a:lnTo>
                    <a:pt x="622" y="770"/>
                  </a:lnTo>
                  <a:lnTo>
                    <a:pt x="594" y="746"/>
                  </a:lnTo>
                  <a:lnTo>
                    <a:pt x="570" y="722"/>
                  </a:lnTo>
                  <a:lnTo>
                    <a:pt x="552" y="696"/>
                  </a:lnTo>
                  <a:lnTo>
                    <a:pt x="546" y="684"/>
                  </a:lnTo>
                  <a:lnTo>
                    <a:pt x="538" y="670"/>
                  </a:lnTo>
                  <a:lnTo>
                    <a:pt x="534" y="658"/>
                  </a:lnTo>
                  <a:lnTo>
                    <a:pt x="530" y="644"/>
                  </a:lnTo>
                  <a:lnTo>
                    <a:pt x="528" y="630"/>
                  </a:lnTo>
                  <a:lnTo>
                    <a:pt x="528" y="616"/>
                  </a:lnTo>
                  <a:lnTo>
                    <a:pt x="528" y="616"/>
                  </a:lnTo>
                  <a:lnTo>
                    <a:pt x="530" y="596"/>
                  </a:lnTo>
                  <a:lnTo>
                    <a:pt x="532" y="578"/>
                  </a:lnTo>
                  <a:lnTo>
                    <a:pt x="538" y="560"/>
                  </a:lnTo>
                  <a:lnTo>
                    <a:pt x="544" y="542"/>
                  </a:lnTo>
                  <a:lnTo>
                    <a:pt x="552" y="526"/>
                  </a:lnTo>
                  <a:lnTo>
                    <a:pt x="564" y="508"/>
                  </a:lnTo>
                  <a:lnTo>
                    <a:pt x="576" y="492"/>
                  </a:lnTo>
                  <a:lnTo>
                    <a:pt x="590" y="476"/>
                  </a:lnTo>
                  <a:lnTo>
                    <a:pt x="606" y="462"/>
                  </a:lnTo>
                  <a:lnTo>
                    <a:pt x="624" y="446"/>
                  </a:lnTo>
                  <a:lnTo>
                    <a:pt x="642" y="432"/>
                  </a:lnTo>
                  <a:lnTo>
                    <a:pt x="664" y="418"/>
                  </a:lnTo>
                  <a:lnTo>
                    <a:pt x="710" y="390"/>
                  </a:lnTo>
                  <a:lnTo>
                    <a:pt x="762" y="366"/>
                  </a:lnTo>
                  <a:lnTo>
                    <a:pt x="820" y="342"/>
                  </a:lnTo>
                  <a:lnTo>
                    <a:pt x="882" y="320"/>
                  </a:lnTo>
                  <a:lnTo>
                    <a:pt x="950" y="298"/>
                  </a:lnTo>
                  <a:lnTo>
                    <a:pt x="1022" y="278"/>
                  </a:lnTo>
                  <a:lnTo>
                    <a:pt x="1098" y="260"/>
                  </a:lnTo>
                  <a:lnTo>
                    <a:pt x="1178" y="242"/>
                  </a:lnTo>
                  <a:lnTo>
                    <a:pt x="1260" y="224"/>
                  </a:lnTo>
                  <a:lnTo>
                    <a:pt x="1348" y="208"/>
                  </a:lnTo>
                  <a:lnTo>
                    <a:pt x="1528" y="180"/>
                  </a:lnTo>
                  <a:lnTo>
                    <a:pt x="1718" y="152"/>
                  </a:lnTo>
                  <a:lnTo>
                    <a:pt x="1912" y="126"/>
                  </a:lnTo>
                  <a:lnTo>
                    <a:pt x="2110" y="102"/>
                  </a:lnTo>
                  <a:lnTo>
                    <a:pt x="2506" y="54"/>
                  </a:lnTo>
                  <a:lnTo>
                    <a:pt x="2696" y="28"/>
                  </a:lnTo>
                  <a:lnTo>
                    <a:pt x="2880" y="0"/>
                  </a:lnTo>
                  <a:lnTo>
                    <a:pt x="2880" y="0"/>
                  </a:lnTo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19000">
                  <a:schemeClr val="bg1">
                    <a:lumMod val="85000"/>
                    <a:alpha val="63000"/>
                  </a:schemeClr>
                </a:gs>
                <a:gs pos="50000">
                  <a:schemeClr val="bg1">
                    <a:lumMod val="85000"/>
                  </a:schemeClr>
                </a:gs>
                <a:gs pos="72000">
                  <a:schemeClr val="bg1">
                    <a:lumMod val="85000"/>
                    <a:alpha val="15000"/>
                  </a:schemeClr>
                </a:gs>
                <a:gs pos="89000">
                  <a:schemeClr val="bg1">
                    <a:lumMod val="75000"/>
                    <a:alpha val="5000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</p:sp>
        <p:sp>
          <p:nvSpPr>
            <p:cNvPr id="9" name="Freeform 5"/>
            <p:cNvSpPr/>
            <p:nvPr/>
          </p:nvSpPr>
          <p:spPr>
            <a:xfrm>
              <a:off x="642910" y="4143380"/>
              <a:ext cx="8501090" cy="2500330"/>
            </a:xfrm>
            <a:custGeom>
              <a:avLst/>
              <a:gdLst/>
              <a:ahLst/>
              <a:cxnLst>
                <a:cxn ang="0">
                  <a:pos x="2756" y="8"/>
                </a:cxn>
                <a:cxn ang="0">
                  <a:pos x="2212" y="48"/>
                </a:cxn>
                <a:cxn ang="0">
                  <a:pos x="1574" y="118"/>
                </a:cxn>
                <a:cxn ang="0">
                  <a:pos x="1172" y="176"/>
                </a:cxn>
                <a:cxn ang="0">
                  <a:pos x="786" y="248"/>
                </a:cxn>
                <a:cxn ang="0">
                  <a:pos x="450" y="334"/>
                </a:cxn>
                <a:cxn ang="0">
                  <a:pos x="266" y="402"/>
                </a:cxn>
                <a:cxn ang="0">
                  <a:pos x="154" y="456"/>
                </a:cxn>
                <a:cxn ang="0">
                  <a:pos x="72" y="516"/>
                </a:cxn>
                <a:cxn ang="0">
                  <a:pos x="18" y="580"/>
                </a:cxn>
                <a:cxn ang="0">
                  <a:pos x="0" y="648"/>
                </a:cxn>
                <a:cxn ang="0">
                  <a:pos x="8" y="704"/>
                </a:cxn>
                <a:cxn ang="0">
                  <a:pos x="50" y="784"/>
                </a:cxn>
                <a:cxn ang="0">
                  <a:pos x="126" y="856"/>
                </a:cxn>
                <a:cxn ang="0">
                  <a:pos x="232" y="922"/>
                </a:cxn>
                <a:cxn ang="0">
                  <a:pos x="368" y="984"/>
                </a:cxn>
                <a:cxn ang="0">
                  <a:pos x="528" y="1038"/>
                </a:cxn>
                <a:cxn ang="0">
                  <a:pos x="712" y="1088"/>
                </a:cxn>
                <a:cxn ang="0">
                  <a:pos x="1136" y="1168"/>
                </a:cxn>
                <a:cxn ang="0">
                  <a:pos x="1620" y="1228"/>
                </a:cxn>
                <a:cxn ang="0">
                  <a:pos x="2144" y="1270"/>
                </a:cxn>
                <a:cxn ang="0">
                  <a:pos x="2684" y="1290"/>
                </a:cxn>
                <a:cxn ang="0">
                  <a:pos x="3222" y="1294"/>
                </a:cxn>
                <a:cxn ang="0">
                  <a:pos x="3734" y="1282"/>
                </a:cxn>
                <a:cxn ang="0">
                  <a:pos x="4202" y="1252"/>
                </a:cxn>
                <a:cxn ang="0">
                  <a:pos x="4180" y="1238"/>
                </a:cxn>
                <a:cxn ang="0">
                  <a:pos x="3458" y="1216"/>
                </a:cxn>
                <a:cxn ang="0">
                  <a:pos x="2792" y="1180"/>
                </a:cxn>
                <a:cxn ang="0">
                  <a:pos x="2258" y="1136"/>
                </a:cxn>
                <a:cxn ang="0">
                  <a:pos x="1736" y="1078"/>
                </a:cxn>
                <a:cxn ang="0">
                  <a:pos x="1264" y="998"/>
                </a:cxn>
                <a:cxn ang="0">
                  <a:pos x="1058" y="950"/>
                </a:cxn>
                <a:cxn ang="0">
                  <a:pos x="880" y="896"/>
                </a:cxn>
                <a:cxn ang="0">
                  <a:pos x="734" y="836"/>
                </a:cxn>
                <a:cxn ang="0">
                  <a:pos x="622" y="770"/>
                </a:cxn>
                <a:cxn ang="0">
                  <a:pos x="552" y="696"/>
                </a:cxn>
                <a:cxn ang="0">
                  <a:pos x="534" y="658"/>
                </a:cxn>
                <a:cxn ang="0">
                  <a:pos x="528" y="616"/>
                </a:cxn>
                <a:cxn ang="0">
                  <a:pos x="532" y="578"/>
                </a:cxn>
                <a:cxn ang="0">
                  <a:pos x="552" y="526"/>
                </a:cxn>
                <a:cxn ang="0">
                  <a:pos x="590" y="476"/>
                </a:cxn>
                <a:cxn ang="0">
                  <a:pos x="642" y="432"/>
                </a:cxn>
                <a:cxn ang="0">
                  <a:pos x="762" y="366"/>
                </a:cxn>
                <a:cxn ang="0">
                  <a:pos x="950" y="298"/>
                </a:cxn>
                <a:cxn ang="0">
                  <a:pos x="1178" y="242"/>
                </a:cxn>
                <a:cxn ang="0">
                  <a:pos x="1528" y="180"/>
                </a:cxn>
                <a:cxn ang="0">
                  <a:pos x="2110" y="102"/>
                </a:cxn>
                <a:cxn ang="0">
                  <a:pos x="2880" y="0"/>
                </a:cxn>
              </a:cxnLst>
              <a:rect l="0" t="0" r="r" b="b"/>
              <a:pathLst>
                <a:path w="4344" h="1294">
                  <a:moveTo>
                    <a:pt x="2880" y="0"/>
                  </a:moveTo>
                  <a:lnTo>
                    <a:pt x="2880" y="0"/>
                  </a:lnTo>
                  <a:lnTo>
                    <a:pt x="2756" y="8"/>
                  </a:lnTo>
                  <a:lnTo>
                    <a:pt x="2614" y="16"/>
                  </a:lnTo>
                  <a:lnTo>
                    <a:pt x="2430" y="30"/>
                  </a:lnTo>
                  <a:lnTo>
                    <a:pt x="2212" y="48"/>
                  </a:lnTo>
                  <a:lnTo>
                    <a:pt x="1968" y="72"/>
                  </a:lnTo>
                  <a:lnTo>
                    <a:pt x="1708" y="100"/>
                  </a:lnTo>
                  <a:lnTo>
                    <a:pt x="1574" y="118"/>
                  </a:lnTo>
                  <a:lnTo>
                    <a:pt x="1440" y="134"/>
                  </a:lnTo>
                  <a:lnTo>
                    <a:pt x="1306" y="154"/>
                  </a:lnTo>
                  <a:lnTo>
                    <a:pt x="1172" y="176"/>
                  </a:lnTo>
                  <a:lnTo>
                    <a:pt x="1040" y="198"/>
                  </a:lnTo>
                  <a:lnTo>
                    <a:pt x="912" y="222"/>
                  </a:lnTo>
                  <a:lnTo>
                    <a:pt x="786" y="248"/>
                  </a:lnTo>
                  <a:lnTo>
                    <a:pt x="668" y="274"/>
                  </a:lnTo>
                  <a:lnTo>
                    <a:pt x="556" y="304"/>
                  </a:lnTo>
                  <a:lnTo>
                    <a:pt x="450" y="334"/>
                  </a:lnTo>
                  <a:lnTo>
                    <a:pt x="354" y="366"/>
                  </a:lnTo>
                  <a:lnTo>
                    <a:pt x="308" y="384"/>
                  </a:lnTo>
                  <a:lnTo>
                    <a:pt x="266" y="402"/>
                  </a:lnTo>
                  <a:lnTo>
                    <a:pt x="226" y="418"/>
                  </a:lnTo>
                  <a:lnTo>
                    <a:pt x="188" y="438"/>
                  </a:lnTo>
                  <a:lnTo>
                    <a:pt x="154" y="456"/>
                  </a:lnTo>
                  <a:lnTo>
                    <a:pt x="124" y="476"/>
                  </a:lnTo>
                  <a:lnTo>
                    <a:pt x="96" y="496"/>
                  </a:lnTo>
                  <a:lnTo>
                    <a:pt x="72" y="516"/>
                  </a:lnTo>
                  <a:lnTo>
                    <a:pt x="50" y="536"/>
                  </a:lnTo>
                  <a:lnTo>
                    <a:pt x="32" y="558"/>
                  </a:lnTo>
                  <a:lnTo>
                    <a:pt x="18" y="580"/>
                  </a:lnTo>
                  <a:lnTo>
                    <a:pt x="8" y="602"/>
                  </a:lnTo>
                  <a:lnTo>
                    <a:pt x="2" y="624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2" y="676"/>
                  </a:lnTo>
                  <a:lnTo>
                    <a:pt x="8" y="704"/>
                  </a:lnTo>
                  <a:lnTo>
                    <a:pt x="18" y="732"/>
                  </a:lnTo>
                  <a:lnTo>
                    <a:pt x="32" y="758"/>
                  </a:lnTo>
                  <a:lnTo>
                    <a:pt x="50" y="784"/>
                  </a:lnTo>
                  <a:lnTo>
                    <a:pt x="72" y="808"/>
                  </a:lnTo>
                  <a:lnTo>
                    <a:pt x="98" y="832"/>
                  </a:lnTo>
                  <a:lnTo>
                    <a:pt x="126" y="856"/>
                  </a:lnTo>
                  <a:lnTo>
                    <a:pt x="158" y="880"/>
                  </a:lnTo>
                  <a:lnTo>
                    <a:pt x="194" y="902"/>
                  </a:lnTo>
                  <a:lnTo>
                    <a:pt x="232" y="922"/>
                  </a:lnTo>
                  <a:lnTo>
                    <a:pt x="274" y="944"/>
                  </a:lnTo>
                  <a:lnTo>
                    <a:pt x="320" y="964"/>
                  </a:lnTo>
                  <a:lnTo>
                    <a:pt x="368" y="984"/>
                  </a:lnTo>
                  <a:lnTo>
                    <a:pt x="418" y="1002"/>
                  </a:lnTo>
                  <a:lnTo>
                    <a:pt x="472" y="1020"/>
                  </a:lnTo>
                  <a:lnTo>
                    <a:pt x="528" y="1038"/>
                  </a:lnTo>
                  <a:lnTo>
                    <a:pt x="586" y="1056"/>
                  </a:lnTo>
                  <a:lnTo>
                    <a:pt x="648" y="1072"/>
                  </a:lnTo>
                  <a:lnTo>
                    <a:pt x="712" y="1088"/>
                  </a:lnTo>
                  <a:lnTo>
                    <a:pt x="844" y="1116"/>
                  </a:lnTo>
                  <a:lnTo>
                    <a:pt x="986" y="1144"/>
                  </a:lnTo>
                  <a:lnTo>
                    <a:pt x="1136" y="1168"/>
                  </a:lnTo>
                  <a:lnTo>
                    <a:pt x="1292" y="1192"/>
                  </a:lnTo>
                  <a:lnTo>
                    <a:pt x="1454" y="1212"/>
                  </a:lnTo>
                  <a:lnTo>
                    <a:pt x="1620" y="1228"/>
                  </a:lnTo>
                  <a:lnTo>
                    <a:pt x="1792" y="1244"/>
                  </a:lnTo>
                  <a:lnTo>
                    <a:pt x="1966" y="1258"/>
                  </a:lnTo>
                  <a:lnTo>
                    <a:pt x="2144" y="1270"/>
                  </a:lnTo>
                  <a:lnTo>
                    <a:pt x="2322" y="1278"/>
                  </a:lnTo>
                  <a:lnTo>
                    <a:pt x="2504" y="1286"/>
                  </a:lnTo>
                  <a:lnTo>
                    <a:pt x="2684" y="1290"/>
                  </a:lnTo>
                  <a:lnTo>
                    <a:pt x="2864" y="1294"/>
                  </a:lnTo>
                  <a:lnTo>
                    <a:pt x="3044" y="1294"/>
                  </a:lnTo>
                  <a:lnTo>
                    <a:pt x="3222" y="1294"/>
                  </a:lnTo>
                  <a:lnTo>
                    <a:pt x="3396" y="1292"/>
                  </a:lnTo>
                  <a:lnTo>
                    <a:pt x="3568" y="1288"/>
                  </a:lnTo>
                  <a:lnTo>
                    <a:pt x="3734" y="1282"/>
                  </a:lnTo>
                  <a:lnTo>
                    <a:pt x="3896" y="1274"/>
                  </a:lnTo>
                  <a:lnTo>
                    <a:pt x="4052" y="1264"/>
                  </a:lnTo>
                  <a:lnTo>
                    <a:pt x="4202" y="1252"/>
                  </a:lnTo>
                  <a:lnTo>
                    <a:pt x="4344" y="1240"/>
                  </a:lnTo>
                  <a:lnTo>
                    <a:pt x="4344" y="1240"/>
                  </a:lnTo>
                  <a:lnTo>
                    <a:pt x="4180" y="1238"/>
                  </a:lnTo>
                  <a:lnTo>
                    <a:pt x="3992" y="1234"/>
                  </a:lnTo>
                  <a:lnTo>
                    <a:pt x="3748" y="1226"/>
                  </a:lnTo>
                  <a:lnTo>
                    <a:pt x="3458" y="1216"/>
                  </a:lnTo>
                  <a:lnTo>
                    <a:pt x="3136" y="1200"/>
                  </a:lnTo>
                  <a:lnTo>
                    <a:pt x="2966" y="1192"/>
                  </a:lnTo>
                  <a:lnTo>
                    <a:pt x="2792" y="1180"/>
                  </a:lnTo>
                  <a:lnTo>
                    <a:pt x="2614" y="1168"/>
                  </a:lnTo>
                  <a:lnTo>
                    <a:pt x="2436" y="1152"/>
                  </a:lnTo>
                  <a:lnTo>
                    <a:pt x="2258" y="1136"/>
                  </a:lnTo>
                  <a:lnTo>
                    <a:pt x="2080" y="1118"/>
                  </a:lnTo>
                  <a:lnTo>
                    <a:pt x="1906" y="1100"/>
                  </a:lnTo>
                  <a:lnTo>
                    <a:pt x="1736" y="1078"/>
                  </a:lnTo>
                  <a:lnTo>
                    <a:pt x="1570" y="1052"/>
                  </a:lnTo>
                  <a:lnTo>
                    <a:pt x="1414" y="1026"/>
                  </a:lnTo>
                  <a:lnTo>
                    <a:pt x="1264" y="998"/>
                  </a:lnTo>
                  <a:lnTo>
                    <a:pt x="1192" y="982"/>
                  </a:lnTo>
                  <a:lnTo>
                    <a:pt x="1124" y="966"/>
                  </a:lnTo>
                  <a:lnTo>
                    <a:pt x="1058" y="950"/>
                  </a:lnTo>
                  <a:lnTo>
                    <a:pt x="996" y="932"/>
                  </a:lnTo>
                  <a:lnTo>
                    <a:pt x="936" y="914"/>
                  </a:lnTo>
                  <a:lnTo>
                    <a:pt x="880" y="896"/>
                  </a:lnTo>
                  <a:lnTo>
                    <a:pt x="828" y="878"/>
                  </a:lnTo>
                  <a:lnTo>
                    <a:pt x="778" y="858"/>
                  </a:lnTo>
                  <a:lnTo>
                    <a:pt x="734" y="836"/>
                  </a:lnTo>
                  <a:lnTo>
                    <a:pt x="692" y="816"/>
                  </a:lnTo>
                  <a:lnTo>
                    <a:pt x="654" y="792"/>
                  </a:lnTo>
                  <a:lnTo>
                    <a:pt x="622" y="770"/>
                  </a:lnTo>
                  <a:lnTo>
                    <a:pt x="594" y="746"/>
                  </a:lnTo>
                  <a:lnTo>
                    <a:pt x="570" y="722"/>
                  </a:lnTo>
                  <a:lnTo>
                    <a:pt x="552" y="696"/>
                  </a:lnTo>
                  <a:lnTo>
                    <a:pt x="546" y="684"/>
                  </a:lnTo>
                  <a:lnTo>
                    <a:pt x="538" y="670"/>
                  </a:lnTo>
                  <a:lnTo>
                    <a:pt x="534" y="658"/>
                  </a:lnTo>
                  <a:lnTo>
                    <a:pt x="530" y="644"/>
                  </a:lnTo>
                  <a:lnTo>
                    <a:pt x="528" y="630"/>
                  </a:lnTo>
                  <a:lnTo>
                    <a:pt x="528" y="616"/>
                  </a:lnTo>
                  <a:lnTo>
                    <a:pt x="528" y="616"/>
                  </a:lnTo>
                  <a:lnTo>
                    <a:pt x="530" y="596"/>
                  </a:lnTo>
                  <a:lnTo>
                    <a:pt x="532" y="578"/>
                  </a:lnTo>
                  <a:lnTo>
                    <a:pt x="538" y="560"/>
                  </a:lnTo>
                  <a:lnTo>
                    <a:pt x="544" y="542"/>
                  </a:lnTo>
                  <a:lnTo>
                    <a:pt x="552" y="526"/>
                  </a:lnTo>
                  <a:lnTo>
                    <a:pt x="564" y="508"/>
                  </a:lnTo>
                  <a:lnTo>
                    <a:pt x="576" y="492"/>
                  </a:lnTo>
                  <a:lnTo>
                    <a:pt x="590" y="476"/>
                  </a:lnTo>
                  <a:lnTo>
                    <a:pt x="606" y="462"/>
                  </a:lnTo>
                  <a:lnTo>
                    <a:pt x="624" y="446"/>
                  </a:lnTo>
                  <a:lnTo>
                    <a:pt x="642" y="432"/>
                  </a:lnTo>
                  <a:lnTo>
                    <a:pt x="664" y="418"/>
                  </a:lnTo>
                  <a:lnTo>
                    <a:pt x="710" y="390"/>
                  </a:lnTo>
                  <a:lnTo>
                    <a:pt x="762" y="366"/>
                  </a:lnTo>
                  <a:lnTo>
                    <a:pt x="820" y="342"/>
                  </a:lnTo>
                  <a:lnTo>
                    <a:pt x="882" y="320"/>
                  </a:lnTo>
                  <a:lnTo>
                    <a:pt x="950" y="298"/>
                  </a:lnTo>
                  <a:lnTo>
                    <a:pt x="1022" y="278"/>
                  </a:lnTo>
                  <a:lnTo>
                    <a:pt x="1098" y="260"/>
                  </a:lnTo>
                  <a:lnTo>
                    <a:pt x="1178" y="242"/>
                  </a:lnTo>
                  <a:lnTo>
                    <a:pt x="1260" y="224"/>
                  </a:lnTo>
                  <a:lnTo>
                    <a:pt x="1348" y="208"/>
                  </a:lnTo>
                  <a:lnTo>
                    <a:pt x="1528" y="180"/>
                  </a:lnTo>
                  <a:lnTo>
                    <a:pt x="1718" y="152"/>
                  </a:lnTo>
                  <a:lnTo>
                    <a:pt x="1912" y="126"/>
                  </a:lnTo>
                  <a:lnTo>
                    <a:pt x="2110" y="102"/>
                  </a:lnTo>
                  <a:lnTo>
                    <a:pt x="2506" y="54"/>
                  </a:lnTo>
                  <a:lnTo>
                    <a:pt x="2696" y="28"/>
                  </a:lnTo>
                  <a:lnTo>
                    <a:pt x="2880" y="0"/>
                  </a:lnTo>
                  <a:lnTo>
                    <a:pt x="2880" y="0"/>
                  </a:lnTo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  <a:alpha val="0"/>
                  </a:schemeClr>
                </a:gs>
                <a:gs pos="19000">
                  <a:schemeClr val="bg2">
                    <a:alpha val="88000"/>
                  </a:schemeClr>
                </a:gs>
                <a:gs pos="50000">
                  <a:schemeClr val="bg2"/>
                </a:gs>
                <a:gs pos="72000">
                  <a:schemeClr val="bg2">
                    <a:alpha val="85000"/>
                  </a:schemeClr>
                </a:gs>
                <a:gs pos="89000">
                  <a:schemeClr val="bg2">
                    <a:lumMod val="60000"/>
                    <a:lumOff val="4000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</p:sp>
        <p:sp>
          <p:nvSpPr>
            <p:cNvPr id="10" name="자유형 9"/>
            <p:cNvSpPr/>
            <p:nvPr/>
          </p:nvSpPr>
          <p:spPr>
            <a:xfrm>
              <a:off x="500024" y="4137021"/>
              <a:ext cx="6189832" cy="2555234"/>
            </a:xfrm>
            <a:custGeom>
              <a:avLst/>
              <a:gdLst>
                <a:gd name="connsiteX0" fmla="*/ 0 w 9958422"/>
                <a:gd name="connsiteY0" fmla="*/ 1244600 h 2489200"/>
                <a:gd name="connsiteX1" fmla="*/ 3771763 w 9958422"/>
                <a:gd name="connsiteY1" fmla="*/ 37155 h 2489200"/>
                <a:gd name="connsiteX2" fmla="*/ 4979213 w 9958422"/>
                <a:gd name="connsiteY2" fmla="*/ 6 h 2489200"/>
                <a:gd name="connsiteX3" fmla="*/ 6186666 w 9958422"/>
                <a:gd name="connsiteY3" fmla="*/ 37155 h 2489200"/>
                <a:gd name="connsiteX4" fmla="*/ 9958423 w 9958422"/>
                <a:gd name="connsiteY4" fmla="*/ 1244614 h 2489200"/>
                <a:gd name="connsiteX5" fmla="*/ 6186662 w 9958422"/>
                <a:gd name="connsiteY5" fmla="*/ 2452065 h 2489200"/>
                <a:gd name="connsiteX6" fmla="*/ 4979211 w 9958422"/>
                <a:gd name="connsiteY6" fmla="*/ 2489214 h 2489200"/>
                <a:gd name="connsiteX7" fmla="*/ 3771759 w 9958422"/>
                <a:gd name="connsiteY7" fmla="*/ 2452065 h 2489200"/>
                <a:gd name="connsiteX8" fmla="*/ 1 w 9958422"/>
                <a:gd name="connsiteY8" fmla="*/ 1244608 h 2489200"/>
                <a:gd name="connsiteX9" fmla="*/ 0 w 9958422"/>
                <a:gd name="connsiteY9" fmla="*/ 1244600 h 2489200"/>
                <a:gd name="connsiteX0" fmla="*/ 6186672 w 10049873"/>
                <a:gd name="connsiteY0" fmla="*/ 2452059 h 2489208"/>
                <a:gd name="connsiteX1" fmla="*/ 4979221 w 10049873"/>
                <a:gd name="connsiteY1" fmla="*/ 2489208 h 2489208"/>
                <a:gd name="connsiteX2" fmla="*/ 3771769 w 10049873"/>
                <a:gd name="connsiteY2" fmla="*/ 2452059 h 2489208"/>
                <a:gd name="connsiteX3" fmla="*/ 11 w 10049873"/>
                <a:gd name="connsiteY3" fmla="*/ 1244602 h 2489208"/>
                <a:gd name="connsiteX4" fmla="*/ 10 w 10049873"/>
                <a:gd name="connsiteY4" fmla="*/ 1244594 h 2489208"/>
                <a:gd name="connsiteX5" fmla="*/ 3771773 w 10049873"/>
                <a:gd name="connsiteY5" fmla="*/ 37149 h 2489208"/>
                <a:gd name="connsiteX6" fmla="*/ 4979223 w 10049873"/>
                <a:gd name="connsiteY6" fmla="*/ 0 h 2489208"/>
                <a:gd name="connsiteX7" fmla="*/ 6186676 w 10049873"/>
                <a:gd name="connsiteY7" fmla="*/ 37149 h 2489208"/>
                <a:gd name="connsiteX8" fmla="*/ 10049873 w 10049873"/>
                <a:gd name="connsiteY8" fmla="*/ 1336048 h 2489208"/>
                <a:gd name="connsiteX0" fmla="*/ 6186672 w 6186676"/>
                <a:gd name="connsiteY0" fmla="*/ 2452059 h 2489208"/>
                <a:gd name="connsiteX1" fmla="*/ 4979221 w 6186676"/>
                <a:gd name="connsiteY1" fmla="*/ 2489208 h 2489208"/>
                <a:gd name="connsiteX2" fmla="*/ 3771769 w 6186676"/>
                <a:gd name="connsiteY2" fmla="*/ 2452059 h 2489208"/>
                <a:gd name="connsiteX3" fmla="*/ 11 w 6186676"/>
                <a:gd name="connsiteY3" fmla="*/ 1244602 h 2489208"/>
                <a:gd name="connsiteX4" fmla="*/ 10 w 6186676"/>
                <a:gd name="connsiteY4" fmla="*/ 1244594 h 2489208"/>
                <a:gd name="connsiteX5" fmla="*/ 3771773 w 6186676"/>
                <a:gd name="connsiteY5" fmla="*/ 37149 h 2489208"/>
                <a:gd name="connsiteX6" fmla="*/ 4979223 w 6186676"/>
                <a:gd name="connsiteY6" fmla="*/ 0 h 2489208"/>
                <a:gd name="connsiteX7" fmla="*/ 6186676 w 6186676"/>
                <a:gd name="connsiteY7" fmla="*/ 37149 h 2489208"/>
                <a:gd name="connsiteX0" fmla="*/ 6186672 w 6186672"/>
                <a:gd name="connsiteY0" fmla="*/ 2452059 h 2489208"/>
                <a:gd name="connsiteX1" fmla="*/ 4979221 w 6186672"/>
                <a:gd name="connsiteY1" fmla="*/ 2489208 h 2489208"/>
                <a:gd name="connsiteX2" fmla="*/ 3771769 w 6186672"/>
                <a:gd name="connsiteY2" fmla="*/ 2452059 h 2489208"/>
                <a:gd name="connsiteX3" fmla="*/ 11 w 6186672"/>
                <a:gd name="connsiteY3" fmla="*/ 1244602 h 2489208"/>
                <a:gd name="connsiteX4" fmla="*/ 10 w 6186672"/>
                <a:gd name="connsiteY4" fmla="*/ 1244594 h 2489208"/>
                <a:gd name="connsiteX5" fmla="*/ 3771773 w 6186672"/>
                <a:gd name="connsiteY5" fmla="*/ 37149 h 2489208"/>
                <a:gd name="connsiteX6" fmla="*/ 4979223 w 6186672"/>
                <a:gd name="connsiteY6" fmla="*/ 0 h 2489208"/>
                <a:gd name="connsiteX0" fmla="*/ 6189832 w 6189832"/>
                <a:gd name="connsiteY0" fmla="*/ 2501249 h 2525922"/>
                <a:gd name="connsiteX1" fmla="*/ 4979221 w 6189832"/>
                <a:gd name="connsiteY1" fmla="*/ 2489208 h 2525922"/>
                <a:gd name="connsiteX2" fmla="*/ 3771769 w 6189832"/>
                <a:gd name="connsiteY2" fmla="*/ 2452059 h 2525922"/>
                <a:gd name="connsiteX3" fmla="*/ 11 w 6189832"/>
                <a:gd name="connsiteY3" fmla="*/ 1244602 h 2525922"/>
                <a:gd name="connsiteX4" fmla="*/ 10 w 6189832"/>
                <a:gd name="connsiteY4" fmla="*/ 1244594 h 2525922"/>
                <a:gd name="connsiteX5" fmla="*/ 3771773 w 6189832"/>
                <a:gd name="connsiteY5" fmla="*/ 37149 h 2525922"/>
                <a:gd name="connsiteX6" fmla="*/ 4979223 w 6189832"/>
                <a:gd name="connsiteY6" fmla="*/ 0 h 2525922"/>
                <a:gd name="connsiteX0" fmla="*/ 6189832 w 6189832"/>
                <a:gd name="connsiteY0" fmla="*/ 2501249 h 2501249"/>
                <a:gd name="connsiteX1" fmla="*/ 4979221 w 6189832"/>
                <a:gd name="connsiteY1" fmla="*/ 2489208 h 2501249"/>
                <a:gd name="connsiteX2" fmla="*/ 3771769 w 6189832"/>
                <a:gd name="connsiteY2" fmla="*/ 2452059 h 2501249"/>
                <a:gd name="connsiteX3" fmla="*/ 11 w 6189832"/>
                <a:gd name="connsiteY3" fmla="*/ 1244602 h 2501249"/>
                <a:gd name="connsiteX4" fmla="*/ 10 w 6189832"/>
                <a:gd name="connsiteY4" fmla="*/ 1244594 h 2501249"/>
                <a:gd name="connsiteX5" fmla="*/ 3771773 w 6189832"/>
                <a:gd name="connsiteY5" fmla="*/ 37149 h 2501249"/>
                <a:gd name="connsiteX6" fmla="*/ 4979223 w 6189832"/>
                <a:gd name="connsiteY6" fmla="*/ 0 h 2501249"/>
                <a:gd name="connsiteX0" fmla="*/ 6189832 w 6189832"/>
                <a:gd name="connsiteY0" fmla="*/ 2555229 h 2555229"/>
                <a:gd name="connsiteX1" fmla="*/ 4979221 w 6189832"/>
                <a:gd name="connsiteY1" fmla="*/ 2543188 h 2555229"/>
                <a:gd name="connsiteX2" fmla="*/ 3771769 w 6189832"/>
                <a:gd name="connsiteY2" fmla="*/ 2506039 h 2555229"/>
                <a:gd name="connsiteX3" fmla="*/ 11 w 6189832"/>
                <a:gd name="connsiteY3" fmla="*/ 1298582 h 2555229"/>
                <a:gd name="connsiteX4" fmla="*/ 10 w 6189832"/>
                <a:gd name="connsiteY4" fmla="*/ 1298574 h 2555229"/>
                <a:gd name="connsiteX5" fmla="*/ 3771773 w 6189832"/>
                <a:gd name="connsiteY5" fmla="*/ 91129 h 2555229"/>
                <a:gd name="connsiteX6" fmla="*/ 4964929 w 6189832"/>
                <a:gd name="connsiteY6" fmla="*/ 0 h 2555229"/>
                <a:gd name="connsiteX0" fmla="*/ 6189832 w 6189832"/>
                <a:gd name="connsiteY0" fmla="*/ 2555229 h 2555229"/>
                <a:gd name="connsiteX1" fmla="*/ 4979221 w 6189832"/>
                <a:gd name="connsiteY1" fmla="*/ 2543188 h 2555229"/>
                <a:gd name="connsiteX2" fmla="*/ 3771769 w 6189832"/>
                <a:gd name="connsiteY2" fmla="*/ 2506039 h 2555229"/>
                <a:gd name="connsiteX3" fmla="*/ 11 w 6189832"/>
                <a:gd name="connsiteY3" fmla="*/ 1298582 h 2555229"/>
                <a:gd name="connsiteX4" fmla="*/ 10 w 6189832"/>
                <a:gd name="connsiteY4" fmla="*/ 1298574 h 2555229"/>
                <a:gd name="connsiteX5" fmla="*/ 3771773 w 6189832"/>
                <a:gd name="connsiteY5" fmla="*/ 91129 h 2555229"/>
                <a:gd name="connsiteX6" fmla="*/ 4964929 w 6189832"/>
                <a:gd name="connsiteY6" fmla="*/ 0 h 255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89832" h="2555229">
                  <a:moveTo>
                    <a:pt x="6189832" y="2555229"/>
                  </a:moveTo>
                  <a:lnTo>
                    <a:pt x="4979221" y="2543188"/>
                  </a:lnTo>
                  <a:cubicBezTo>
                    <a:pt x="4576211" y="2534990"/>
                    <a:pt x="4166665" y="2530712"/>
                    <a:pt x="3771769" y="2506039"/>
                  </a:cubicBezTo>
                  <a:cubicBezTo>
                    <a:pt x="1555091" y="2367542"/>
                    <a:pt x="0" y="1869709"/>
                    <a:pt x="11" y="1298582"/>
                  </a:cubicBezTo>
                  <a:cubicBezTo>
                    <a:pt x="11" y="1298579"/>
                    <a:pt x="10" y="1298577"/>
                    <a:pt x="10" y="1298574"/>
                  </a:cubicBezTo>
                  <a:cubicBezTo>
                    <a:pt x="21" y="727451"/>
                    <a:pt x="1555109" y="229625"/>
                    <a:pt x="3771773" y="91129"/>
                  </a:cubicBezTo>
                  <a:cubicBezTo>
                    <a:pt x="4166669" y="66456"/>
                    <a:pt x="4515018" y="47620"/>
                    <a:pt x="4964929" y="0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accent1">
                      <a:lumMod val="20000"/>
                      <a:lumOff val="80000"/>
                      <a:alpha val="37000"/>
                    </a:schemeClr>
                  </a:gs>
                  <a:gs pos="5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" name="Freeform 13"/>
          <p:cNvSpPr/>
          <p:nvPr userDrawn="1"/>
        </p:nvSpPr>
        <p:spPr>
          <a:xfrm>
            <a:off x="773877" y="428605"/>
            <a:ext cx="9132123" cy="1603396"/>
          </a:xfrm>
          <a:custGeom>
            <a:avLst/>
            <a:gdLst/>
            <a:ahLst/>
            <a:cxnLst>
              <a:cxn ang="0">
                <a:pos x="5760" y="0"/>
              </a:cxn>
              <a:cxn ang="0">
                <a:pos x="5697" y="36"/>
              </a:cxn>
              <a:cxn ang="0">
                <a:pos x="5614" y="76"/>
              </a:cxn>
              <a:cxn ang="0">
                <a:pos x="5493" y="128"/>
              </a:cxn>
              <a:cxn ang="0">
                <a:pos x="5331" y="190"/>
              </a:cxn>
              <a:cxn ang="0">
                <a:pos x="5124" y="258"/>
              </a:cxn>
              <a:cxn ang="0">
                <a:pos x="4870" y="332"/>
              </a:cxn>
              <a:cxn ang="0">
                <a:pos x="4566" y="406"/>
              </a:cxn>
              <a:cxn ang="0">
                <a:pos x="4210" y="479"/>
              </a:cxn>
              <a:cxn ang="0">
                <a:pos x="3799" y="551"/>
              </a:cxn>
              <a:cxn ang="0">
                <a:pos x="3452" y="600"/>
              </a:cxn>
              <a:cxn ang="0">
                <a:pos x="3202" y="631"/>
              </a:cxn>
              <a:cxn ang="0">
                <a:pos x="2937" y="660"/>
              </a:cxn>
              <a:cxn ang="0">
                <a:pos x="2656" y="686"/>
              </a:cxn>
              <a:cxn ang="0">
                <a:pos x="2358" y="709"/>
              </a:cxn>
              <a:cxn ang="0">
                <a:pos x="2043" y="728"/>
              </a:cxn>
              <a:cxn ang="0">
                <a:pos x="1711" y="744"/>
              </a:cxn>
              <a:cxn ang="0">
                <a:pos x="1363" y="757"/>
              </a:cxn>
              <a:cxn ang="0">
                <a:pos x="997" y="765"/>
              </a:cxn>
              <a:cxn ang="0">
                <a:pos x="611" y="770"/>
              </a:cxn>
              <a:cxn ang="0">
                <a:pos x="208" y="770"/>
              </a:cxn>
              <a:cxn ang="0">
                <a:pos x="0" y="767"/>
              </a:cxn>
              <a:cxn ang="0">
                <a:pos x="376" y="778"/>
              </a:cxn>
              <a:cxn ang="0">
                <a:pos x="802" y="783"/>
              </a:cxn>
              <a:cxn ang="0">
                <a:pos x="1151" y="783"/>
              </a:cxn>
              <a:cxn ang="0">
                <a:pos x="1547" y="778"/>
              </a:cxn>
              <a:cxn ang="0">
                <a:pos x="1974" y="765"/>
              </a:cxn>
              <a:cxn ang="0">
                <a:pos x="2430" y="746"/>
              </a:cxn>
              <a:cxn ang="0">
                <a:pos x="2901" y="715"/>
              </a:cxn>
              <a:cxn ang="0">
                <a:pos x="3379" y="671"/>
              </a:cxn>
              <a:cxn ang="0">
                <a:pos x="3739" y="631"/>
              </a:cxn>
              <a:cxn ang="0">
                <a:pos x="3976" y="600"/>
              </a:cxn>
              <a:cxn ang="0">
                <a:pos x="4210" y="564"/>
              </a:cxn>
              <a:cxn ang="0">
                <a:pos x="4441" y="525"/>
              </a:cxn>
              <a:cxn ang="0">
                <a:pos x="4666" y="481"/>
              </a:cxn>
              <a:cxn ang="0">
                <a:pos x="4885" y="432"/>
              </a:cxn>
              <a:cxn ang="0">
                <a:pos x="5095" y="379"/>
              </a:cxn>
              <a:cxn ang="0">
                <a:pos x="5298" y="322"/>
              </a:cxn>
              <a:cxn ang="0">
                <a:pos x="5490" y="258"/>
              </a:cxn>
              <a:cxn ang="0">
                <a:pos x="5672" y="190"/>
              </a:cxn>
              <a:cxn ang="0">
                <a:pos x="5760" y="0"/>
              </a:cxn>
            </a:cxnLst>
            <a:rect l="0" t="0" r="r" b="b"/>
            <a:pathLst>
              <a:path w="5760" h="785">
                <a:moveTo>
                  <a:pt x="5760" y="0"/>
                </a:moveTo>
                <a:lnTo>
                  <a:pt x="5760" y="0"/>
                </a:lnTo>
                <a:lnTo>
                  <a:pt x="5745" y="10"/>
                </a:lnTo>
                <a:lnTo>
                  <a:pt x="5697" y="36"/>
                </a:lnTo>
                <a:lnTo>
                  <a:pt x="5661" y="54"/>
                </a:lnTo>
                <a:lnTo>
                  <a:pt x="5614" y="76"/>
                </a:lnTo>
                <a:lnTo>
                  <a:pt x="5558" y="101"/>
                </a:lnTo>
                <a:lnTo>
                  <a:pt x="5493" y="128"/>
                </a:lnTo>
                <a:lnTo>
                  <a:pt x="5417" y="158"/>
                </a:lnTo>
                <a:lnTo>
                  <a:pt x="5331" y="190"/>
                </a:lnTo>
                <a:lnTo>
                  <a:pt x="5233" y="223"/>
                </a:lnTo>
                <a:lnTo>
                  <a:pt x="5124" y="258"/>
                </a:lnTo>
                <a:lnTo>
                  <a:pt x="5002" y="294"/>
                </a:lnTo>
                <a:lnTo>
                  <a:pt x="4870" y="332"/>
                </a:lnTo>
                <a:lnTo>
                  <a:pt x="4726" y="369"/>
                </a:lnTo>
                <a:lnTo>
                  <a:pt x="4566" y="406"/>
                </a:lnTo>
                <a:lnTo>
                  <a:pt x="4396" y="444"/>
                </a:lnTo>
                <a:lnTo>
                  <a:pt x="4210" y="479"/>
                </a:lnTo>
                <a:lnTo>
                  <a:pt x="4012" y="515"/>
                </a:lnTo>
                <a:lnTo>
                  <a:pt x="3799" y="551"/>
                </a:lnTo>
                <a:lnTo>
                  <a:pt x="3571" y="583"/>
                </a:lnTo>
                <a:lnTo>
                  <a:pt x="3452" y="600"/>
                </a:lnTo>
                <a:lnTo>
                  <a:pt x="3329" y="616"/>
                </a:lnTo>
                <a:lnTo>
                  <a:pt x="3202" y="631"/>
                </a:lnTo>
                <a:lnTo>
                  <a:pt x="3072" y="645"/>
                </a:lnTo>
                <a:lnTo>
                  <a:pt x="2937" y="660"/>
                </a:lnTo>
                <a:lnTo>
                  <a:pt x="2799" y="673"/>
                </a:lnTo>
                <a:lnTo>
                  <a:pt x="2656" y="686"/>
                </a:lnTo>
                <a:lnTo>
                  <a:pt x="2508" y="697"/>
                </a:lnTo>
                <a:lnTo>
                  <a:pt x="2358" y="709"/>
                </a:lnTo>
                <a:lnTo>
                  <a:pt x="2202" y="718"/>
                </a:lnTo>
                <a:lnTo>
                  <a:pt x="2043" y="728"/>
                </a:lnTo>
                <a:lnTo>
                  <a:pt x="1880" y="736"/>
                </a:lnTo>
                <a:lnTo>
                  <a:pt x="1711" y="744"/>
                </a:lnTo>
                <a:lnTo>
                  <a:pt x="1540" y="751"/>
                </a:lnTo>
                <a:lnTo>
                  <a:pt x="1363" y="757"/>
                </a:lnTo>
                <a:lnTo>
                  <a:pt x="1182" y="762"/>
                </a:lnTo>
                <a:lnTo>
                  <a:pt x="997" y="765"/>
                </a:lnTo>
                <a:lnTo>
                  <a:pt x="807" y="769"/>
                </a:lnTo>
                <a:lnTo>
                  <a:pt x="611" y="770"/>
                </a:lnTo>
                <a:lnTo>
                  <a:pt x="413" y="770"/>
                </a:lnTo>
                <a:lnTo>
                  <a:pt x="208" y="770"/>
                </a:lnTo>
                <a:lnTo>
                  <a:pt x="0" y="767"/>
                </a:lnTo>
                <a:lnTo>
                  <a:pt x="0" y="767"/>
                </a:lnTo>
                <a:lnTo>
                  <a:pt x="174" y="774"/>
                </a:lnTo>
                <a:lnTo>
                  <a:pt x="376" y="778"/>
                </a:lnTo>
                <a:lnTo>
                  <a:pt x="646" y="783"/>
                </a:lnTo>
                <a:lnTo>
                  <a:pt x="802" y="783"/>
                </a:lnTo>
                <a:lnTo>
                  <a:pt x="971" y="785"/>
                </a:lnTo>
                <a:lnTo>
                  <a:pt x="1151" y="783"/>
                </a:lnTo>
                <a:lnTo>
                  <a:pt x="1345" y="782"/>
                </a:lnTo>
                <a:lnTo>
                  <a:pt x="1547" y="778"/>
                </a:lnTo>
                <a:lnTo>
                  <a:pt x="1756" y="774"/>
                </a:lnTo>
                <a:lnTo>
                  <a:pt x="1974" y="765"/>
                </a:lnTo>
                <a:lnTo>
                  <a:pt x="2200" y="757"/>
                </a:lnTo>
                <a:lnTo>
                  <a:pt x="2430" y="746"/>
                </a:lnTo>
                <a:lnTo>
                  <a:pt x="2664" y="731"/>
                </a:lnTo>
                <a:lnTo>
                  <a:pt x="2901" y="715"/>
                </a:lnTo>
                <a:lnTo>
                  <a:pt x="3140" y="696"/>
                </a:lnTo>
                <a:lnTo>
                  <a:pt x="3379" y="671"/>
                </a:lnTo>
                <a:lnTo>
                  <a:pt x="3620" y="645"/>
                </a:lnTo>
                <a:lnTo>
                  <a:pt x="3739" y="631"/>
                </a:lnTo>
                <a:lnTo>
                  <a:pt x="3857" y="616"/>
                </a:lnTo>
                <a:lnTo>
                  <a:pt x="3976" y="600"/>
                </a:lnTo>
                <a:lnTo>
                  <a:pt x="4095" y="582"/>
                </a:lnTo>
                <a:lnTo>
                  <a:pt x="4210" y="564"/>
                </a:lnTo>
                <a:lnTo>
                  <a:pt x="4326" y="544"/>
                </a:lnTo>
                <a:lnTo>
                  <a:pt x="4441" y="525"/>
                </a:lnTo>
                <a:lnTo>
                  <a:pt x="4553" y="504"/>
                </a:lnTo>
                <a:lnTo>
                  <a:pt x="4666" y="481"/>
                </a:lnTo>
                <a:lnTo>
                  <a:pt x="4776" y="457"/>
                </a:lnTo>
                <a:lnTo>
                  <a:pt x="4885" y="432"/>
                </a:lnTo>
                <a:lnTo>
                  <a:pt x="4991" y="406"/>
                </a:lnTo>
                <a:lnTo>
                  <a:pt x="5095" y="379"/>
                </a:lnTo>
                <a:lnTo>
                  <a:pt x="5197" y="351"/>
                </a:lnTo>
                <a:lnTo>
                  <a:pt x="5298" y="322"/>
                </a:lnTo>
                <a:lnTo>
                  <a:pt x="5396" y="291"/>
                </a:lnTo>
                <a:lnTo>
                  <a:pt x="5490" y="258"/>
                </a:lnTo>
                <a:lnTo>
                  <a:pt x="5583" y="224"/>
                </a:lnTo>
                <a:lnTo>
                  <a:pt x="5672" y="190"/>
                </a:lnTo>
                <a:lnTo>
                  <a:pt x="5760" y="153"/>
                </a:lnTo>
                <a:lnTo>
                  <a:pt x="5760" y="0"/>
                </a:lnTo>
              </a:path>
            </a:pathLst>
          </a:custGeom>
          <a:gradFill>
            <a:gsLst>
              <a:gs pos="0">
                <a:schemeClr val="bg2">
                  <a:lumMod val="20000"/>
                  <a:lumOff val="80000"/>
                  <a:alpha val="42000"/>
                </a:schemeClr>
              </a:gs>
              <a:gs pos="19000">
                <a:schemeClr val="bg2">
                  <a:alpha val="70000"/>
                </a:schemeClr>
              </a:gs>
              <a:gs pos="50000">
                <a:schemeClr val="bg2">
                  <a:lumMod val="60000"/>
                  <a:lumOff val="40000"/>
                  <a:alpha val="29000"/>
                </a:schemeClr>
              </a:gs>
              <a:gs pos="72000">
                <a:schemeClr val="bg2">
                  <a:lumMod val="60000"/>
                  <a:lumOff val="40000"/>
                  <a:alpha val="69000"/>
                </a:schemeClr>
              </a:gs>
              <a:gs pos="89000">
                <a:schemeClr val="bg2">
                  <a:lumMod val="40000"/>
                  <a:lumOff val="60000"/>
                  <a:alpha val="33000"/>
                </a:schemeClr>
              </a:gs>
              <a:gs pos="100000">
                <a:schemeClr val="bg2">
                  <a:lumMod val="20000"/>
                  <a:lumOff val="80000"/>
                  <a:alpha val="0"/>
                </a:schemeClr>
              </a:gs>
            </a:gsLst>
            <a:lin ang="10800000" scaled="0"/>
          </a:gradFill>
          <a:ln w="9525">
            <a:noFill/>
            <a:round/>
          </a:ln>
        </p:spPr>
      </p:sp>
      <p:sp>
        <p:nvSpPr>
          <p:cNvPr id="12" name="Freeform 17"/>
          <p:cNvSpPr/>
          <p:nvPr userDrawn="1"/>
        </p:nvSpPr>
        <p:spPr>
          <a:xfrm>
            <a:off x="1" y="0"/>
            <a:ext cx="9519079" cy="1928802"/>
          </a:xfrm>
          <a:custGeom>
            <a:avLst/>
            <a:gdLst/>
            <a:ahLst/>
            <a:cxnLst>
              <a:cxn ang="0">
                <a:pos x="0" y="588"/>
              </a:cxn>
              <a:cxn ang="0">
                <a:pos x="371" y="599"/>
              </a:cxn>
              <a:cxn ang="0">
                <a:pos x="959" y="606"/>
              </a:cxn>
              <a:cxn ang="0">
                <a:pos x="1329" y="603"/>
              </a:cxn>
              <a:cxn ang="0">
                <a:pos x="1736" y="594"/>
              </a:cxn>
              <a:cxn ang="0">
                <a:pos x="2177" y="580"/>
              </a:cxn>
              <a:cxn ang="0">
                <a:pos x="2637" y="555"/>
              </a:cxn>
              <a:cxn ang="0">
                <a:pos x="3113" y="520"/>
              </a:cxn>
              <a:cxn ang="0">
                <a:pos x="3593" y="474"/>
              </a:cxn>
              <a:cxn ang="0">
                <a:pos x="3949" y="429"/>
              </a:cxn>
              <a:cxn ang="0">
                <a:pos x="4185" y="396"/>
              </a:cxn>
              <a:cxn ang="0">
                <a:pos x="4418" y="358"/>
              </a:cxn>
              <a:cxn ang="0">
                <a:pos x="4644" y="315"/>
              </a:cxn>
              <a:cxn ang="0">
                <a:pos x="4865" y="269"/>
              </a:cxn>
              <a:cxn ang="0">
                <a:pos x="5080" y="218"/>
              </a:cxn>
              <a:cxn ang="0">
                <a:pos x="5286" y="162"/>
              </a:cxn>
              <a:cxn ang="0">
                <a:pos x="5483" y="101"/>
              </a:cxn>
              <a:cxn ang="0">
                <a:pos x="5671" y="35"/>
              </a:cxn>
              <a:cxn ang="0">
                <a:pos x="5413" y="0"/>
              </a:cxn>
              <a:cxn ang="0">
                <a:pos x="5347" y="23"/>
              </a:cxn>
              <a:cxn ang="0">
                <a:pos x="5197" y="73"/>
              </a:cxn>
              <a:cxn ang="0">
                <a:pos x="5024" y="122"/>
              </a:cxn>
              <a:cxn ang="0">
                <a:pos x="4829" y="175"/>
              </a:cxn>
              <a:cxn ang="0">
                <a:pos x="4608" y="226"/>
              </a:cxn>
              <a:cxn ang="0">
                <a:pos x="4362" y="279"/>
              </a:cxn>
              <a:cxn ang="0">
                <a:pos x="4090" y="329"/>
              </a:cxn>
              <a:cxn ang="0">
                <a:pos x="3791" y="378"/>
              </a:cxn>
              <a:cxn ang="0">
                <a:pos x="3463" y="423"/>
              </a:cxn>
              <a:cxn ang="0">
                <a:pos x="3104" y="466"/>
              </a:cxn>
              <a:cxn ang="0">
                <a:pos x="2717" y="502"/>
              </a:cxn>
              <a:cxn ang="0">
                <a:pos x="2297" y="535"/>
              </a:cxn>
              <a:cxn ang="0">
                <a:pos x="1847" y="560"/>
              </a:cxn>
              <a:cxn ang="0">
                <a:pos x="1363" y="578"/>
              </a:cxn>
              <a:cxn ang="0">
                <a:pos x="845" y="589"/>
              </a:cxn>
              <a:cxn ang="0">
                <a:pos x="290" y="591"/>
              </a:cxn>
              <a:cxn ang="0">
                <a:pos x="0" y="588"/>
              </a:cxn>
            </a:cxnLst>
            <a:rect l="0" t="0" r="r" b="b"/>
            <a:pathLst>
              <a:path w="5760" h="606">
                <a:moveTo>
                  <a:pt x="0" y="588"/>
                </a:moveTo>
                <a:lnTo>
                  <a:pt x="0" y="588"/>
                </a:lnTo>
                <a:lnTo>
                  <a:pt x="172" y="594"/>
                </a:lnTo>
                <a:lnTo>
                  <a:pt x="371" y="599"/>
                </a:lnTo>
                <a:lnTo>
                  <a:pt x="637" y="604"/>
                </a:lnTo>
                <a:lnTo>
                  <a:pt x="959" y="606"/>
                </a:lnTo>
                <a:lnTo>
                  <a:pt x="1137" y="604"/>
                </a:lnTo>
                <a:lnTo>
                  <a:pt x="1329" y="603"/>
                </a:lnTo>
                <a:lnTo>
                  <a:pt x="1528" y="599"/>
                </a:lnTo>
                <a:lnTo>
                  <a:pt x="1736" y="594"/>
                </a:lnTo>
                <a:lnTo>
                  <a:pt x="1954" y="588"/>
                </a:lnTo>
                <a:lnTo>
                  <a:pt x="2177" y="580"/>
                </a:lnTo>
                <a:lnTo>
                  <a:pt x="2405" y="568"/>
                </a:lnTo>
                <a:lnTo>
                  <a:pt x="2637" y="555"/>
                </a:lnTo>
                <a:lnTo>
                  <a:pt x="2875" y="540"/>
                </a:lnTo>
                <a:lnTo>
                  <a:pt x="3113" y="520"/>
                </a:lnTo>
                <a:lnTo>
                  <a:pt x="3352" y="499"/>
                </a:lnTo>
                <a:lnTo>
                  <a:pt x="3593" y="474"/>
                </a:lnTo>
                <a:lnTo>
                  <a:pt x="3831" y="446"/>
                </a:lnTo>
                <a:lnTo>
                  <a:pt x="3949" y="429"/>
                </a:lnTo>
                <a:lnTo>
                  <a:pt x="4068" y="413"/>
                </a:lnTo>
                <a:lnTo>
                  <a:pt x="4185" y="396"/>
                </a:lnTo>
                <a:lnTo>
                  <a:pt x="4303" y="376"/>
                </a:lnTo>
                <a:lnTo>
                  <a:pt x="4418" y="358"/>
                </a:lnTo>
                <a:lnTo>
                  <a:pt x="4532" y="337"/>
                </a:lnTo>
                <a:lnTo>
                  <a:pt x="4644" y="315"/>
                </a:lnTo>
                <a:lnTo>
                  <a:pt x="4757" y="292"/>
                </a:lnTo>
                <a:lnTo>
                  <a:pt x="4865" y="269"/>
                </a:lnTo>
                <a:lnTo>
                  <a:pt x="4974" y="244"/>
                </a:lnTo>
                <a:lnTo>
                  <a:pt x="5080" y="218"/>
                </a:lnTo>
                <a:lnTo>
                  <a:pt x="5184" y="190"/>
                </a:lnTo>
                <a:lnTo>
                  <a:pt x="5286" y="162"/>
                </a:lnTo>
                <a:lnTo>
                  <a:pt x="5385" y="132"/>
                </a:lnTo>
                <a:lnTo>
                  <a:pt x="5483" y="101"/>
                </a:lnTo>
                <a:lnTo>
                  <a:pt x="5578" y="69"/>
                </a:lnTo>
                <a:lnTo>
                  <a:pt x="5671" y="35"/>
                </a:lnTo>
                <a:lnTo>
                  <a:pt x="5760" y="0"/>
                </a:lnTo>
                <a:lnTo>
                  <a:pt x="5413" y="0"/>
                </a:lnTo>
                <a:lnTo>
                  <a:pt x="5413" y="0"/>
                </a:lnTo>
                <a:lnTo>
                  <a:pt x="5347" y="23"/>
                </a:lnTo>
                <a:lnTo>
                  <a:pt x="5275" y="48"/>
                </a:lnTo>
                <a:lnTo>
                  <a:pt x="5197" y="73"/>
                </a:lnTo>
                <a:lnTo>
                  <a:pt x="5113" y="97"/>
                </a:lnTo>
                <a:lnTo>
                  <a:pt x="5024" y="122"/>
                </a:lnTo>
                <a:lnTo>
                  <a:pt x="4930" y="149"/>
                </a:lnTo>
                <a:lnTo>
                  <a:pt x="4829" y="175"/>
                </a:lnTo>
                <a:lnTo>
                  <a:pt x="4722" y="200"/>
                </a:lnTo>
                <a:lnTo>
                  <a:pt x="4608" y="226"/>
                </a:lnTo>
                <a:lnTo>
                  <a:pt x="4489" y="253"/>
                </a:lnTo>
                <a:lnTo>
                  <a:pt x="4362" y="279"/>
                </a:lnTo>
                <a:lnTo>
                  <a:pt x="4230" y="304"/>
                </a:lnTo>
                <a:lnTo>
                  <a:pt x="4090" y="329"/>
                </a:lnTo>
                <a:lnTo>
                  <a:pt x="3943" y="353"/>
                </a:lnTo>
                <a:lnTo>
                  <a:pt x="3791" y="378"/>
                </a:lnTo>
                <a:lnTo>
                  <a:pt x="3629" y="401"/>
                </a:lnTo>
                <a:lnTo>
                  <a:pt x="3463" y="423"/>
                </a:lnTo>
                <a:lnTo>
                  <a:pt x="3288" y="444"/>
                </a:lnTo>
                <a:lnTo>
                  <a:pt x="3104" y="466"/>
                </a:lnTo>
                <a:lnTo>
                  <a:pt x="2915" y="484"/>
                </a:lnTo>
                <a:lnTo>
                  <a:pt x="2717" y="502"/>
                </a:lnTo>
                <a:lnTo>
                  <a:pt x="2512" y="518"/>
                </a:lnTo>
                <a:lnTo>
                  <a:pt x="2297" y="535"/>
                </a:lnTo>
                <a:lnTo>
                  <a:pt x="2076" y="548"/>
                </a:lnTo>
                <a:lnTo>
                  <a:pt x="1847" y="560"/>
                </a:lnTo>
                <a:lnTo>
                  <a:pt x="1609" y="570"/>
                </a:lnTo>
                <a:lnTo>
                  <a:pt x="1363" y="578"/>
                </a:lnTo>
                <a:lnTo>
                  <a:pt x="1107" y="585"/>
                </a:lnTo>
                <a:lnTo>
                  <a:pt x="845" y="589"/>
                </a:lnTo>
                <a:lnTo>
                  <a:pt x="573" y="591"/>
                </a:lnTo>
                <a:lnTo>
                  <a:pt x="290" y="591"/>
                </a:lnTo>
                <a:lnTo>
                  <a:pt x="0" y="588"/>
                </a:lnTo>
                <a:lnTo>
                  <a:pt x="0" y="588"/>
                </a:lnTo>
              </a:path>
            </a:pathLst>
          </a:cu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9000">
                <a:schemeClr val="bg1">
                  <a:lumMod val="85000"/>
                </a:schemeClr>
              </a:gs>
              <a:gs pos="50000">
                <a:schemeClr val="bg1">
                  <a:lumMod val="85000"/>
                  <a:alpha val="46000"/>
                </a:schemeClr>
              </a:gs>
              <a:gs pos="72000">
                <a:schemeClr val="bg1">
                  <a:lumMod val="85000"/>
                  <a:alpha val="45000"/>
                </a:schemeClr>
              </a:gs>
              <a:gs pos="89000">
                <a:schemeClr val="bg1">
                  <a:lumMod val="75000"/>
                  <a:alpha val="12000"/>
                </a:schemeClr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10800000" scaled="0"/>
          </a:gradFill>
          <a:ln w="9525">
            <a:noFill/>
            <a:round/>
          </a:ln>
          <a:effectLst>
            <a:innerShdw blurRad="63500" dist="50800" dir="5400000">
              <a:schemeClr val="bg1">
                <a:lumMod val="95000"/>
                <a:alpha val="50000"/>
              </a:schemeClr>
            </a:innerShdw>
          </a:effectLst>
        </p:spPr>
      </p:sp>
      <p:sp>
        <p:nvSpPr>
          <p:cNvPr id="14" name="부제목 2"/>
          <p:cNvSpPr txBox="1">
            <a:spLocks/>
          </p:cNvSpPr>
          <p:nvPr userDrawn="1"/>
        </p:nvSpPr>
        <p:spPr>
          <a:xfrm>
            <a:off x="742863" y="5229200"/>
            <a:ext cx="811057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pic>
        <p:nvPicPr>
          <p:cNvPr id="16" name="그림 15" descr="라인.pn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lum contrast="20000"/>
          </a:blip>
          <a:stretch>
            <a:fillRect/>
          </a:stretch>
        </p:blipFill>
        <p:spPr>
          <a:xfrm flipV="1">
            <a:off x="0" y="-4"/>
            <a:ext cx="5578022" cy="263434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7" y="2153012"/>
            <a:ext cx="8970997" cy="350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직사각형 17"/>
          <p:cNvSpPr/>
          <p:nvPr userDrawn="1"/>
        </p:nvSpPr>
        <p:spPr>
          <a:xfrm>
            <a:off x="428497" y="5517232"/>
            <a:ext cx="88929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428497" y="5517232"/>
            <a:ext cx="88929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pic>
        <p:nvPicPr>
          <p:cNvPr id="21" name="Picture 22" descr="logo_0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1000" r="98286">
                        <a14:foregroundMark x1="21143" y1="0" x2="21143" y2="0"/>
                        <a14:foregroundMark x1="52714" y1="21905" x2="52714" y2="21905"/>
                        <a14:foregroundMark x1="61000" y1="27619" x2="61000" y2="27619"/>
                        <a14:foregroundMark x1="80714" y1="40952" x2="80714" y2="40952"/>
                        <a14:foregroundMark x1="67571" y1="79048" x2="67571" y2="79048"/>
                        <a14:foregroundMark x1="40000" y1="83333" x2="40000" y2="83333"/>
                        <a14:foregroundMark x1="53571" y1="83333" x2="53571" y2="83333"/>
                        <a14:foregroundMark x1="94286" y1="84762" x2="94286" y2="84762"/>
                        <a14:foregroundMark x1="3571" y1="84762" x2="3571" y2="84762"/>
                        <a14:foregroundMark x1="46571" y1="80476" x2="46571" y2="80476"/>
                        <a14:foregroundMark x1="29000" y1="79048" x2="29000" y2="79048"/>
                        <a14:foregroundMark x1="61000" y1="80476" x2="61000" y2="80476"/>
                        <a14:foregroundMark x1="17571" y1="81905" x2="17571" y2="81905"/>
                        <a14:foregroundMark x1="11429" y1="83333" x2="11429" y2="83333"/>
                        <a14:foregroundMark x1="8857" y1="81905" x2="8857" y2="81905"/>
                        <a14:foregroundMark x1="98286" y1="81905" x2="98286" y2="8190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0820" y="224704"/>
            <a:ext cx="195186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1" descr="NFRI_logo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376" y="152696"/>
            <a:ext cx="139948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698" y="224696"/>
            <a:ext cx="1532614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" descr="C:\Documents and Settings\user\바탕 화면\T60바탕화면_091128\핵융합\FPTRC\FPTRC_log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96570" y="80696"/>
            <a:ext cx="1445232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www.alternativasostenibile.it/archivio/2012/01/18/images/enea.jpg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6" b="17345"/>
          <a:stretch/>
        </p:blipFill>
        <p:spPr bwMode="auto">
          <a:xfrm>
            <a:off x="4039096" y="44624"/>
            <a:ext cx="1778000" cy="100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41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/>
              <a:pPr/>
              <a:t>2014-02-19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853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/>
              <a:pPr/>
              <a:t>2014-02-19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26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34" y="14705"/>
            <a:ext cx="2846766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0" y="0"/>
            <a:ext cx="2456723" cy="338554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prstClr val="white">
                    <a:lumMod val="95000"/>
                  </a:prstClr>
                </a:solidFill>
              </a:rPr>
              <a:t>2013 APFA conference</a:t>
            </a:r>
            <a:endParaRPr lang="ko-KR" altLang="en-US" sz="16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0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4" name="그룹 32"/>
          <p:cNvGrpSpPr/>
          <p:nvPr userDrawn="1"/>
        </p:nvGrpSpPr>
        <p:grpSpPr>
          <a:xfrm>
            <a:off x="541694" y="4137021"/>
            <a:ext cx="9364307" cy="2555234"/>
            <a:chOff x="500024" y="4137021"/>
            <a:chExt cx="8643976" cy="2555234"/>
          </a:xfrm>
        </p:grpSpPr>
        <p:sp>
          <p:nvSpPr>
            <p:cNvPr id="8" name="Freeform 5"/>
            <p:cNvSpPr/>
            <p:nvPr/>
          </p:nvSpPr>
          <p:spPr>
            <a:xfrm>
              <a:off x="2208042" y="4143150"/>
              <a:ext cx="6935958" cy="2410050"/>
            </a:xfrm>
            <a:custGeom>
              <a:avLst/>
              <a:gdLst/>
              <a:ahLst/>
              <a:cxnLst>
                <a:cxn ang="0">
                  <a:pos x="2756" y="8"/>
                </a:cxn>
                <a:cxn ang="0">
                  <a:pos x="2212" y="48"/>
                </a:cxn>
                <a:cxn ang="0">
                  <a:pos x="1574" y="118"/>
                </a:cxn>
                <a:cxn ang="0">
                  <a:pos x="1172" y="176"/>
                </a:cxn>
                <a:cxn ang="0">
                  <a:pos x="786" y="248"/>
                </a:cxn>
                <a:cxn ang="0">
                  <a:pos x="450" y="334"/>
                </a:cxn>
                <a:cxn ang="0">
                  <a:pos x="266" y="402"/>
                </a:cxn>
                <a:cxn ang="0">
                  <a:pos x="154" y="456"/>
                </a:cxn>
                <a:cxn ang="0">
                  <a:pos x="72" y="516"/>
                </a:cxn>
                <a:cxn ang="0">
                  <a:pos x="18" y="580"/>
                </a:cxn>
                <a:cxn ang="0">
                  <a:pos x="0" y="648"/>
                </a:cxn>
                <a:cxn ang="0">
                  <a:pos x="8" y="704"/>
                </a:cxn>
                <a:cxn ang="0">
                  <a:pos x="50" y="784"/>
                </a:cxn>
                <a:cxn ang="0">
                  <a:pos x="126" y="856"/>
                </a:cxn>
                <a:cxn ang="0">
                  <a:pos x="232" y="922"/>
                </a:cxn>
                <a:cxn ang="0">
                  <a:pos x="368" y="984"/>
                </a:cxn>
                <a:cxn ang="0">
                  <a:pos x="528" y="1038"/>
                </a:cxn>
                <a:cxn ang="0">
                  <a:pos x="712" y="1088"/>
                </a:cxn>
                <a:cxn ang="0">
                  <a:pos x="1136" y="1168"/>
                </a:cxn>
                <a:cxn ang="0">
                  <a:pos x="1620" y="1228"/>
                </a:cxn>
                <a:cxn ang="0">
                  <a:pos x="2144" y="1270"/>
                </a:cxn>
                <a:cxn ang="0">
                  <a:pos x="2684" y="1290"/>
                </a:cxn>
                <a:cxn ang="0">
                  <a:pos x="3222" y="1294"/>
                </a:cxn>
                <a:cxn ang="0">
                  <a:pos x="3734" y="1282"/>
                </a:cxn>
                <a:cxn ang="0">
                  <a:pos x="4202" y="1252"/>
                </a:cxn>
                <a:cxn ang="0">
                  <a:pos x="4180" y="1238"/>
                </a:cxn>
                <a:cxn ang="0">
                  <a:pos x="3458" y="1216"/>
                </a:cxn>
                <a:cxn ang="0">
                  <a:pos x="2792" y="1180"/>
                </a:cxn>
                <a:cxn ang="0">
                  <a:pos x="2258" y="1136"/>
                </a:cxn>
                <a:cxn ang="0">
                  <a:pos x="1736" y="1078"/>
                </a:cxn>
                <a:cxn ang="0">
                  <a:pos x="1264" y="998"/>
                </a:cxn>
                <a:cxn ang="0">
                  <a:pos x="1058" y="950"/>
                </a:cxn>
                <a:cxn ang="0">
                  <a:pos x="880" y="896"/>
                </a:cxn>
                <a:cxn ang="0">
                  <a:pos x="734" y="836"/>
                </a:cxn>
                <a:cxn ang="0">
                  <a:pos x="622" y="770"/>
                </a:cxn>
                <a:cxn ang="0">
                  <a:pos x="552" y="696"/>
                </a:cxn>
                <a:cxn ang="0">
                  <a:pos x="534" y="658"/>
                </a:cxn>
                <a:cxn ang="0">
                  <a:pos x="528" y="616"/>
                </a:cxn>
                <a:cxn ang="0">
                  <a:pos x="532" y="578"/>
                </a:cxn>
                <a:cxn ang="0">
                  <a:pos x="552" y="526"/>
                </a:cxn>
                <a:cxn ang="0">
                  <a:pos x="590" y="476"/>
                </a:cxn>
                <a:cxn ang="0">
                  <a:pos x="642" y="432"/>
                </a:cxn>
                <a:cxn ang="0">
                  <a:pos x="762" y="366"/>
                </a:cxn>
                <a:cxn ang="0">
                  <a:pos x="950" y="298"/>
                </a:cxn>
                <a:cxn ang="0">
                  <a:pos x="1178" y="242"/>
                </a:cxn>
                <a:cxn ang="0">
                  <a:pos x="1528" y="180"/>
                </a:cxn>
                <a:cxn ang="0">
                  <a:pos x="2110" y="102"/>
                </a:cxn>
                <a:cxn ang="0">
                  <a:pos x="2880" y="0"/>
                </a:cxn>
              </a:cxnLst>
              <a:rect l="0" t="0" r="r" b="b"/>
              <a:pathLst>
                <a:path w="4344" h="1294">
                  <a:moveTo>
                    <a:pt x="2880" y="0"/>
                  </a:moveTo>
                  <a:lnTo>
                    <a:pt x="2880" y="0"/>
                  </a:lnTo>
                  <a:lnTo>
                    <a:pt x="2756" y="8"/>
                  </a:lnTo>
                  <a:lnTo>
                    <a:pt x="2614" y="16"/>
                  </a:lnTo>
                  <a:lnTo>
                    <a:pt x="2430" y="30"/>
                  </a:lnTo>
                  <a:lnTo>
                    <a:pt x="2212" y="48"/>
                  </a:lnTo>
                  <a:lnTo>
                    <a:pt x="1968" y="72"/>
                  </a:lnTo>
                  <a:lnTo>
                    <a:pt x="1708" y="100"/>
                  </a:lnTo>
                  <a:lnTo>
                    <a:pt x="1574" y="118"/>
                  </a:lnTo>
                  <a:lnTo>
                    <a:pt x="1440" y="134"/>
                  </a:lnTo>
                  <a:lnTo>
                    <a:pt x="1306" y="154"/>
                  </a:lnTo>
                  <a:lnTo>
                    <a:pt x="1172" y="176"/>
                  </a:lnTo>
                  <a:lnTo>
                    <a:pt x="1040" y="198"/>
                  </a:lnTo>
                  <a:lnTo>
                    <a:pt x="912" y="222"/>
                  </a:lnTo>
                  <a:lnTo>
                    <a:pt x="786" y="248"/>
                  </a:lnTo>
                  <a:lnTo>
                    <a:pt x="668" y="274"/>
                  </a:lnTo>
                  <a:lnTo>
                    <a:pt x="556" y="304"/>
                  </a:lnTo>
                  <a:lnTo>
                    <a:pt x="450" y="334"/>
                  </a:lnTo>
                  <a:lnTo>
                    <a:pt x="354" y="366"/>
                  </a:lnTo>
                  <a:lnTo>
                    <a:pt x="308" y="384"/>
                  </a:lnTo>
                  <a:lnTo>
                    <a:pt x="266" y="402"/>
                  </a:lnTo>
                  <a:lnTo>
                    <a:pt x="226" y="418"/>
                  </a:lnTo>
                  <a:lnTo>
                    <a:pt x="188" y="438"/>
                  </a:lnTo>
                  <a:lnTo>
                    <a:pt x="154" y="456"/>
                  </a:lnTo>
                  <a:lnTo>
                    <a:pt x="124" y="476"/>
                  </a:lnTo>
                  <a:lnTo>
                    <a:pt x="96" y="496"/>
                  </a:lnTo>
                  <a:lnTo>
                    <a:pt x="72" y="516"/>
                  </a:lnTo>
                  <a:lnTo>
                    <a:pt x="50" y="536"/>
                  </a:lnTo>
                  <a:lnTo>
                    <a:pt x="32" y="558"/>
                  </a:lnTo>
                  <a:lnTo>
                    <a:pt x="18" y="580"/>
                  </a:lnTo>
                  <a:lnTo>
                    <a:pt x="8" y="602"/>
                  </a:lnTo>
                  <a:lnTo>
                    <a:pt x="2" y="624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2" y="676"/>
                  </a:lnTo>
                  <a:lnTo>
                    <a:pt x="8" y="704"/>
                  </a:lnTo>
                  <a:lnTo>
                    <a:pt x="18" y="732"/>
                  </a:lnTo>
                  <a:lnTo>
                    <a:pt x="32" y="758"/>
                  </a:lnTo>
                  <a:lnTo>
                    <a:pt x="50" y="784"/>
                  </a:lnTo>
                  <a:lnTo>
                    <a:pt x="72" y="808"/>
                  </a:lnTo>
                  <a:lnTo>
                    <a:pt x="98" y="832"/>
                  </a:lnTo>
                  <a:lnTo>
                    <a:pt x="126" y="856"/>
                  </a:lnTo>
                  <a:lnTo>
                    <a:pt x="158" y="880"/>
                  </a:lnTo>
                  <a:lnTo>
                    <a:pt x="194" y="902"/>
                  </a:lnTo>
                  <a:lnTo>
                    <a:pt x="232" y="922"/>
                  </a:lnTo>
                  <a:lnTo>
                    <a:pt x="274" y="944"/>
                  </a:lnTo>
                  <a:lnTo>
                    <a:pt x="320" y="964"/>
                  </a:lnTo>
                  <a:lnTo>
                    <a:pt x="368" y="984"/>
                  </a:lnTo>
                  <a:lnTo>
                    <a:pt x="418" y="1002"/>
                  </a:lnTo>
                  <a:lnTo>
                    <a:pt x="472" y="1020"/>
                  </a:lnTo>
                  <a:lnTo>
                    <a:pt x="528" y="1038"/>
                  </a:lnTo>
                  <a:lnTo>
                    <a:pt x="586" y="1056"/>
                  </a:lnTo>
                  <a:lnTo>
                    <a:pt x="648" y="1072"/>
                  </a:lnTo>
                  <a:lnTo>
                    <a:pt x="712" y="1088"/>
                  </a:lnTo>
                  <a:lnTo>
                    <a:pt x="844" y="1116"/>
                  </a:lnTo>
                  <a:lnTo>
                    <a:pt x="986" y="1144"/>
                  </a:lnTo>
                  <a:lnTo>
                    <a:pt x="1136" y="1168"/>
                  </a:lnTo>
                  <a:lnTo>
                    <a:pt x="1292" y="1192"/>
                  </a:lnTo>
                  <a:lnTo>
                    <a:pt x="1454" y="1212"/>
                  </a:lnTo>
                  <a:lnTo>
                    <a:pt x="1620" y="1228"/>
                  </a:lnTo>
                  <a:lnTo>
                    <a:pt x="1792" y="1244"/>
                  </a:lnTo>
                  <a:lnTo>
                    <a:pt x="1966" y="1258"/>
                  </a:lnTo>
                  <a:lnTo>
                    <a:pt x="2144" y="1270"/>
                  </a:lnTo>
                  <a:lnTo>
                    <a:pt x="2322" y="1278"/>
                  </a:lnTo>
                  <a:lnTo>
                    <a:pt x="2504" y="1286"/>
                  </a:lnTo>
                  <a:lnTo>
                    <a:pt x="2684" y="1290"/>
                  </a:lnTo>
                  <a:lnTo>
                    <a:pt x="2864" y="1294"/>
                  </a:lnTo>
                  <a:lnTo>
                    <a:pt x="3044" y="1294"/>
                  </a:lnTo>
                  <a:lnTo>
                    <a:pt x="3222" y="1294"/>
                  </a:lnTo>
                  <a:lnTo>
                    <a:pt x="3396" y="1292"/>
                  </a:lnTo>
                  <a:lnTo>
                    <a:pt x="3568" y="1288"/>
                  </a:lnTo>
                  <a:lnTo>
                    <a:pt x="3734" y="1282"/>
                  </a:lnTo>
                  <a:lnTo>
                    <a:pt x="3896" y="1274"/>
                  </a:lnTo>
                  <a:lnTo>
                    <a:pt x="4052" y="1264"/>
                  </a:lnTo>
                  <a:lnTo>
                    <a:pt x="4202" y="1252"/>
                  </a:lnTo>
                  <a:lnTo>
                    <a:pt x="4344" y="1240"/>
                  </a:lnTo>
                  <a:lnTo>
                    <a:pt x="4344" y="1240"/>
                  </a:lnTo>
                  <a:lnTo>
                    <a:pt x="4180" y="1238"/>
                  </a:lnTo>
                  <a:lnTo>
                    <a:pt x="3992" y="1234"/>
                  </a:lnTo>
                  <a:lnTo>
                    <a:pt x="3748" y="1226"/>
                  </a:lnTo>
                  <a:lnTo>
                    <a:pt x="3458" y="1216"/>
                  </a:lnTo>
                  <a:lnTo>
                    <a:pt x="3136" y="1200"/>
                  </a:lnTo>
                  <a:lnTo>
                    <a:pt x="2966" y="1192"/>
                  </a:lnTo>
                  <a:lnTo>
                    <a:pt x="2792" y="1180"/>
                  </a:lnTo>
                  <a:lnTo>
                    <a:pt x="2614" y="1168"/>
                  </a:lnTo>
                  <a:lnTo>
                    <a:pt x="2436" y="1152"/>
                  </a:lnTo>
                  <a:lnTo>
                    <a:pt x="2258" y="1136"/>
                  </a:lnTo>
                  <a:lnTo>
                    <a:pt x="2080" y="1118"/>
                  </a:lnTo>
                  <a:lnTo>
                    <a:pt x="1906" y="1100"/>
                  </a:lnTo>
                  <a:lnTo>
                    <a:pt x="1736" y="1078"/>
                  </a:lnTo>
                  <a:lnTo>
                    <a:pt x="1570" y="1052"/>
                  </a:lnTo>
                  <a:lnTo>
                    <a:pt x="1414" y="1026"/>
                  </a:lnTo>
                  <a:lnTo>
                    <a:pt x="1264" y="998"/>
                  </a:lnTo>
                  <a:lnTo>
                    <a:pt x="1192" y="982"/>
                  </a:lnTo>
                  <a:lnTo>
                    <a:pt x="1124" y="966"/>
                  </a:lnTo>
                  <a:lnTo>
                    <a:pt x="1058" y="950"/>
                  </a:lnTo>
                  <a:lnTo>
                    <a:pt x="996" y="932"/>
                  </a:lnTo>
                  <a:lnTo>
                    <a:pt x="936" y="914"/>
                  </a:lnTo>
                  <a:lnTo>
                    <a:pt x="880" y="896"/>
                  </a:lnTo>
                  <a:lnTo>
                    <a:pt x="828" y="878"/>
                  </a:lnTo>
                  <a:lnTo>
                    <a:pt x="778" y="858"/>
                  </a:lnTo>
                  <a:lnTo>
                    <a:pt x="734" y="836"/>
                  </a:lnTo>
                  <a:lnTo>
                    <a:pt x="692" y="816"/>
                  </a:lnTo>
                  <a:lnTo>
                    <a:pt x="654" y="792"/>
                  </a:lnTo>
                  <a:lnTo>
                    <a:pt x="622" y="770"/>
                  </a:lnTo>
                  <a:lnTo>
                    <a:pt x="594" y="746"/>
                  </a:lnTo>
                  <a:lnTo>
                    <a:pt x="570" y="722"/>
                  </a:lnTo>
                  <a:lnTo>
                    <a:pt x="552" y="696"/>
                  </a:lnTo>
                  <a:lnTo>
                    <a:pt x="546" y="684"/>
                  </a:lnTo>
                  <a:lnTo>
                    <a:pt x="538" y="670"/>
                  </a:lnTo>
                  <a:lnTo>
                    <a:pt x="534" y="658"/>
                  </a:lnTo>
                  <a:lnTo>
                    <a:pt x="530" y="644"/>
                  </a:lnTo>
                  <a:lnTo>
                    <a:pt x="528" y="630"/>
                  </a:lnTo>
                  <a:lnTo>
                    <a:pt x="528" y="616"/>
                  </a:lnTo>
                  <a:lnTo>
                    <a:pt x="528" y="616"/>
                  </a:lnTo>
                  <a:lnTo>
                    <a:pt x="530" y="596"/>
                  </a:lnTo>
                  <a:lnTo>
                    <a:pt x="532" y="578"/>
                  </a:lnTo>
                  <a:lnTo>
                    <a:pt x="538" y="560"/>
                  </a:lnTo>
                  <a:lnTo>
                    <a:pt x="544" y="542"/>
                  </a:lnTo>
                  <a:lnTo>
                    <a:pt x="552" y="526"/>
                  </a:lnTo>
                  <a:lnTo>
                    <a:pt x="564" y="508"/>
                  </a:lnTo>
                  <a:lnTo>
                    <a:pt x="576" y="492"/>
                  </a:lnTo>
                  <a:lnTo>
                    <a:pt x="590" y="476"/>
                  </a:lnTo>
                  <a:lnTo>
                    <a:pt x="606" y="462"/>
                  </a:lnTo>
                  <a:lnTo>
                    <a:pt x="624" y="446"/>
                  </a:lnTo>
                  <a:lnTo>
                    <a:pt x="642" y="432"/>
                  </a:lnTo>
                  <a:lnTo>
                    <a:pt x="664" y="418"/>
                  </a:lnTo>
                  <a:lnTo>
                    <a:pt x="710" y="390"/>
                  </a:lnTo>
                  <a:lnTo>
                    <a:pt x="762" y="366"/>
                  </a:lnTo>
                  <a:lnTo>
                    <a:pt x="820" y="342"/>
                  </a:lnTo>
                  <a:lnTo>
                    <a:pt x="882" y="320"/>
                  </a:lnTo>
                  <a:lnTo>
                    <a:pt x="950" y="298"/>
                  </a:lnTo>
                  <a:lnTo>
                    <a:pt x="1022" y="278"/>
                  </a:lnTo>
                  <a:lnTo>
                    <a:pt x="1098" y="260"/>
                  </a:lnTo>
                  <a:lnTo>
                    <a:pt x="1178" y="242"/>
                  </a:lnTo>
                  <a:lnTo>
                    <a:pt x="1260" y="224"/>
                  </a:lnTo>
                  <a:lnTo>
                    <a:pt x="1348" y="208"/>
                  </a:lnTo>
                  <a:lnTo>
                    <a:pt x="1528" y="180"/>
                  </a:lnTo>
                  <a:lnTo>
                    <a:pt x="1718" y="152"/>
                  </a:lnTo>
                  <a:lnTo>
                    <a:pt x="1912" y="126"/>
                  </a:lnTo>
                  <a:lnTo>
                    <a:pt x="2110" y="102"/>
                  </a:lnTo>
                  <a:lnTo>
                    <a:pt x="2506" y="54"/>
                  </a:lnTo>
                  <a:lnTo>
                    <a:pt x="2696" y="28"/>
                  </a:lnTo>
                  <a:lnTo>
                    <a:pt x="2880" y="0"/>
                  </a:lnTo>
                  <a:lnTo>
                    <a:pt x="2880" y="0"/>
                  </a:lnTo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19000">
                  <a:schemeClr val="bg1">
                    <a:lumMod val="85000"/>
                    <a:alpha val="63000"/>
                  </a:schemeClr>
                </a:gs>
                <a:gs pos="50000">
                  <a:schemeClr val="bg1">
                    <a:lumMod val="85000"/>
                  </a:schemeClr>
                </a:gs>
                <a:gs pos="72000">
                  <a:schemeClr val="bg1">
                    <a:lumMod val="85000"/>
                    <a:alpha val="15000"/>
                  </a:schemeClr>
                </a:gs>
                <a:gs pos="89000">
                  <a:schemeClr val="bg1">
                    <a:lumMod val="75000"/>
                    <a:alpha val="5000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</p:sp>
        <p:sp>
          <p:nvSpPr>
            <p:cNvPr id="9" name="Freeform 5"/>
            <p:cNvSpPr/>
            <p:nvPr/>
          </p:nvSpPr>
          <p:spPr>
            <a:xfrm>
              <a:off x="642910" y="4143380"/>
              <a:ext cx="8501090" cy="2500330"/>
            </a:xfrm>
            <a:custGeom>
              <a:avLst/>
              <a:gdLst/>
              <a:ahLst/>
              <a:cxnLst>
                <a:cxn ang="0">
                  <a:pos x="2756" y="8"/>
                </a:cxn>
                <a:cxn ang="0">
                  <a:pos x="2212" y="48"/>
                </a:cxn>
                <a:cxn ang="0">
                  <a:pos x="1574" y="118"/>
                </a:cxn>
                <a:cxn ang="0">
                  <a:pos x="1172" y="176"/>
                </a:cxn>
                <a:cxn ang="0">
                  <a:pos x="786" y="248"/>
                </a:cxn>
                <a:cxn ang="0">
                  <a:pos x="450" y="334"/>
                </a:cxn>
                <a:cxn ang="0">
                  <a:pos x="266" y="402"/>
                </a:cxn>
                <a:cxn ang="0">
                  <a:pos x="154" y="456"/>
                </a:cxn>
                <a:cxn ang="0">
                  <a:pos x="72" y="516"/>
                </a:cxn>
                <a:cxn ang="0">
                  <a:pos x="18" y="580"/>
                </a:cxn>
                <a:cxn ang="0">
                  <a:pos x="0" y="648"/>
                </a:cxn>
                <a:cxn ang="0">
                  <a:pos x="8" y="704"/>
                </a:cxn>
                <a:cxn ang="0">
                  <a:pos x="50" y="784"/>
                </a:cxn>
                <a:cxn ang="0">
                  <a:pos x="126" y="856"/>
                </a:cxn>
                <a:cxn ang="0">
                  <a:pos x="232" y="922"/>
                </a:cxn>
                <a:cxn ang="0">
                  <a:pos x="368" y="984"/>
                </a:cxn>
                <a:cxn ang="0">
                  <a:pos x="528" y="1038"/>
                </a:cxn>
                <a:cxn ang="0">
                  <a:pos x="712" y="1088"/>
                </a:cxn>
                <a:cxn ang="0">
                  <a:pos x="1136" y="1168"/>
                </a:cxn>
                <a:cxn ang="0">
                  <a:pos x="1620" y="1228"/>
                </a:cxn>
                <a:cxn ang="0">
                  <a:pos x="2144" y="1270"/>
                </a:cxn>
                <a:cxn ang="0">
                  <a:pos x="2684" y="1290"/>
                </a:cxn>
                <a:cxn ang="0">
                  <a:pos x="3222" y="1294"/>
                </a:cxn>
                <a:cxn ang="0">
                  <a:pos x="3734" y="1282"/>
                </a:cxn>
                <a:cxn ang="0">
                  <a:pos x="4202" y="1252"/>
                </a:cxn>
                <a:cxn ang="0">
                  <a:pos x="4180" y="1238"/>
                </a:cxn>
                <a:cxn ang="0">
                  <a:pos x="3458" y="1216"/>
                </a:cxn>
                <a:cxn ang="0">
                  <a:pos x="2792" y="1180"/>
                </a:cxn>
                <a:cxn ang="0">
                  <a:pos x="2258" y="1136"/>
                </a:cxn>
                <a:cxn ang="0">
                  <a:pos x="1736" y="1078"/>
                </a:cxn>
                <a:cxn ang="0">
                  <a:pos x="1264" y="998"/>
                </a:cxn>
                <a:cxn ang="0">
                  <a:pos x="1058" y="950"/>
                </a:cxn>
                <a:cxn ang="0">
                  <a:pos x="880" y="896"/>
                </a:cxn>
                <a:cxn ang="0">
                  <a:pos x="734" y="836"/>
                </a:cxn>
                <a:cxn ang="0">
                  <a:pos x="622" y="770"/>
                </a:cxn>
                <a:cxn ang="0">
                  <a:pos x="552" y="696"/>
                </a:cxn>
                <a:cxn ang="0">
                  <a:pos x="534" y="658"/>
                </a:cxn>
                <a:cxn ang="0">
                  <a:pos x="528" y="616"/>
                </a:cxn>
                <a:cxn ang="0">
                  <a:pos x="532" y="578"/>
                </a:cxn>
                <a:cxn ang="0">
                  <a:pos x="552" y="526"/>
                </a:cxn>
                <a:cxn ang="0">
                  <a:pos x="590" y="476"/>
                </a:cxn>
                <a:cxn ang="0">
                  <a:pos x="642" y="432"/>
                </a:cxn>
                <a:cxn ang="0">
                  <a:pos x="762" y="366"/>
                </a:cxn>
                <a:cxn ang="0">
                  <a:pos x="950" y="298"/>
                </a:cxn>
                <a:cxn ang="0">
                  <a:pos x="1178" y="242"/>
                </a:cxn>
                <a:cxn ang="0">
                  <a:pos x="1528" y="180"/>
                </a:cxn>
                <a:cxn ang="0">
                  <a:pos x="2110" y="102"/>
                </a:cxn>
                <a:cxn ang="0">
                  <a:pos x="2880" y="0"/>
                </a:cxn>
              </a:cxnLst>
              <a:rect l="0" t="0" r="r" b="b"/>
              <a:pathLst>
                <a:path w="4344" h="1294">
                  <a:moveTo>
                    <a:pt x="2880" y="0"/>
                  </a:moveTo>
                  <a:lnTo>
                    <a:pt x="2880" y="0"/>
                  </a:lnTo>
                  <a:lnTo>
                    <a:pt x="2756" y="8"/>
                  </a:lnTo>
                  <a:lnTo>
                    <a:pt x="2614" y="16"/>
                  </a:lnTo>
                  <a:lnTo>
                    <a:pt x="2430" y="30"/>
                  </a:lnTo>
                  <a:lnTo>
                    <a:pt x="2212" y="48"/>
                  </a:lnTo>
                  <a:lnTo>
                    <a:pt x="1968" y="72"/>
                  </a:lnTo>
                  <a:lnTo>
                    <a:pt x="1708" y="100"/>
                  </a:lnTo>
                  <a:lnTo>
                    <a:pt x="1574" y="118"/>
                  </a:lnTo>
                  <a:lnTo>
                    <a:pt x="1440" y="134"/>
                  </a:lnTo>
                  <a:lnTo>
                    <a:pt x="1306" y="154"/>
                  </a:lnTo>
                  <a:lnTo>
                    <a:pt x="1172" y="176"/>
                  </a:lnTo>
                  <a:lnTo>
                    <a:pt x="1040" y="198"/>
                  </a:lnTo>
                  <a:lnTo>
                    <a:pt x="912" y="222"/>
                  </a:lnTo>
                  <a:lnTo>
                    <a:pt x="786" y="248"/>
                  </a:lnTo>
                  <a:lnTo>
                    <a:pt x="668" y="274"/>
                  </a:lnTo>
                  <a:lnTo>
                    <a:pt x="556" y="304"/>
                  </a:lnTo>
                  <a:lnTo>
                    <a:pt x="450" y="334"/>
                  </a:lnTo>
                  <a:lnTo>
                    <a:pt x="354" y="366"/>
                  </a:lnTo>
                  <a:lnTo>
                    <a:pt x="308" y="384"/>
                  </a:lnTo>
                  <a:lnTo>
                    <a:pt x="266" y="402"/>
                  </a:lnTo>
                  <a:lnTo>
                    <a:pt x="226" y="418"/>
                  </a:lnTo>
                  <a:lnTo>
                    <a:pt x="188" y="438"/>
                  </a:lnTo>
                  <a:lnTo>
                    <a:pt x="154" y="456"/>
                  </a:lnTo>
                  <a:lnTo>
                    <a:pt x="124" y="476"/>
                  </a:lnTo>
                  <a:lnTo>
                    <a:pt x="96" y="496"/>
                  </a:lnTo>
                  <a:lnTo>
                    <a:pt x="72" y="516"/>
                  </a:lnTo>
                  <a:lnTo>
                    <a:pt x="50" y="536"/>
                  </a:lnTo>
                  <a:lnTo>
                    <a:pt x="32" y="558"/>
                  </a:lnTo>
                  <a:lnTo>
                    <a:pt x="18" y="580"/>
                  </a:lnTo>
                  <a:lnTo>
                    <a:pt x="8" y="602"/>
                  </a:lnTo>
                  <a:lnTo>
                    <a:pt x="2" y="624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2" y="676"/>
                  </a:lnTo>
                  <a:lnTo>
                    <a:pt x="8" y="704"/>
                  </a:lnTo>
                  <a:lnTo>
                    <a:pt x="18" y="732"/>
                  </a:lnTo>
                  <a:lnTo>
                    <a:pt x="32" y="758"/>
                  </a:lnTo>
                  <a:lnTo>
                    <a:pt x="50" y="784"/>
                  </a:lnTo>
                  <a:lnTo>
                    <a:pt x="72" y="808"/>
                  </a:lnTo>
                  <a:lnTo>
                    <a:pt x="98" y="832"/>
                  </a:lnTo>
                  <a:lnTo>
                    <a:pt x="126" y="856"/>
                  </a:lnTo>
                  <a:lnTo>
                    <a:pt x="158" y="880"/>
                  </a:lnTo>
                  <a:lnTo>
                    <a:pt x="194" y="902"/>
                  </a:lnTo>
                  <a:lnTo>
                    <a:pt x="232" y="922"/>
                  </a:lnTo>
                  <a:lnTo>
                    <a:pt x="274" y="944"/>
                  </a:lnTo>
                  <a:lnTo>
                    <a:pt x="320" y="964"/>
                  </a:lnTo>
                  <a:lnTo>
                    <a:pt x="368" y="984"/>
                  </a:lnTo>
                  <a:lnTo>
                    <a:pt x="418" y="1002"/>
                  </a:lnTo>
                  <a:lnTo>
                    <a:pt x="472" y="1020"/>
                  </a:lnTo>
                  <a:lnTo>
                    <a:pt x="528" y="1038"/>
                  </a:lnTo>
                  <a:lnTo>
                    <a:pt x="586" y="1056"/>
                  </a:lnTo>
                  <a:lnTo>
                    <a:pt x="648" y="1072"/>
                  </a:lnTo>
                  <a:lnTo>
                    <a:pt x="712" y="1088"/>
                  </a:lnTo>
                  <a:lnTo>
                    <a:pt x="844" y="1116"/>
                  </a:lnTo>
                  <a:lnTo>
                    <a:pt x="986" y="1144"/>
                  </a:lnTo>
                  <a:lnTo>
                    <a:pt x="1136" y="1168"/>
                  </a:lnTo>
                  <a:lnTo>
                    <a:pt x="1292" y="1192"/>
                  </a:lnTo>
                  <a:lnTo>
                    <a:pt x="1454" y="1212"/>
                  </a:lnTo>
                  <a:lnTo>
                    <a:pt x="1620" y="1228"/>
                  </a:lnTo>
                  <a:lnTo>
                    <a:pt x="1792" y="1244"/>
                  </a:lnTo>
                  <a:lnTo>
                    <a:pt x="1966" y="1258"/>
                  </a:lnTo>
                  <a:lnTo>
                    <a:pt x="2144" y="1270"/>
                  </a:lnTo>
                  <a:lnTo>
                    <a:pt x="2322" y="1278"/>
                  </a:lnTo>
                  <a:lnTo>
                    <a:pt x="2504" y="1286"/>
                  </a:lnTo>
                  <a:lnTo>
                    <a:pt x="2684" y="1290"/>
                  </a:lnTo>
                  <a:lnTo>
                    <a:pt x="2864" y="1294"/>
                  </a:lnTo>
                  <a:lnTo>
                    <a:pt x="3044" y="1294"/>
                  </a:lnTo>
                  <a:lnTo>
                    <a:pt x="3222" y="1294"/>
                  </a:lnTo>
                  <a:lnTo>
                    <a:pt x="3396" y="1292"/>
                  </a:lnTo>
                  <a:lnTo>
                    <a:pt x="3568" y="1288"/>
                  </a:lnTo>
                  <a:lnTo>
                    <a:pt x="3734" y="1282"/>
                  </a:lnTo>
                  <a:lnTo>
                    <a:pt x="3896" y="1274"/>
                  </a:lnTo>
                  <a:lnTo>
                    <a:pt x="4052" y="1264"/>
                  </a:lnTo>
                  <a:lnTo>
                    <a:pt x="4202" y="1252"/>
                  </a:lnTo>
                  <a:lnTo>
                    <a:pt x="4344" y="1240"/>
                  </a:lnTo>
                  <a:lnTo>
                    <a:pt x="4344" y="1240"/>
                  </a:lnTo>
                  <a:lnTo>
                    <a:pt x="4180" y="1238"/>
                  </a:lnTo>
                  <a:lnTo>
                    <a:pt x="3992" y="1234"/>
                  </a:lnTo>
                  <a:lnTo>
                    <a:pt x="3748" y="1226"/>
                  </a:lnTo>
                  <a:lnTo>
                    <a:pt x="3458" y="1216"/>
                  </a:lnTo>
                  <a:lnTo>
                    <a:pt x="3136" y="1200"/>
                  </a:lnTo>
                  <a:lnTo>
                    <a:pt x="2966" y="1192"/>
                  </a:lnTo>
                  <a:lnTo>
                    <a:pt x="2792" y="1180"/>
                  </a:lnTo>
                  <a:lnTo>
                    <a:pt x="2614" y="1168"/>
                  </a:lnTo>
                  <a:lnTo>
                    <a:pt x="2436" y="1152"/>
                  </a:lnTo>
                  <a:lnTo>
                    <a:pt x="2258" y="1136"/>
                  </a:lnTo>
                  <a:lnTo>
                    <a:pt x="2080" y="1118"/>
                  </a:lnTo>
                  <a:lnTo>
                    <a:pt x="1906" y="1100"/>
                  </a:lnTo>
                  <a:lnTo>
                    <a:pt x="1736" y="1078"/>
                  </a:lnTo>
                  <a:lnTo>
                    <a:pt x="1570" y="1052"/>
                  </a:lnTo>
                  <a:lnTo>
                    <a:pt x="1414" y="1026"/>
                  </a:lnTo>
                  <a:lnTo>
                    <a:pt x="1264" y="998"/>
                  </a:lnTo>
                  <a:lnTo>
                    <a:pt x="1192" y="982"/>
                  </a:lnTo>
                  <a:lnTo>
                    <a:pt x="1124" y="966"/>
                  </a:lnTo>
                  <a:lnTo>
                    <a:pt x="1058" y="950"/>
                  </a:lnTo>
                  <a:lnTo>
                    <a:pt x="996" y="932"/>
                  </a:lnTo>
                  <a:lnTo>
                    <a:pt x="936" y="914"/>
                  </a:lnTo>
                  <a:lnTo>
                    <a:pt x="880" y="896"/>
                  </a:lnTo>
                  <a:lnTo>
                    <a:pt x="828" y="878"/>
                  </a:lnTo>
                  <a:lnTo>
                    <a:pt x="778" y="858"/>
                  </a:lnTo>
                  <a:lnTo>
                    <a:pt x="734" y="836"/>
                  </a:lnTo>
                  <a:lnTo>
                    <a:pt x="692" y="816"/>
                  </a:lnTo>
                  <a:lnTo>
                    <a:pt x="654" y="792"/>
                  </a:lnTo>
                  <a:lnTo>
                    <a:pt x="622" y="770"/>
                  </a:lnTo>
                  <a:lnTo>
                    <a:pt x="594" y="746"/>
                  </a:lnTo>
                  <a:lnTo>
                    <a:pt x="570" y="722"/>
                  </a:lnTo>
                  <a:lnTo>
                    <a:pt x="552" y="696"/>
                  </a:lnTo>
                  <a:lnTo>
                    <a:pt x="546" y="684"/>
                  </a:lnTo>
                  <a:lnTo>
                    <a:pt x="538" y="670"/>
                  </a:lnTo>
                  <a:lnTo>
                    <a:pt x="534" y="658"/>
                  </a:lnTo>
                  <a:lnTo>
                    <a:pt x="530" y="644"/>
                  </a:lnTo>
                  <a:lnTo>
                    <a:pt x="528" y="630"/>
                  </a:lnTo>
                  <a:lnTo>
                    <a:pt x="528" y="616"/>
                  </a:lnTo>
                  <a:lnTo>
                    <a:pt x="528" y="616"/>
                  </a:lnTo>
                  <a:lnTo>
                    <a:pt x="530" y="596"/>
                  </a:lnTo>
                  <a:lnTo>
                    <a:pt x="532" y="578"/>
                  </a:lnTo>
                  <a:lnTo>
                    <a:pt x="538" y="560"/>
                  </a:lnTo>
                  <a:lnTo>
                    <a:pt x="544" y="542"/>
                  </a:lnTo>
                  <a:lnTo>
                    <a:pt x="552" y="526"/>
                  </a:lnTo>
                  <a:lnTo>
                    <a:pt x="564" y="508"/>
                  </a:lnTo>
                  <a:lnTo>
                    <a:pt x="576" y="492"/>
                  </a:lnTo>
                  <a:lnTo>
                    <a:pt x="590" y="476"/>
                  </a:lnTo>
                  <a:lnTo>
                    <a:pt x="606" y="462"/>
                  </a:lnTo>
                  <a:lnTo>
                    <a:pt x="624" y="446"/>
                  </a:lnTo>
                  <a:lnTo>
                    <a:pt x="642" y="432"/>
                  </a:lnTo>
                  <a:lnTo>
                    <a:pt x="664" y="418"/>
                  </a:lnTo>
                  <a:lnTo>
                    <a:pt x="710" y="390"/>
                  </a:lnTo>
                  <a:lnTo>
                    <a:pt x="762" y="366"/>
                  </a:lnTo>
                  <a:lnTo>
                    <a:pt x="820" y="342"/>
                  </a:lnTo>
                  <a:lnTo>
                    <a:pt x="882" y="320"/>
                  </a:lnTo>
                  <a:lnTo>
                    <a:pt x="950" y="298"/>
                  </a:lnTo>
                  <a:lnTo>
                    <a:pt x="1022" y="278"/>
                  </a:lnTo>
                  <a:lnTo>
                    <a:pt x="1098" y="260"/>
                  </a:lnTo>
                  <a:lnTo>
                    <a:pt x="1178" y="242"/>
                  </a:lnTo>
                  <a:lnTo>
                    <a:pt x="1260" y="224"/>
                  </a:lnTo>
                  <a:lnTo>
                    <a:pt x="1348" y="208"/>
                  </a:lnTo>
                  <a:lnTo>
                    <a:pt x="1528" y="180"/>
                  </a:lnTo>
                  <a:lnTo>
                    <a:pt x="1718" y="152"/>
                  </a:lnTo>
                  <a:lnTo>
                    <a:pt x="1912" y="126"/>
                  </a:lnTo>
                  <a:lnTo>
                    <a:pt x="2110" y="102"/>
                  </a:lnTo>
                  <a:lnTo>
                    <a:pt x="2506" y="54"/>
                  </a:lnTo>
                  <a:lnTo>
                    <a:pt x="2696" y="28"/>
                  </a:lnTo>
                  <a:lnTo>
                    <a:pt x="2880" y="0"/>
                  </a:lnTo>
                  <a:lnTo>
                    <a:pt x="2880" y="0"/>
                  </a:lnTo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  <a:alpha val="0"/>
                  </a:schemeClr>
                </a:gs>
                <a:gs pos="19000">
                  <a:schemeClr val="bg2">
                    <a:alpha val="88000"/>
                  </a:schemeClr>
                </a:gs>
                <a:gs pos="50000">
                  <a:schemeClr val="bg2"/>
                </a:gs>
                <a:gs pos="72000">
                  <a:schemeClr val="bg2">
                    <a:alpha val="85000"/>
                  </a:schemeClr>
                </a:gs>
                <a:gs pos="89000">
                  <a:schemeClr val="bg2">
                    <a:lumMod val="60000"/>
                    <a:lumOff val="4000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</p:sp>
        <p:sp>
          <p:nvSpPr>
            <p:cNvPr id="10" name="자유형 9"/>
            <p:cNvSpPr/>
            <p:nvPr/>
          </p:nvSpPr>
          <p:spPr>
            <a:xfrm>
              <a:off x="500024" y="4137021"/>
              <a:ext cx="6189832" cy="2555234"/>
            </a:xfrm>
            <a:custGeom>
              <a:avLst/>
              <a:gdLst>
                <a:gd name="connsiteX0" fmla="*/ 0 w 9958422"/>
                <a:gd name="connsiteY0" fmla="*/ 1244600 h 2489200"/>
                <a:gd name="connsiteX1" fmla="*/ 3771763 w 9958422"/>
                <a:gd name="connsiteY1" fmla="*/ 37155 h 2489200"/>
                <a:gd name="connsiteX2" fmla="*/ 4979213 w 9958422"/>
                <a:gd name="connsiteY2" fmla="*/ 6 h 2489200"/>
                <a:gd name="connsiteX3" fmla="*/ 6186666 w 9958422"/>
                <a:gd name="connsiteY3" fmla="*/ 37155 h 2489200"/>
                <a:gd name="connsiteX4" fmla="*/ 9958423 w 9958422"/>
                <a:gd name="connsiteY4" fmla="*/ 1244614 h 2489200"/>
                <a:gd name="connsiteX5" fmla="*/ 6186662 w 9958422"/>
                <a:gd name="connsiteY5" fmla="*/ 2452065 h 2489200"/>
                <a:gd name="connsiteX6" fmla="*/ 4979211 w 9958422"/>
                <a:gd name="connsiteY6" fmla="*/ 2489214 h 2489200"/>
                <a:gd name="connsiteX7" fmla="*/ 3771759 w 9958422"/>
                <a:gd name="connsiteY7" fmla="*/ 2452065 h 2489200"/>
                <a:gd name="connsiteX8" fmla="*/ 1 w 9958422"/>
                <a:gd name="connsiteY8" fmla="*/ 1244608 h 2489200"/>
                <a:gd name="connsiteX9" fmla="*/ 0 w 9958422"/>
                <a:gd name="connsiteY9" fmla="*/ 1244600 h 2489200"/>
                <a:gd name="connsiteX0" fmla="*/ 6186672 w 10049873"/>
                <a:gd name="connsiteY0" fmla="*/ 2452059 h 2489208"/>
                <a:gd name="connsiteX1" fmla="*/ 4979221 w 10049873"/>
                <a:gd name="connsiteY1" fmla="*/ 2489208 h 2489208"/>
                <a:gd name="connsiteX2" fmla="*/ 3771769 w 10049873"/>
                <a:gd name="connsiteY2" fmla="*/ 2452059 h 2489208"/>
                <a:gd name="connsiteX3" fmla="*/ 11 w 10049873"/>
                <a:gd name="connsiteY3" fmla="*/ 1244602 h 2489208"/>
                <a:gd name="connsiteX4" fmla="*/ 10 w 10049873"/>
                <a:gd name="connsiteY4" fmla="*/ 1244594 h 2489208"/>
                <a:gd name="connsiteX5" fmla="*/ 3771773 w 10049873"/>
                <a:gd name="connsiteY5" fmla="*/ 37149 h 2489208"/>
                <a:gd name="connsiteX6" fmla="*/ 4979223 w 10049873"/>
                <a:gd name="connsiteY6" fmla="*/ 0 h 2489208"/>
                <a:gd name="connsiteX7" fmla="*/ 6186676 w 10049873"/>
                <a:gd name="connsiteY7" fmla="*/ 37149 h 2489208"/>
                <a:gd name="connsiteX8" fmla="*/ 10049873 w 10049873"/>
                <a:gd name="connsiteY8" fmla="*/ 1336048 h 2489208"/>
                <a:gd name="connsiteX0" fmla="*/ 6186672 w 6186676"/>
                <a:gd name="connsiteY0" fmla="*/ 2452059 h 2489208"/>
                <a:gd name="connsiteX1" fmla="*/ 4979221 w 6186676"/>
                <a:gd name="connsiteY1" fmla="*/ 2489208 h 2489208"/>
                <a:gd name="connsiteX2" fmla="*/ 3771769 w 6186676"/>
                <a:gd name="connsiteY2" fmla="*/ 2452059 h 2489208"/>
                <a:gd name="connsiteX3" fmla="*/ 11 w 6186676"/>
                <a:gd name="connsiteY3" fmla="*/ 1244602 h 2489208"/>
                <a:gd name="connsiteX4" fmla="*/ 10 w 6186676"/>
                <a:gd name="connsiteY4" fmla="*/ 1244594 h 2489208"/>
                <a:gd name="connsiteX5" fmla="*/ 3771773 w 6186676"/>
                <a:gd name="connsiteY5" fmla="*/ 37149 h 2489208"/>
                <a:gd name="connsiteX6" fmla="*/ 4979223 w 6186676"/>
                <a:gd name="connsiteY6" fmla="*/ 0 h 2489208"/>
                <a:gd name="connsiteX7" fmla="*/ 6186676 w 6186676"/>
                <a:gd name="connsiteY7" fmla="*/ 37149 h 2489208"/>
                <a:gd name="connsiteX0" fmla="*/ 6186672 w 6186672"/>
                <a:gd name="connsiteY0" fmla="*/ 2452059 h 2489208"/>
                <a:gd name="connsiteX1" fmla="*/ 4979221 w 6186672"/>
                <a:gd name="connsiteY1" fmla="*/ 2489208 h 2489208"/>
                <a:gd name="connsiteX2" fmla="*/ 3771769 w 6186672"/>
                <a:gd name="connsiteY2" fmla="*/ 2452059 h 2489208"/>
                <a:gd name="connsiteX3" fmla="*/ 11 w 6186672"/>
                <a:gd name="connsiteY3" fmla="*/ 1244602 h 2489208"/>
                <a:gd name="connsiteX4" fmla="*/ 10 w 6186672"/>
                <a:gd name="connsiteY4" fmla="*/ 1244594 h 2489208"/>
                <a:gd name="connsiteX5" fmla="*/ 3771773 w 6186672"/>
                <a:gd name="connsiteY5" fmla="*/ 37149 h 2489208"/>
                <a:gd name="connsiteX6" fmla="*/ 4979223 w 6186672"/>
                <a:gd name="connsiteY6" fmla="*/ 0 h 2489208"/>
                <a:gd name="connsiteX0" fmla="*/ 6189832 w 6189832"/>
                <a:gd name="connsiteY0" fmla="*/ 2501249 h 2525922"/>
                <a:gd name="connsiteX1" fmla="*/ 4979221 w 6189832"/>
                <a:gd name="connsiteY1" fmla="*/ 2489208 h 2525922"/>
                <a:gd name="connsiteX2" fmla="*/ 3771769 w 6189832"/>
                <a:gd name="connsiteY2" fmla="*/ 2452059 h 2525922"/>
                <a:gd name="connsiteX3" fmla="*/ 11 w 6189832"/>
                <a:gd name="connsiteY3" fmla="*/ 1244602 h 2525922"/>
                <a:gd name="connsiteX4" fmla="*/ 10 w 6189832"/>
                <a:gd name="connsiteY4" fmla="*/ 1244594 h 2525922"/>
                <a:gd name="connsiteX5" fmla="*/ 3771773 w 6189832"/>
                <a:gd name="connsiteY5" fmla="*/ 37149 h 2525922"/>
                <a:gd name="connsiteX6" fmla="*/ 4979223 w 6189832"/>
                <a:gd name="connsiteY6" fmla="*/ 0 h 2525922"/>
                <a:gd name="connsiteX0" fmla="*/ 6189832 w 6189832"/>
                <a:gd name="connsiteY0" fmla="*/ 2501249 h 2501249"/>
                <a:gd name="connsiteX1" fmla="*/ 4979221 w 6189832"/>
                <a:gd name="connsiteY1" fmla="*/ 2489208 h 2501249"/>
                <a:gd name="connsiteX2" fmla="*/ 3771769 w 6189832"/>
                <a:gd name="connsiteY2" fmla="*/ 2452059 h 2501249"/>
                <a:gd name="connsiteX3" fmla="*/ 11 w 6189832"/>
                <a:gd name="connsiteY3" fmla="*/ 1244602 h 2501249"/>
                <a:gd name="connsiteX4" fmla="*/ 10 w 6189832"/>
                <a:gd name="connsiteY4" fmla="*/ 1244594 h 2501249"/>
                <a:gd name="connsiteX5" fmla="*/ 3771773 w 6189832"/>
                <a:gd name="connsiteY5" fmla="*/ 37149 h 2501249"/>
                <a:gd name="connsiteX6" fmla="*/ 4979223 w 6189832"/>
                <a:gd name="connsiteY6" fmla="*/ 0 h 2501249"/>
                <a:gd name="connsiteX0" fmla="*/ 6189832 w 6189832"/>
                <a:gd name="connsiteY0" fmla="*/ 2555229 h 2555229"/>
                <a:gd name="connsiteX1" fmla="*/ 4979221 w 6189832"/>
                <a:gd name="connsiteY1" fmla="*/ 2543188 h 2555229"/>
                <a:gd name="connsiteX2" fmla="*/ 3771769 w 6189832"/>
                <a:gd name="connsiteY2" fmla="*/ 2506039 h 2555229"/>
                <a:gd name="connsiteX3" fmla="*/ 11 w 6189832"/>
                <a:gd name="connsiteY3" fmla="*/ 1298582 h 2555229"/>
                <a:gd name="connsiteX4" fmla="*/ 10 w 6189832"/>
                <a:gd name="connsiteY4" fmla="*/ 1298574 h 2555229"/>
                <a:gd name="connsiteX5" fmla="*/ 3771773 w 6189832"/>
                <a:gd name="connsiteY5" fmla="*/ 91129 h 2555229"/>
                <a:gd name="connsiteX6" fmla="*/ 4964929 w 6189832"/>
                <a:gd name="connsiteY6" fmla="*/ 0 h 2555229"/>
                <a:gd name="connsiteX0" fmla="*/ 6189832 w 6189832"/>
                <a:gd name="connsiteY0" fmla="*/ 2555229 h 2555229"/>
                <a:gd name="connsiteX1" fmla="*/ 4979221 w 6189832"/>
                <a:gd name="connsiteY1" fmla="*/ 2543188 h 2555229"/>
                <a:gd name="connsiteX2" fmla="*/ 3771769 w 6189832"/>
                <a:gd name="connsiteY2" fmla="*/ 2506039 h 2555229"/>
                <a:gd name="connsiteX3" fmla="*/ 11 w 6189832"/>
                <a:gd name="connsiteY3" fmla="*/ 1298582 h 2555229"/>
                <a:gd name="connsiteX4" fmla="*/ 10 w 6189832"/>
                <a:gd name="connsiteY4" fmla="*/ 1298574 h 2555229"/>
                <a:gd name="connsiteX5" fmla="*/ 3771773 w 6189832"/>
                <a:gd name="connsiteY5" fmla="*/ 91129 h 2555229"/>
                <a:gd name="connsiteX6" fmla="*/ 4964929 w 6189832"/>
                <a:gd name="connsiteY6" fmla="*/ 0 h 255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89832" h="2555229">
                  <a:moveTo>
                    <a:pt x="6189832" y="2555229"/>
                  </a:moveTo>
                  <a:lnTo>
                    <a:pt x="4979221" y="2543188"/>
                  </a:lnTo>
                  <a:cubicBezTo>
                    <a:pt x="4576211" y="2534990"/>
                    <a:pt x="4166665" y="2530712"/>
                    <a:pt x="3771769" y="2506039"/>
                  </a:cubicBezTo>
                  <a:cubicBezTo>
                    <a:pt x="1555091" y="2367542"/>
                    <a:pt x="0" y="1869709"/>
                    <a:pt x="11" y="1298582"/>
                  </a:cubicBezTo>
                  <a:cubicBezTo>
                    <a:pt x="11" y="1298579"/>
                    <a:pt x="10" y="1298577"/>
                    <a:pt x="10" y="1298574"/>
                  </a:cubicBezTo>
                  <a:cubicBezTo>
                    <a:pt x="21" y="727451"/>
                    <a:pt x="1555109" y="229625"/>
                    <a:pt x="3771773" y="91129"/>
                  </a:cubicBezTo>
                  <a:cubicBezTo>
                    <a:pt x="4166669" y="66456"/>
                    <a:pt x="4515018" y="47620"/>
                    <a:pt x="4964929" y="0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accent1">
                      <a:lumMod val="20000"/>
                      <a:lumOff val="80000"/>
                      <a:alpha val="37000"/>
                    </a:schemeClr>
                  </a:gs>
                  <a:gs pos="5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" name="Freeform 13"/>
          <p:cNvSpPr/>
          <p:nvPr userDrawn="1"/>
        </p:nvSpPr>
        <p:spPr>
          <a:xfrm>
            <a:off x="773877" y="428605"/>
            <a:ext cx="9132123" cy="1603396"/>
          </a:xfrm>
          <a:custGeom>
            <a:avLst/>
            <a:gdLst/>
            <a:ahLst/>
            <a:cxnLst>
              <a:cxn ang="0">
                <a:pos x="5760" y="0"/>
              </a:cxn>
              <a:cxn ang="0">
                <a:pos x="5697" y="36"/>
              </a:cxn>
              <a:cxn ang="0">
                <a:pos x="5614" y="76"/>
              </a:cxn>
              <a:cxn ang="0">
                <a:pos x="5493" y="128"/>
              </a:cxn>
              <a:cxn ang="0">
                <a:pos x="5331" y="190"/>
              </a:cxn>
              <a:cxn ang="0">
                <a:pos x="5124" y="258"/>
              </a:cxn>
              <a:cxn ang="0">
                <a:pos x="4870" y="332"/>
              </a:cxn>
              <a:cxn ang="0">
                <a:pos x="4566" y="406"/>
              </a:cxn>
              <a:cxn ang="0">
                <a:pos x="4210" y="479"/>
              </a:cxn>
              <a:cxn ang="0">
                <a:pos x="3799" y="551"/>
              </a:cxn>
              <a:cxn ang="0">
                <a:pos x="3452" y="600"/>
              </a:cxn>
              <a:cxn ang="0">
                <a:pos x="3202" y="631"/>
              </a:cxn>
              <a:cxn ang="0">
                <a:pos x="2937" y="660"/>
              </a:cxn>
              <a:cxn ang="0">
                <a:pos x="2656" y="686"/>
              </a:cxn>
              <a:cxn ang="0">
                <a:pos x="2358" y="709"/>
              </a:cxn>
              <a:cxn ang="0">
                <a:pos x="2043" y="728"/>
              </a:cxn>
              <a:cxn ang="0">
                <a:pos x="1711" y="744"/>
              </a:cxn>
              <a:cxn ang="0">
                <a:pos x="1363" y="757"/>
              </a:cxn>
              <a:cxn ang="0">
                <a:pos x="997" y="765"/>
              </a:cxn>
              <a:cxn ang="0">
                <a:pos x="611" y="770"/>
              </a:cxn>
              <a:cxn ang="0">
                <a:pos x="208" y="770"/>
              </a:cxn>
              <a:cxn ang="0">
                <a:pos x="0" y="767"/>
              </a:cxn>
              <a:cxn ang="0">
                <a:pos x="376" y="778"/>
              </a:cxn>
              <a:cxn ang="0">
                <a:pos x="802" y="783"/>
              </a:cxn>
              <a:cxn ang="0">
                <a:pos x="1151" y="783"/>
              </a:cxn>
              <a:cxn ang="0">
                <a:pos x="1547" y="778"/>
              </a:cxn>
              <a:cxn ang="0">
                <a:pos x="1974" y="765"/>
              </a:cxn>
              <a:cxn ang="0">
                <a:pos x="2430" y="746"/>
              </a:cxn>
              <a:cxn ang="0">
                <a:pos x="2901" y="715"/>
              </a:cxn>
              <a:cxn ang="0">
                <a:pos x="3379" y="671"/>
              </a:cxn>
              <a:cxn ang="0">
                <a:pos x="3739" y="631"/>
              </a:cxn>
              <a:cxn ang="0">
                <a:pos x="3976" y="600"/>
              </a:cxn>
              <a:cxn ang="0">
                <a:pos x="4210" y="564"/>
              </a:cxn>
              <a:cxn ang="0">
                <a:pos x="4441" y="525"/>
              </a:cxn>
              <a:cxn ang="0">
                <a:pos x="4666" y="481"/>
              </a:cxn>
              <a:cxn ang="0">
                <a:pos x="4885" y="432"/>
              </a:cxn>
              <a:cxn ang="0">
                <a:pos x="5095" y="379"/>
              </a:cxn>
              <a:cxn ang="0">
                <a:pos x="5298" y="322"/>
              </a:cxn>
              <a:cxn ang="0">
                <a:pos x="5490" y="258"/>
              </a:cxn>
              <a:cxn ang="0">
                <a:pos x="5672" y="190"/>
              </a:cxn>
              <a:cxn ang="0">
                <a:pos x="5760" y="0"/>
              </a:cxn>
            </a:cxnLst>
            <a:rect l="0" t="0" r="r" b="b"/>
            <a:pathLst>
              <a:path w="5760" h="785">
                <a:moveTo>
                  <a:pt x="5760" y="0"/>
                </a:moveTo>
                <a:lnTo>
                  <a:pt x="5760" y="0"/>
                </a:lnTo>
                <a:lnTo>
                  <a:pt x="5745" y="10"/>
                </a:lnTo>
                <a:lnTo>
                  <a:pt x="5697" y="36"/>
                </a:lnTo>
                <a:lnTo>
                  <a:pt x="5661" y="54"/>
                </a:lnTo>
                <a:lnTo>
                  <a:pt x="5614" y="76"/>
                </a:lnTo>
                <a:lnTo>
                  <a:pt x="5558" y="101"/>
                </a:lnTo>
                <a:lnTo>
                  <a:pt x="5493" y="128"/>
                </a:lnTo>
                <a:lnTo>
                  <a:pt x="5417" y="158"/>
                </a:lnTo>
                <a:lnTo>
                  <a:pt x="5331" y="190"/>
                </a:lnTo>
                <a:lnTo>
                  <a:pt x="5233" y="223"/>
                </a:lnTo>
                <a:lnTo>
                  <a:pt x="5124" y="258"/>
                </a:lnTo>
                <a:lnTo>
                  <a:pt x="5002" y="294"/>
                </a:lnTo>
                <a:lnTo>
                  <a:pt x="4870" y="332"/>
                </a:lnTo>
                <a:lnTo>
                  <a:pt x="4726" y="369"/>
                </a:lnTo>
                <a:lnTo>
                  <a:pt x="4566" y="406"/>
                </a:lnTo>
                <a:lnTo>
                  <a:pt x="4396" y="444"/>
                </a:lnTo>
                <a:lnTo>
                  <a:pt x="4210" y="479"/>
                </a:lnTo>
                <a:lnTo>
                  <a:pt x="4012" y="515"/>
                </a:lnTo>
                <a:lnTo>
                  <a:pt x="3799" y="551"/>
                </a:lnTo>
                <a:lnTo>
                  <a:pt x="3571" y="583"/>
                </a:lnTo>
                <a:lnTo>
                  <a:pt x="3452" y="600"/>
                </a:lnTo>
                <a:lnTo>
                  <a:pt x="3329" y="616"/>
                </a:lnTo>
                <a:lnTo>
                  <a:pt x="3202" y="631"/>
                </a:lnTo>
                <a:lnTo>
                  <a:pt x="3072" y="645"/>
                </a:lnTo>
                <a:lnTo>
                  <a:pt x="2937" y="660"/>
                </a:lnTo>
                <a:lnTo>
                  <a:pt x="2799" y="673"/>
                </a:lnTo>
                <a:lnTo>
                  <a:pt x="2656" y="686"/>
                </a:lnTo>
                <a:lnTo>
                  <a:pt x="2508" y="697"/>
                </a:lnTo>
                <a:lnTo>
                  <a:pt x="2358" y="709"/>
                </a:lnTo>
                <a:lnTo>
                  <a:pt x="2202" y="718"/>
                </a:lnTo>
                <a:lnTo>
                  <a:pt x="2043" y="728"/>
                </a:lnTo>
                <a:lnTo>
                  <a:pt x="1880" y="736"/>
                </a:lnTo>
                <a:lnTo>
                  <a:pt x="1711" y="744"/>
                </a:lnTo>
                <a:lnTo>
                  <a:pt x="1540" y="751"/>
                </a:lnTo>
                <a:lnTo>
                  <a:pt x="1363" y="757"/>
                </a:lnTo>
                <a:lnTo>
                  <a:pt x="1182" y="762"/>
                </a:lnTo>
                <a:lnTo>
                  <a:pt x="997" y="765"/>
                </a:lnTo>
                <a:lnTo>
                  <a:pt x="807" y="769"/>
                </a:lnTo>
                <a:lnTo>
                  <a:pt x="611" y="770"/>
                </a:lnTo>
                <a:lnTo>
                  <a:pt x="413" y="770"/>
                </a:lnTo>
                <a:lnTo>
                  <a:pt x="208" y="770"/>
                </a:lnTo>
                <a:lnTo>
                  <a:pt x="0" y="767"/>
                </a:lnTo>
                <a:lnTo>
                  <a:pt x="0" y="767"/>
                </a:lnTo>
                <a:lnTo>
                  <a:pt x="174" y="774"/>
                </a:lnTo>
                <a:lnTo>
                  <a:pt x="376" y="778"/>
                </a:lnTo>
                <a:lnTo>
                  <a:pt x="646" y="783"/>
                </a:lnTo>
                <a:lnTo>
                  <a:pt x="802" y="783"/>
                </a:lnTo>
                <a:lnTo>
                  <a:pt x="971" y="785"/>
                </a:lnTo>
                <a:lnTo>
                  <a:pt x="1151" y="783"/>
                </a:lnTo>
                <a:lnTo>
                  <a:pt x="1345" y="782"/>
                </a:lnTo>
                <a:lnTo>
                  <a:pt x="1547" y="778"/>
                </a:lnTo>
                <a:lnTo>
                  <a:pt x="1756" y="774"/>
                </a:lnTo>
                <a:lnTo>
                  <a:pt x="1974" y="765"/>
                </a:lnTo>
                <a:lnTo>
                  <a:pt x="2200" y="757"/>
                </a:lnTo>
                <a:lnTo>
                  <a:pt x="2430" y="746"/>
                </a:lnTo>
                <a:lnTo>
                  <a:pt x="2664" y="731"/>
                </a:lnTo>
                <a:lnTo>
                  <a:pt x="2901" y="715"/>
                </a:lnTo>
                <a:lnTo>
                  <a:pt x="3140" y="696"/>
                </a:lnTo>
                <a:lnTo>
                  <a:pt x="3379" y="671"/>
                </a:lnTo>
                <a:lnTo>
                  <a:pt x="3620" y="645"/>
                </a:lnTo>
                <a:lnTo>
                  <a:pt x="3739" y="631"/>
                </a:lnTo>
                <a:lnTo>
                  <a:pt x="3857" y="616"/>
                </a:lnTo>
                <a:lnTo>
                  <a:pt x="3976" y="600"/>
                </a:lnTo>
                <a:lnTo>
                  <a:pt x="4095" y="582"/>
                </a:lnTo>
                <a:lnTo>
                  <a:pt x="4210" y="564"/>
                </a:lnTo>
                <a:lnTo>
                  <a:pt x="4326" y="544"/>
                </a:lnTo>
                <a:lnTo>
                  <a:pt x="4441" y="525"/>
                </a:lnTo>
                <a:lnTo>
                  <a:pt x="4553" y="504"/>
                </a:lnTo>
                <a:lnTo>
                  <a:pt x="4666" y="481"/>
                </a:lnTo>
                <a:lnTo>
                  <a:pt x="4776" y="457"/>
                </a:lnTo>
                <a:lnTo>
                  <a:pt x="4885" y="432"/>
                </a:lnTo>
                <a:lnTo>
                  <a:pt x="4991" y="406"/>
                </a:lnTo>
                <a:lnTo>
                  <a:pt x="5095" y="379"/>
                </a:lnTo>
                <a:lnTo>
                  <a:pt x="5197" y="351"/>
                </a:lnTo>
                <a:lnTo>
                  <a:pt x="5298" y="322"/>
                </a:lnTo>
                <a:lnTo>
                  <a:pt x="5396" y="291"/>
                </a:lnTo>
                <a:lnTo>
                  <a:pt x="5490" y="258"/>
                </a:lnTo>
                <a:lnTo>
                  <a:pt x="5583" y="224"/>
                </a:lnTo>
                <a:lnTo>
                  <a:pt x="5672" y="190"/>
                </a:lnTo>
                <a:lnTo>
                  <a:pt x="5760" y="153"/>
                </a:lnTo>
                <a:lnTo>
                  <a:pt x="5760" y="0"/>
                </a:lnTo>
              </a:path>
            </a:pathLst>
          </a:custGeom>
          <a:gradFill>
            <a:gsLst>
              <a:gs pos="0">
                <a:schemeClr val="bg2">
                  <a:lumMod val="20000"/>
                  <a:lumOff val="80000"/>
                  <a:alpha val="42000"/>
                </a:schemeClr>
              </a:gs>
              <a:gs pos="19000">
                <a:schemeClr val="bg2">
                  <a:alpha val="70000"/>
                </a:schemeClr>
              </a:gs>
              <a:gs pos="50000">
                <a:schemeClr val="bg2">
                  <a:lumMod val="60000"/>
                  <a:lumOff val="40000"/>
                  <a:alpha val="29000"/>
                </a:schemeClr>
              </a:gs>
              <a:gs pos="72000">
                <a:schemeClr val="bg2">
                  <a:lumMod val="60000"/>
                  <a:lumOff val="40000"/>
                  <a:alpha val="69000"/>
                </a:schemeClr>
              </a:gs>
              <a:gs pos="89000">
                <a:schemeClr val="bg2">
                  <a:lumMod val="40000"/>
                  <a:lumOff val="60000"/>
                  <a:alpha val="33000"/>
                </a:schemeClr>
              </a:gs>
              <a:gs pos="100000">
                <a:schemeClr val="bg2">
                  <a:lumMod val="20000"/>
                  <a:lumOff val="80000"/>
                  <a:alpha val="0"/>
                </a:schemeClr>
              </a:gs>
            </a:gsLst>
            <a:lin ang="10800000" scaled="0"/>
          </a:gradFill>
          <a:ln w="9525">
            <a:noFill/>
            <a:round/>
          </a:ln>
        </p:spPr>
      </p:sp>
      <p:sp>
        <p:nvSpPr>
          <p:cNvPr id="12" name="Freeform 17"/>
          <p:cNvSpPr/>
          <p:nvPr userDrawn="1"/>
        </p:nvSpPr>
        <p:spPr>
          <a:xfrm>
            <a:off x="1" y="0"/>
            <a:ext cx="9519079" cy="1928802"/>
          </a:xfrm>
          <a:custGeom>
            <a:avLst/>
            <a:gdLst/>
            <a:ahLst/>
            <a:cxnLst>
              <a:cxn ang="0">
                <a:pos x="0" y="588"/>
              </a:cxn>
              <a:cxn ang="0">
                <a:pos x="371" y="599"/>
              </a:cxn>
              <a:cxn ang="0">
                <a:pos x="959" y="606"/>
              </a:cxn>
              <a:cxn ang="0">
                <a:pos x="1329" y="603"/>
              </a:cxn>
              <a:cxn ang="0">
                <a:pos x="1736" y="594"/>
              </a:cxn>
              <a:cxn ang="0">
                <a:pos x="2177" y="580"/>
              </a:cxn>
              <a:cxn ang="0">
                <a:pos x="2637" y="555"/>
              </a:cxn>
              <a:cxn ang="0">
                <a:pos x="3113" y="520"/>
              </a:cxn>
              <a:cxn ang="0">
                <a:pos x="3593" y="474"/>
              </a:cxn>
              <a:cxn ang="0">
                <a:pos x="3949" y="429"/>
              </a:cxn>
              <a:cxn ang="0">
                <a:pos x="4185" y="396"/>
              </a:cxn>
              <a:cxn ang="0">
                <a:pos x="4418" y="358"/>
              </a:cxn>
              <a:cxn ang="0">
                <a:pos x="4644" y="315"/>
              </a:cxn>
              <a:cxn ang="0">
                <a:pos x="4865" y="269"/>
              </a:cxn>
              <a:cxn ang="0">
                <a:pos x="5080" y="218"/>
              </a:cxn>
              <a:cxn ang="0">
                <a:pos x="5286" y="162"/>
              </a:cxn>
              <a:cxn ang="0">
                <a:pos x="5483" y="101"/>
              </a:cxn>
              <a:cxn ang="0">
                <a:pos x="5671" y="35"/>
              </a:cxn>
              <a:cxn ang="0">
                <a:pos x="5413" y="0"/>
              </a:cxn>
              <a:cxn ang="0">
                <a:pos x="5347" y="23"/>
              </a:cxn>
              <a:cxn ang="0">
                <a:pos x="5197" y="73"/>
              </a:cxn>
              <a:cxn ang="0">
                <a:pos x="5024" y="122"/>
              </a:cxn>
              <a:cxn ang="0">
                <a:pos x="4829" y="175"/>
              </a:cxn>
              <a:cxn ang="0">
                <a:pos x="4608" y="226"/>
              </a:cxn>
              <a:cxn ang="0">
                <a:pos x="4362" y="279"/>
              </a:cxn>
              <a:cxn ang="0">
                <a:pos x="4090" y="329"/>
              </a:cxn>
              <a:cxn ang="0">
                <a:pos x="3791" y="378"/>
              </a:cxn>
              <a:cxn ang="0">
                <a:pos x="3463" y="423"/>
              </a:cxn>
              <a:cxn ang="0">
                <a:pos x="3104" y="466"/>
              </a:cxn>
              <a:cxn ang="0">
                <a:pos x="2717" y="502"/>
              </a:cxn>
              <a:cxn ang="0">
                <a:pos x="2297" y="535"/>
              </a:cxn>
              <a:cxn ang="0">
                <a:pos x="1847" y="560"/>
              </a:cxn>
              <a:cxn ang="0">
                <a:pos x="1363" y="578"/>
              </a:cxn>
              <a:cxn ang="0">
                <a:pos x="845" y="589"/>
              </a:cxn>
              <a:cxn ang="0">
                <a:pos x="290" y="591"/>
              </a:cxn>
              <a:cxn ang="0">
                <a:pos x="0" y="588"/>
              </a:cxn>
            </a:cxnLst>
            <a:rect l="0" t="0" r="r" b="b"/>
            <a:pathLst>
              <a:path w="5760" h="606">
                <a:moveTo>
                  <a:pt x="0" y="588"/>
                </a:moveTo>
                <a:lnTo>
                  <a:pt x="0" y="588"/>
                </a:lnTo>
                <a:lnTo>
                  <a:pt x="172" y="594"/>
                </a:lnTo>
                <a:lnTo>
                  <a:pt x="371" y="599"/>
                </a:lnTo>
                <a:lnTo>
                  <a:pt x="637" y="604"/>
                </a:lnTo>
                <a:lnTo>
                  <a:pt x="959" y="606"/>
                </a:lnTo>
                <a:lnTo>
                  <a:pt x="1137" y="604"/>
                </a:lnTo>
                <a:lnTo>
                  <a:pt x="1329" y="603"/>
                </a:lnTo>
                <a:lnTo>
                  <a:pt x="1528" y="599"/>
                </a:lnTo>
                <a:lnTo>
                  <a:pt x="1736" y="594"/>
                </a:lnTo>
                <a:lnTo>
                  <a:pt x="1954" y="588"/>
                </a:lnTo>
                <a:lnTo>
                  <a:pt x="2177" y="580"/>
                </a:lnTo>
                <a:lnTo>
                  <a:pt x="2405" y="568"/>
                </a:lnTo>
                <a:lnTo>
                  <a:pt x="2637" y="555"/>
                </a:lnTo>
                <a:lnTo>
                  <a:pt x="2875" y="540"/>
                </a:lnTo>
                <a:lnTo>
                  <a:pt x="3113" y="520"/>
                </a:lnTo>
                <a:lnTo>
                  <a:pt x="3352" y="499"/>
                </a:lnTo>
                <a:lnTo>
                  <a:pt x="3593" y="474"/>
                </a:lnTo>
                <a:lnTo>
                  <a:pt x="3831" y="446"/>
                </a:lnTo>
                <a:lnTo>
                  <a:pt x="3949" y="429"/>
                </a:lnTo>
                <a:lnTo>
                  <a:pt x="4068" y="413"/>
                </a:lnTo>
                <a:lnTo>
                  <a:pt x="4185" y="396"/>
                </a:lnTo>
                <a:lnTo>
                  <a:pt x="4303" y="376"/>
                </a:lnTo>
                <a:lnTo>
                  <a:pt x="4418" y="358"/>
                </a:lnTo>
                <a:lnTo>
                  <a:pt x="4532" y="337"/>
                </a:lnTo>
                <a:lnTo>
                  <a:pt x="4644" y="315"/>
                </a:lnTo>
                <a:lnTo>
                  <a:pt x="4757" y="292"/>
                </a:lnTo>
                <a:lnTo>
                  <a:pt x="4865" y="269"/>
                </a:lnTo>
                <a:lnTo>
                  <a:pt x="4974" y="244"/>
                </a:lnTo>
                <a:lnTo>
                  <a:pt x="5080" y="218"/>
                </a:lnTo>
                <a:lnTo>
                  <a:pt x="5184" y="190"/>
                </a:lnTo>
                <a:lnTo>
                  <a:pt x="5286" y="162"/>
                </a:lnTo>
                <a:lnTo>
                  <a:pt x="5385" y="132"/>
                </a:lnTo>
                <a:lnTo>
                  <a:pt x="5483" y="101"/>
                </a:lnTo>
                <a:lnTo>
                  <a:pt x="5578" y="69"/>
                </a:lnTo>
                <a:lnTo>
                  <a:pt x="5671" y="35"/>
                </a:lnTo>
                <a:lnTo>
                  <a:pt x="5760" y="0"/>
                </a:lnTo>
                <a:lnTo>
                  <a:pt x="5413" y="0"/>
                </a:lnTo>
                <a:lnTo>
                  <a:pt x="5413" y="0"/>
                </a:lnTo>
                <a:lnTo>
                  <a:pt x="5347" y="23"/>
                </a:lnTo>
                <a:lnTo>
                  <a:pt x="5275" y="48"/>
                </a:lnTo>
                <a:lnTo>
                  <a:pt x="5197" y="73"/>
                </a:lnTo>
                <a:lnTo>
                  <a:pt x="5113" y="97"/>
                </a:lnTo>
                <a:lnTo>
                  <a:pt x="5024" y="122"/>
                </a:lnTo>
                <a:lnTo>
                  <a:pt x="4930" y="149"/>
                </a:lnTo>
                <a:lnTo>
                  <a:pt x="4829" y="175"/>
                </a:lnTo>
                <a:lnTo>
                  <a:pt x="4722" y="200"/>
                </a:lnTo>
                <a:lnTo>
                  <a:pt x="4608" y="226"/>
                </a:lnTo>
                <a:lnTo>
                  <a:pt x="4489" y="253"/>
                </a:lnTo>
                <a:lnTo>
                  <a:pt x="4362" y="279"/>
                </a:lnTo>
                <a:lnTo>
                  <a:pt x="4230" y="304"/>
                </a:lnTo>
                <a:lnTo>
                  <a:pt x="4090" y="329"/>
                </a:lnTo>
                <a:lnTo>
                  <a:pt x="3943" y="353"/>
                </a:lnTo>
                <a:lnTo>
                  <a:pt x="3791" y="378"/>
                </a:lnTo>
                <a:lnTo>
                  <a:pt x="3629" y="401"/>
                </a:lnTo>
                <a:lnTo>
                  <a:pt x="3463" y="423"/>
                </a:lnTo>
                <a:lnTo>
                  <a:pt x="3288" y="444"/>
                </a:lnTo>
                <a:lnTo>
                  <a:pt x="3104" y="466"/>
                </a:lnTo>
                <a:lnTo>
                  <a:pt x="2915" y="484"/>
                </a:lnTo>
                <a:lnTo>
                  <a:pt x="2717" y="502"/>
                </a:lnTo>
                <a:lnTo>
                  <a:pt x="2512" y="518"/>
                </a:lnTo>
                <a:lnTo>
                  <a:pt x="2297" y="535"/>
                </a:lnTo>
                <a:lnTo>
                  <a:pt x="2076" y="548"/>
                </a:lnTo>
                <a:lnTo>
                  <a:pt x="1847" y="560"/>
                </a:lnTo>
                <a:lnTo>
                  <a:pt x="1609" y="570"/>
                </a:lnTo>
                <a:lnTo>
                  <a:pt x="1363" y="578"/>
                </a:lnTo>
                <a:lnTo>
                  <a:pt x="1107" y="585"/>
                </a:lnTo>
                <a:lnTo>
                  <a:pt x="845" y="589"/>
                </a:lnTo>
                <a:lnTo>
                  <a:pt x="573" y="591"/>
                </a:lnTo>
                <a:lnTo>
                  <a:pt x="290" y="591"/>
                </a:lnTo>
                <a:lnTo>
                  <a:pt x="0" y="588"/>
                </a:lnTo>
                <a:lnTo>
                  <a:pt x="0" y="588"/>
                </a:lnTo>
              </a:path>
            </a:pathLst>
          </a:cu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9000">
                <a:schemeClr val="bg1">
                  <a:lumMod val="85000"/>
                </a:schemeClr>
              </a:gs>
              <a:gs pos="50000">
                <a:schemeClr val="bg1">
                  <a:lumMod val="85000"/>
                  <a:alpha val="46000"/>
                </a:schemeClr>
              </a:gs>
              <a:gs pos="72000">
                <a:schemeClr val="bg1">
                  <a:lumMod val="85000"/>
                  <a:alpha val="45000"/>
                </a:schemeClr>
              </a:gs>
              <a:gs pos="89000">
                <a:schemeClr val="bg1">
                  <a:lumMod val="75000"/>
                  <a:alpha val="12000"/>
                </a:schemeClr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10800000" scaled="0"/>
          </a:gradFill>
          <a:ln w="9525">
            <a:noFill/>
            <a:round/>
          </a:ln>
          <a:effectLst>
            <a:innerShdw blurRad="63500" dist="50800" dir="5400000">
              <a:schemeClr val="bg1">
                <a:lumMod val="95000"/>
                <a:alpha val="50000"/>
              </a:schemeClr>
            </a:innerShdw>
          </a:effectLst>
        </p:spPr>
      </p:sp>
      <p:sp>
        <p:nvSpPr>
          <p:cNvPr id="14" name="부제목 2"/>
          <p:cNvSpPr txBox="1">
            <a:spLocks/>
          </p:cNvSpPr>
          <p:nvPr userDrawn="1"/>
        </p:nvSpPr>
        <p:spPr>
          <a:xfrm>
            <a:off x="742863" y="5229200"/>
            <a:ext cx="811057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마스터 부제목 스타일 편집</a:t>
            </a:r>
            <a:endParaRPr lang="ko-KR" alt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6" name="그림 15" descr="라인.pn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lum contrast="20000"/>
          </a:blip>
          <a:stretch>
            <a:fillRect/>
          </a:stretch>
        </p:blipFill>
        <p:spPr>
          <a:xfrm flipV="1">
            <a:off x="0" y="-4"/>
            <a:ext cx="5578022" cy="263434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7" y="2153012"/>
            <a:ext cx="8970997" cy="350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직사각형 17"/>
          <p:cNvSpPr/>
          <p:nvPr userDrawn="1"/>
        </p:nvSpPr>
        <p:spPr>
          <a:xfrm>
            <a:off x="428497" y="5517232"/>
            <a:ext cx="88929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428497" y="5517232"/>
            <a:ext cx="88929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pic>
        <p:nvPicPr>
          <p:cNvPr id="21" name="Picture 22" descr="logo_0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1000" r="98286">
                        <a14:foregroundMark x1="21143" y1="0" x2="21143" y2="0"/>
                        <a14:foregroundMark x1="52714" y1="21905" x2="52714" y2="21905"/>
                        <a14:foregroundMark x1="61000" y1="27619" x2="61000" y2="27619"/>
                        <a14:foregroundMark x1="80714" y1="40952" x2="80714" y2="40952"/>
                        <a14:foregroundMark x1="67571" y1="79048" x2="67571" y2="79048"/>
                        <a14:foregroundMark x1="40000" y1="83333" x2="40000" y2="83333"/>
                        <a14:foregroundMark x1="53571" y1="83333" x2="53571" y2="83333"/>
                        <a14:foregroundMark x1="94286" y1="84762" x2="94286" y2="84762"/>
                        <a14:foregroundMark x1="3571" y1="84762" x2="3571" y2="84762"/>
                        <a14:foregroundMark x1="46571" y1="80476" x2="46571" y2="80476"/>
                        <a14:foregroundMark x1="29000" y1="79048" x2="29000" y2="79048"/>
                        <a14:foregroundMark x1="61000" y1="80476" x2="61000" y2="80476"/>
                        <a14:foregroundMark x1="17571" y1="81905" x2="17571" y2="81905"/>
                        <a14:foregroundMark x1="11429" y1="83333" x2="11429" y2="83333"/>
                        <a14:foregroundMark x1="8857" y1="81905" x2="8857" y2="81905"/>
                        <a14:foregroundMark x1="98286" y1="81905" x2="98286" y2="8190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40474" y="188640"/>
            <a:ext cx="1722481" cy="47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1" descr="NFRI_logo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402" y="-6738"/>
            <a:ext cx="1134941" cy="43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4644" y="497200"/>
            <a:ext cx="1152128" cy="35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" descr="C:\Documents and Settings\user\바탕 화면\T60바탕화면_091128\핵융합\FPTRC\FPTRC_log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62956" y="44626"/>
            <a:ext cx="1306269" cy="58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www.alternativasostenibile.it/archivio/2012/01/18/images/enea.jpg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6" b="17345"/>
          <a:stretch/>
        </p:blipFill>
        <p:spPr bwMode="auto">
          <a:xfrm>
            <a:off x="8697416" y="44624"/>
            <a:ext cx="1080120" cy="60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" t="10407" r="52691" b="50000"/>
          <a:stretch/>
        </p:blipFill>
        <p:spPr bwMode="auto">
          <a:xfrm>
            <a:off x="7039340" y="98562"/>
            <a:ext cx="1658076" cy="39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t3.gstatic.com/images?q=tbn:ANd9GcR62lXkIO50ud0MQW0cOX1rR96T-o9c0ZUu3BaJAxpav1lUO2-vWpjwYLAL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5" y="44625"/>
            <a:ext cx="1152128" cy="7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encrypted-tbn2.gstatic.com/images?q=tbn:ANd9GcQDdXByUd5AG5l-8hm4-z7SSJLIGyVK6R5ZB7xGjyzvA3o0HtuO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7" y="130549"/>
            <a:ext cx="1424794" cy="36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41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-88"/>
            <a:ext cx="8915400" cy="92877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9" name="슬라이드 번호 개체 틀 5"/>
          <p:cNvSpPr txBox="1">
            <a:spLocks/>
          </p:cNvSpPr>
          <p:nvPr userDrawn="1"/>
        </p:nvSpPr>
        <p:spPr>
          <a:xfrm>
            <a:off x="7682160" y="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 b="1" kern="1200" smtClean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0F6D652-83C9-4129-9603-938402C9B8F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40" name="Rectangle 18"/>
          <p:cNvSpPr>
            <a:spLocks noChangeArrowheads="1"/>
          </p:cNvSpPr>
          <p:nvPr userDrawn="1"/>
        </p:nvSpPr>
        <p:spPr bwMode="auto">
          <a:xfrm>
            <a:off x="11114" y="928690"/>
            <a:ext cx="9893961" cy="52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0000"/>
              </a:solidFill>
              <a:ea typeface="굴림" pitchFamily="50" charset="-127"/>
            </a:endParaRPr>
          </a:p>
        </p:txBody>
      </p:sp>
      <p:grpSp>
        <p:nvGrpSpPr>
          <p:cNvPr id="7" name="그룹 13"/>
          <p:cNvGrpSpPr/>
          <p:nvPr userDrawn="1"/>
        </p:nvGrpSpPr>
        <p:grpSpPr>
          <a:xfrm>
            <a:off x="5315277" y="1"/>
            <a:ext cx="4500484" cy="1000108"/>
            <a:chOff x="4643516" y="1"/>
            <a:chExt cx="4500484" cy="1000108"/>
          </a:xfrm>
        </p:grpSpPr>
        <p:sp>
          <p:nvSpPr>
            <p:cNvPr id="42" name="Freeform 13"/>
            <p:cNvSpPr/>
            <p:nvPr/>
          </p:nvSpPr>
          <p:spPr>
            <a:xfrm>
              <a:off x="4995103" y="210951"/>
              <a:ext cx="4148897" cy="789158"/>
            </a:xfrm>
            <a:custGeom>
              <a:avLst/>
              <a:gdLst/>
              <a:ahLst/>
              <a:cxnLst>
                <a:cxn ang="0">
                  <a:pos x="5760" y="0"/>
                </a:cxn>
                <a:cxn ang="0">
                  <a:pos x="5697" y="36"/>
                </a:cxn>
                <a:cxn ang="0">
                  <a:pos x="5614" y="76"/>
                </a:cxn>
                <a:cxn ang="0">
                  <a:pos x="5493" y="128"/>
                </a:cxn>
                <a:cxn ang="0">
                  <a:pos x="5331" y="190"/>
                </a:cxn>
                <a:cxn ang="0">
                  <a:pos x="5124" y="258"/>
                </a:cxn>
                <a:cxn ang="0">
                  <a:pos x="4870" y="332"/>
                </a:cxn>
                <a:cxn ang="0">
                  <a:pos x="4566" y="406"/>
                </a:cxn>
                <a:cxn ang="0">
                  <a:pos x="4210" y="479"/>
                </a:cxn>
                <a:cxn ang="0">
                  <a:pos x="3799" y="551"/>
                </a:cxn>
                <a:cxn ang="0">
                  <a:pos x="3452" y="600"/>
                </a:cxn>
                <a:cxn ang="0">
                  <a:pos x="3202" y="631"/>
                </a:cxn>
                <a:cxn ang="0">
                  <a:pos x="2937" y="660"/>
                </a:cxn>
                <a:cxn ang="0">
                  <a:pos x="2656" y="686"/>
                </a:cxn>
                <a:cxn ang="0">
                  <a:pos x="2358" y="709"/>
                </a:cxn>
                <a:cxn ang="0">
                  <a:pos x="2043" y="728"/>
                </a:cxn>
                <a:cxn ang="0">
                  <a:pos x="1711" y="744"/>
                </a:cxn>
                <a:cxn ang="0">
                  <a:pos x="1363" y="757"/>
                </a:cxn>
                <a:cxn ang="0">
                  <a:pos x="997" y="765"/>
                </a:cxn>
                <a:cxn ang="0">
                  <a:pos x="611" y="770"/>
                </a:cxn>
                <a:cxn ang="0">
                  <a:pos x="208" y="770"/>
                </a:cxn>
                <a:cxn ang="0">
                  <a:pos x="0" y="767"/>
                </a:cxn>
                <a:cxn ang="0">
                  <a:pos x="376" y="778"/>
                </a:cxn>
                <a:cxn ang="0">
                  <a:pos x="802" y="783"/>
                </a:cxn>
                <a:cxn ang="0">
                  <a:pos x="1151" y="783"/>
                </a:cxn>
                <a:cxn ang="0">
                  <a:pos x="1547" y="778"/>
                </a:cxn>
                <a:cxn ang="0">
                  <a:pos x="1974" y="765"/>
                </a:cxn>
                <a:cxn ang="0">
                  <a:pos x="2430" y="746"/>
                </a:cxn>
                <a:cxn ang="0">
                  <a:pos x="2901" y="715"/>
                </a:cxn>
                <a:cxn ang="0">
                  <a:pos x="3379" y="671"/>
                </a:cxn>
                <a:cxn ang="0">
                  <a:pos x="3739" y="631"/>
                </a:cxn>
                <a:cxn ang="0">
                  <a:pos x="3976" y="600"/>
                </a:cxn>
                <a:cxn ang="0">
                  <a:pos x="4210" y="564"/>
                </a:cxn>
                <a:cxn ang="0">
                  <a:pos x="4441" y="525"/>
                </a:cxn>
                <a:cxn ang="0">
                  <a:pos x="4666" y="481"/>
                </a:cxn>
                <a:cxn ang="0">
                  <a:pos x="4885" y="432"/>
                </a:cxn>
                <a:cxn ang="0">
                  <a:pos x="5095" y="379"/>
                </a:cxn>
                <a:cxn ang="0">
                  <a:pos x="5298" y="322"/>
                </a:cxn>
                <a:cxn ang="0">
                  <a:pos x="5490" y="258"/>
                </a:cxn>
                <a:cxn ang="0">
                  <a:pos x="5672" y="190"/>
                </a:cxn>
                <a:cxn ang="0">
                  <a:pos x="5760" y="0"/>
                </a:cxn>
              </a:cxnLst>
              <a:rect l="0" t="0" r="r" b="b"/>
              <a:pathLst>
                <a:path w="5760" h="785">
                  <a:moveTo>
                    <a:pt x="5760" y="0"/>
                  </a:moveTo>
                  <a:lnTo>
                    <a:pt x="5760" y="0"/>
                  </a:lnTo>
                  <a:lnTo>
                    <a:pt x="5745" y="10"/>
                  </a:lnTo>
                  <a:lnTo>
                    <a:pt x="5697" y="36"/>
                  </a:lnTo>
                  <a:lnTo>
                    <a:pt x="5661" y="54"/>
                  </a:lnTo>
                  <a:lnTo>
                    <a:pt x="5614" y="76"/>
                  </a:lnTo>
                  <a:lnTo>
                    <a:pt x="5558" y="101"/>
                  </a:lnTo>
                  <a:lnTo>
                    <a:pt x="5493" y="128"/>
                  </a:lnTo>
                  <a:lnTo>
                    <a:pt x="5417" y="158"/>
                  </a:lnTo>
                  <a:lnTo>
                    <a:pt x="5331" y="190"/>
                  </a:lnTo>
                  <a:lnTo>
                    <a:pt x="5233" y="223"/>
                  </a:lnTo>
                  <a:lnTo>
                    <a:pt x="5124" y="258"/>
                  </a:lnTo>
                  <a:lnTo>
                    <a:pt x="5002" y="294"/>
                  </a:lnTo>
                  <a:lnTo>
                    <a:pt x="4870" y="332"/>
                  </a:lnTo>
                  <a:lnTo>
                    <a:pt x="4726" y="369"/>
                  </a:lnTo>
                  <a:lnTo>
                    <a:pt x="4566" y="406"/>
                  </a:lnTo>
                  <a:lnTo>
                    <a:pt x="4396" y="444"/>
                  </a:lnTo>
                  <a:lnTo>
                    <a:pt x="4210" y="479"/>
                  </a:lnTo>
                  <a:lnTo>
                    <a:pt x="4012" y="515"/>
                  </a:lnTo>
                  <a:lnTo>
                    <a:pt x="3799" y="551"/>
                  </a:lnTo>
                  <a:lnTo>
                    <a:pt x="3571" y="583"/>
                  </a:lnTo>
                  <a:lnTo>
                    <a:pt x="3452" y="600"/>
                  </a:lnTo>
                  <a:lnTo>
                    <a:pt x="3329" y="616"/>
                  </a:lnTo>
                  <a:lnTo>
                    <a:pt x="3202" y="631"/>
                  </a:lnTo>
                  <a:lnTo>
                    <a:pt x="3072" y="645"/>
                  </a:lnTo>
                  <a:lnTo>
                    <a:pt x="2937" y="660"/>
                  </a:lnTo>
                  <a:lnTo>
                    <a:pt x="2799" y="673"/>
                  </a:lnTo>
                  <a:lnTo>
                    <a:pt x="2656" y="686"/>
                  </a:lnTo>
                  <a:lnTo>
                    <a:pt x="2508" y="697"/>
                  </a:lnTo>
                  <a:lnTo>
                    <a:pt x="2358" y="709"/>
                  </a:lnTo>
                  <a:lnTo>
                    <a:pt x="2202" y="718"/>
                  </a:lnTo>
                  <a:lnTo>
                    <a:pt x="2043" y="728"/>
                  </a:lnTo>
                  <a:lnTo>
                    <a:pt x="1880" y="736"/>
                  </a:lnTo>
                  <a:lnTo>
                    <a:pt x="1711" y="744"/>
                  </a:lnTo>
                  <a:lnTo>
                    <a:pt x="1540" y="751"/>
                  </a:lnTo>
                  <a:lnTo>
                    <a:pt x="1363" y="757"/>
                  </a:lnTo>
                  <a:lnTo>
                    <a:pt x="1182" y="762"/>
                  </a:lnTo>
                  <a:lnTo>
                    <a:pt x="997" y="765"/>
                  </a:lnTo>
                  <a:lnTo>
                    <a:pt x="807" y="769"/>
                  </a:lnTo>
                  <a:lnTo>
                    <a:pt x="611" y="770"/>
                  </a:lnTo>
                  <a:lnTo>
                    <a:pt x="413" y="770"/>
                  </a:lnTo>
                  <a:lnTo>
                    <a:pt x="208" y="770"/>
                  </a:lnTo>
                  <a:lnTo>
                    <a:pt x="0" y="767"/>
                  </a:lnTo>
                  <a:lnTo>
                    <a:pt x="0" y="767"/>
                  </a:lnTo>
                  <a:lnTo>
                    <a:pt x="174" y="774"/>
                  </a:lnTo>
                  <a:lnTo>
                    <a:pt x="376" y="778"/>
                  </a:lnTo>
                  <a:lnTo>
                    <a:pt x="646" y="783"/>
                  </a:lnTo>
                  <a:lnTo>
                    <a:pt x="802" y="783"/>
                  </a:lnTo>
                  <a:lnTo>
                    <a:pt x="971" y="785"/>
                  </a:lnTo>
                  <a:lnTo>
                    <a:pt x="1151" y="783"/>
                  </a:lnTo>
                  <a:lnTo>
                    <a:pt x="1345" y="782"/>
                  </a:lnTo>
                  <a:lnTo>
                    <a:pt x="1547" y="778"/>
                  </a:lnTo>
                  <a:lnTo>
                    <a:pt x="1756" y="774"/>
                  </a:lnTo>
                  <a:lnTo>
                    <a:pt x="1974" y="765"/>
                  </a:lnTo>
                  <a:lnTo>
                    <a:pt x="2200" y="757"/>
                  </a:lnTo>
                  <a:lnTo>
                    <a:pt x="2430" y="746"/>
                  </a:lnTo>
                  <a:lnTo>
                    <a:pt x="2664" y="731"/>
                  </a:lnTo>
                  <a:lnTo>
                    <a:pt x="2901" y="715"/>
                  </a:lnTo>
                  <a:lnTo>
                    <a:pt x="3140" y="696"/>
                  </a:lnTo>
                  <a:lnTo>
                    <a:pt x="3379" y="671"/>
                  </a:lnTo>
                  <a:lnTo>
                    <a:pt x="3620" y="645"/>
                  </a:lnTo>
                  <a:lnTo>
                    <a:pt x="3739" y="631"/>
                  </a:lnTo>
                  <a:lnTo>
                    <a:pt x="3857" y="616"/>
                  </a:lnTo>
                  <a:lnTo>
                    <a:pt x="3976" y="600"/>
                  </a:lnTo>
                  <a:lnTo>
                    <a:pt x="4095" y="582"/>
                  </a:lnTo>
                  <a:lnTo>
                    <a:pt x="4210" y="564"/>
                  </a:lnTo>
                  <a:lnTo>
                    <a:pt x="4326" y="544"/>
                  </a:lnTo>
                  <a:lnTo>
                    <a:pt x="4441" y="525"/>
                  </a:lnTo>
                  <a:lnTo>
                    <a:pt x="4553" y="504"/>
                  </a:lnTo>
                  <a:lnTo>
                    <a:pt x="4666" y="481"/>
                  </a:lnTo>
                  <a:lnTo>
                    <a:pt x="4776" y="457"/>
                  </a:lnTo>
                  <a:lnTo>
                    <a:pt x="4885" y="432"/>
                  </a:lnTo>
                  <a:lnTo>
                    <a:pt x="4991" y="406"/>
                  </a:lnTo>
                  <a:lnTo>
                    <a:pt x="5095" y="379"/>
                  </a:lnTo>
                  <a:lnTo>
                    <a:pt x="5197" y="351"/>
                  </a:lnTo>
                  <a:lnTo>
                    <a:pt x="5298" y="322"/>
                  </a:lnTo>
                  <a:lnTo>
                    <a:pt x="5396" y="291"/>
                  </a:lnTo>
                  <a:lnTo>
                    <a:pt x="5490" y="258"/>
                  </a:lnTo>
                  <a:lnTo>
                    <a:pt x="5583" y="224"/>
                  </a:lnTo>
                  <a:lnTo>
                    <a:pt x="5672" y="190"/>
                  </a:lnTo>
                  <a:lnTo>
                    <a:pt x="5760" y="153"/>
                  </a:lnTo>
                  <a:lnTo>
                    <a:pt x="5760" y="0"/>
                  </a:lnTo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  <a:alpha val="42000"/>
                  </a:schemeClr>
                </a:gs>
                <a:gs pos="19000">
                  <a:schemeClr val="bg2">
                    <a:alpha val="70000"/>
                  </a:schemeClr>
                </a:gs>
                <a:gs pos="50000">
                  <a:schemeClr val="bg2">
                    <a:lumMod val="60000"/>
                    <a:lumOff val="40000"/>
                    <a:alpha val="29000"/>
                  </a:schemeClr>
                </a:gs>
                <a:gs pos="72000">
                  <a:schemeClr val="bg2">
                    <a:lumMod val="60000"/>
                    <a:lumOff val="40000"/>
                    <a:alpha val="0"/>
                  </a:schemeClr>
                </a:gs>
                <a:gs pos="89000">
                  <a:schemeClr val="bg2">
                    <a:lumMod val="40000"/>
                    <a:lumOff val="60000"/>
                    <a:alpha val="0"/>
                  </a:schemeClr>
                </a:gs>
                <a:gs pos="100000">
                  <a:schemeClr val="bg2">
                    <a:lumMod val="20000"/>
                    <a:lumOff val="80000"/>
                    <a:alpha val="0"/>
                  </a:schemeClr>
                </a:gs>
              </a:gsLst>
              <a:lin ang="10800000" scaled="0"/>
            </a:gradFill>
            <a:ln w="9525">
              <a:noFill/>
              <a:round/>
            </a:ln>
          </p:spPr>
        </p:sp>
        <p:sp>
          <p:nvSpPr>
            <p:cNvPr id="43" name="Freeform 17"/>
            <p:cNvSpPr/>
            <p:nvPr/>
          </p:nvSpPr>
          <p:spPr>
            <a:xfrm>
              <a:off x="4643516" y="1"/>
              <a:ext cx="4324698" cy="949316"/>
            </a:xfrm>
            <a:custGeom>
              <a:avLst/>
              <a:gdLst/>
              <a:ahLst/>
              <a:cxnLst>
                <a:cxn ang="0">
                  <a:pos x="0" y="588"/>
                </a:cxn>
                <a:cxn ang="0">
                  <a:pos x="371" y="599"/>
                </a:cxn>
                <a:cxn ang="0">
                  <a:pos x="959" y="606"/>
                </a:cxn>
                <a:cxn ang="0">
                  <a:pos x="1329" y="603"/>
                </a:cxn>
                <a:cxn ang="0">
                  <a:pos x="1736" y="594"/>
                </a:cxn>
                <a:cxn ang="0">
                  <a:pos x="2177" y="580"/>
                </a:cxn>
                <a:cxn ang="0">
                  <a:pos x="2637" y="555"/>
                </a:cxn>
                <a:cxn ang="0">
                  <a:pos x="3113" y="520"/>
                </a:cxn>
                <a:cxn ang="0">
                  <a:pos x="3593" y="474"/>
                </a:cxn>
                <a:cxn ang="0">
                  <a:pos x="3949" y="429"/>
                </a:cxn>
                <a:cxn ang="0">
                  <a:pos x="4185" y="396"/>
                </a:cxn>
                <a:cxn ang="0">
                  <a:pos x="4418" y="358"/>
                </a:cxn>
                <a:cxn ang="0">
                  <a:pos x="4644" y="315"/>
                </a:cxn>
                <a:cxn ang="0">
                  <a:pos x="4865" y="269"/>
                </a:cxn>
                <a:cxn ang="0">
                  <a:pos x="5080" y="218"/>
                </a:cxn>
                <a:cxn ang="0">
                  <a:pos x="5286" y="162"/>
                </a:cxn>
                <a:cxn ang="0">
                  <a:pos x="5483" y="101"/>
                </a:cxn>
                <a:cxn ang="0">
                  <a:pos x="5671" y="35"/>
                </a:cxn>
                <a:cxn ang="0">
                  <a:pos x="5413" y="0"/>
                </a:cxn>
                <a:cxn ang="0">
                  <a:pos x="5347" y="23"/>
                </a:cxn>
                <a:cxn ang="0">
                  <a:pos x="5197" y="73"/>
                </a:cxn>
                <a:cxn ang="0">
                  <a:pos x="5024" y="122"/>
                </a:cxn>
                <a:cxn ang="0">
                  <a:pos x="4829" y="175"/>
                </a:cxn>
                <a:cxn ang="0">
                  <a:pos x="4608" y="226"/>
                </a:cxn>
                <a:cxn ang="0">
                  <a:pos x="4362" y="279"/>
                </a:cxn>
                <a:cxn ang="0">
                  <a:pos x="4090" y="329"/>
                </a:cxn>
                <a:cxn ang="0">
                  <a:pos x="3791" y="378"/>
                </a:cxn>
                <a:cxn ang="0">
                  <a:pos x="3463" y="423"/>
                </a:cxn>
                <a:cxn ang="0">
                  <a:pos x="3104" y="466"/>
                </a:cxn>
                <a:cxn ang="0">
                  <a:pos x="2717" y="502"/>
                </a:cxn>
                <a:cxn ang="0">
                  <a:pos x="2297" y="535"/>
                </a:cxn>
                <a:cxn ang="0">
                  <a:pos x="1847" y="560"/>
                </a:cxn>
                <a:cxn ang="0">
                  <a:pos x="1363" y="578"/>
                </a:cxn>
                <a:cxn ang="0">
                  <a:pos x="845" y="589"/>
                </a:cxn>
                <a:cxn ang="0">
                  <a:pos x="290" y="591"/>
                </a:cxn>
                <a:cxn ang="0">
                  <a:pos x="0" y="588"/>
                </a:cxn>
              </a:cxnLst>
              <a:rect l="0" t="0" r="r" b="b"/>
              <a:pathLst>
                <a:path w="5760" h="606">
                  <a:moveTo>
                    <a:pt x="0" y="588"/>
                  </a:moveTo>
                  <a:lnTo>
                    <a:pt x="0" y="588"/>
                  </a:lnTo>
                  <a:lnTo>
                    <a:pt x="172" y="594"/>
                  </a:lnTo>
                  <a:lnTo>
                    <a:pt x="371" y="599"/>
                  </a:lnTo>
                  <a:lnTo>
                    <a:pt x="637" y="604"/>
                  </a:lnTo>
                  <a:lnTo>
                    <a:pt x="959" y="606"/>
                  </a:lnTo>
                  <a:lnTo>
                    <a:pt x="1137" y="604"/>
                  </a:lnTo>
                  <a:lnTo>
                    <a:pt x="1329" y="603"/>
                  </a:lnTo>
                  <a:lnTo>
                    <a:pt x="1528" y="599"/>
                  </a:lnTo>
                  <a:lnTo>
                    <a:pt x="1736" y="594"/>
                  </a:lnTo>
                  <a:lnTo>
                    <a:pt x="1954" y="588"/>
                  </a:lnTo>
                  <a:lnTo>
                    <a:pt x="2177" y="580"/>
                  </a:lnTo>
                  <a:lnTo>
                    <a:pt x="2405" y="568"/>
                  </a:lnTo>
                  <a:lnTo>
                    <a:pt x="2637" y="555"/>
                  </a:lnTo>
                  <a:lnTo>
                    <a:pt x="2875" y="540"/>
                  </a:lnTo>
                  <a:lnTo>
                    <a:pt x="3113" y="520"/>
                  </a:lnTo>
                  <a:lnTo>
                    <a:pt x="3352" y="499"/>
                  </a:lnTo>
                  <a:lnTo>
                    <a:pt x="3593" y="474"/>
                  </a:lnTo>
                  <a:lnTo>
                    <a:pt x="3831" y="446"/>
                  </a:lnTo>
                  <a:lnTo>
                    <a:pt x="3949" y="429"/>
                  </a:lnTo>
                  <a:lnTo>
                    <a:pt x="4068" y="413"/>
                  </a:lnTo>
                  <a:lnTo>
                    <a:pt x="4185" y="396"/>
                  </a:lnTo>
                  <a:lnTo>
                    <a:pt x="4303" y="376"/>
                  </a:lnTo>
                  <a:lnTo>
                    <a:pt x="4418" y="358"/>
                  </a:lnTo>
                  <a:lnTo>
                    <a:pt x="4532" y="337"/>
                  </a:lnTo>
                  <a:lnTo>
                    <a:pt x="4644" y="315"/>
                  </a:lnTo>
                  <a:lnTo>
                    <a:pt x="4757" y="292"/>
                  </a:lnTo>
                  <a:lnTo>
                    <a:pt x="4865" y="269"/>
                  </a:lnTo>
                  <a:lnTo>
                    <a:pt x="4974" y="244"/>
                  </a:lnTo>
                  <a:lnTo>
                    <a:pt x="5080" y="218"/>
                  </a:lnTo>
                  <a:lnTo>
                    <a:pt x="5184" y="190"/>
                  </a:lnTo>
                  <a:lnTo>
                    <a:pt x="5286" y="162"/>
                  </a:lnTo>
                  <a:lnTo>
                    <a:pt x="5385" y="132"/>
                  </a:lnTo>
                  <a:lnTo>
                    <a:pt x="5483" y="101"/>
                  </a:lnTo>
                  <a:lnTo>
                    <a:pt x="5578" y="69"/>
                  </a:lnTo>
                  <a:lnTo>
                    <a:pt x="5671" y="35"/>
                  </a:lnTo>
                  <a:lnTo>
                    <a:pt x="5760" y="0"/>
                  </a:lnTo>
                  <a:lnTo>
                    <a:pt x="5413" y="0"/>
                  </a:lnTo>
                  <a:lnTo>
                    <a:pt x="5413" y="0"/>
                  </a:lnTo>
                  <a:lnTo>
                    <a:pt x="5347" y="23"/>
                  </a:lnTo>
                  <a:lnTo>
                    <a:pt x="5275" y="48"/>
                  </a:lnTo>
                  <a:lnTo>
                    <a:pt x="5197" y="73"/>
                  </a:lnTo>
                  <a:lnTo>
                    <a:pt x="5113" y="97"/>
                  </a:lnTo>
                  <a:lnTo>
                    <a:pt x="5024" y="122"/>
                  </a:lnTo>
                  <a:lnTo>
                    <a:pt x="4930" y="149"/>
                  </a:lnTo>
                  <a:lnTo>
                    <a:pt x="4829" y="175"/>
                  </a:lnTo>
                  <a:lnTo>
                    <a:pt x="4722" y="200"/>
                  </a:lnTo>
                  <a:lnTo>
                    <a:pt x="4608" y="226"/>
                  </a:lnTo>
                  <a:lnTo>
                    <a:pt x="4489" y="253"/>
                  </a:lnTo>
                  <a:lnTo>
                    <a:pt x="4362" y="279"/>
                  </a:lnTo>
                  <a:lnTo>
                    <a:pt x="4230" y="304"/>
                  </a:lnTo>
                  <a:lnTo>
                    <a:pt x="4090" y="329"/>
                  </a:lnTo>
                  <a:lnTo>
                    <a:pt x="3943" y="353"/>
                  </a:lnTo>
                  <a:lnTo>
                    <a:pt x="3791" y="378"/>
                  </a:lnTo>
                  <a:lnTo>
                    <a:pt x="3629" y="401"/>
                  </a:lnTo>
                  <a:lnTo>
                    <a:pt x="3463" y="423"/>
                  </a:lnTo>
                  <a:lnTo>
                    <a:pt x="3288" y="444"/>
                  </a:lnTo>
                  <a:lnTo>
                    <a:pt x="3104" y="466"/>
                  </a:lnTo>
                  <a:lnTo>
                    <a:pt x="2915" y="484"/>
                  </a:lnTo>
                  <a:lnTo>
                    <a:pt x="2717" y="502"/>
                  </a:lnTo>
                  <a:lnTo>
                    <a:pt x="2512" y="518"/>
                  </a:lnTo>
                  <a:lnTo>
                    <a:pt x="2297" y="535"/>
                  </a:lnTo>
                  <a:lnTo>
                    <a:pt x="2076" y="548"/>
                  </a:lnTo>
                  <a:lnTo>
                    <a:pt x="1847" y="560"/>
                  </a:lnTo>
                  <a:lnTo>
                    <a:pt x="1609" y="570"/>
                  </a:lnTo>
                  <a:lnTo>
                    <a:pt x="1363" y="578"/>
                  </a:lnTo>
                  <a:lnTo>
                    <a:pt x="1107" y="585"/>
                  </a:lnTo>
                  <a:lnTo>
                    <a:pt x="845" y="589"/>
                  </a:lnTo>
                  <a:lnTo>
                    <a:pt x="573" y="591"/>
                  </a:lnTo>
                  <a:lnTo>
                    <a:pt x="290" y="591"/>
                  </a:lnTo>
                  <a:lnTo>
                    <a:pt x="0" y="588"/>
                  </a:lnTo>
                  <a:lnTo>
                    <a:pt x="0" y="588"/>
                  </a:lnTo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1900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  <a:alpha val="46000"/>
                  </a:schemeClr>
                </a:gs>
                <a:gs pos="72000">
                  <a:schemeClr val="bg1">
                    <a:lumMod val="85000"/>
                    <a:alpha val="45000"/>
                  </a:schemeClr>
                </a:gs>
                <a:gs pos="89000">
                  <a:schemeClr val="bg1">
                    <a:lumMod val="75000"/>
                    <a:alpha val="1200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10800000" scaled="0"/>
            </a:gradFill>
            <a:ln w="9525">
              <a:noFill/>
              <a:round/>
            </a:ln>
            <a:effectLst>
              <a:innerShdw blurRad="63500" dist="50800" dir="5400000">
                <a:schemeClr val="bg1">
                  <a:lumMod val="95000"/>
                  <a:alpha val="50000"/>
                </a:schemeClr>
              </a:innerShdw>
            </a:effectLst>
          </p:spPr>
        </p:sp>
      </p:grpSp>
      <p:pic>
        <p:nvPicPr>
          <p:cNvPr id="44" name="그림 43" descr="라인.pn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lum contrast="10000"/>
          </a:blip>
          <a:stretch>
            <a:fillRect/>
          </a:stretch>
        </p:blipFill>
        <p:spPr>
          <a:xfrm>
            <a:off x="0" y="3352800"/>
            <a:ext cx="5268686" cy="3505200"/>
          </a:xfrm>
          <a:prstGeom prst="rect">
            <a:avLst/>
          </a:prstGeom>
        </p:spPr>
      </p:pic>
      <p:pic>
        <p:nvPicPr>
          <p:cNvPr id="13" name="Picture 22" descr="logo_0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000" r="98286">
                        <a14:foregroundMark x1="21143" y1="0" x2="21143" y2="0"/>
                        <a14:foregroundMark x1="52714" y1="21905" x2="52714" y2="21905"/>
                        <a14:foregroundMark x1="61000" y1="27619" x2="61000" y2="27619"/>
                        <a14:foregroundMark x1="80714" y1="40952" x2="80714" y2="40952"/>
                        <a14:foregroundMark x1="67571" y1="79048" x2="67571" y2="79048"/>
                        <a14:foregroundMark x1="40000" y1="83333" x2="40000" y2="83333"/>
                        <a14:foregroundMark x1="53571" y1="83333" x2="53571" y2="83333"/>
                        <a14:foregroundMark x1="94286" y1="84762" x2="94286" y2="84762"/>
                        <a14:foregroundMark x1="3571" y1="84762" x2="3571" y2="84762"/>
                        <a14:foregroundMark x1="46571" y1="80476" x2="46571" y2="80476"/>
                        <a14:foregroundMark x1="29000" y1="79048" x2="29000" y2="79048"/>
                        <a14:foregroundMark x1="61000" y1="80476" x2="61000" y2="80476"/>
                        <a14:foregroundMark x1="17571" y1="81905" x2="17571" y2="81905"/>
                        <a14:foregroundMark x1="11429" y1="83333" x2="11429" y2="83333"/>
                        <a14:foregroundMark x1="8857" y1="81905" x2="8857" y2="81905"/>
                        <a14:foregroundMark x1="98286" y1="81905" x2="98286" y2="8190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697416" y="6103768"/>
            <a:ext cx="1263535" cy="34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88" y="6528175"/>
            <a:ext cx="1080120" cy="32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 descr="C:\Documents and Settings\user\바탕 화면\T60바탕화면_091128\핵융합\FPTRC\FPTRC_logo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43007" y="6453338"/>
            <a:ext cx="874221" cy="39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8698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97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56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89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17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5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-88"/>
            <a:ext cx="8915400" cy="92877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/>
              <a:pPr/>
              <a:t>2014-02-19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9" name="슬라이드 번호 개체 틀 5"/>
          <p:cNvSpPr txBox="1">
            <a:spLocks/>
          </p:cNvSpPr>
          <p:nvPr userDrawn="1"/>
        </p:nvSpPr>
        <p:spPr>
          <a:xfrm>
            <a:off x="7682160" y="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 b="1" kern="1200" smtClean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0F6D652-83C9-4129-9603-938402C9B8F2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40" name="Rectangle 18"/>
          <p:cNvSpPr>
            <a:spLocks noChangeArrowheads="1"/>
          </p:cNvSpPr>
          <p:nvPr userDrawn="1"/>
        </p:nvSpPr>
        <p:spPr bwMode="auto">
          <a:xfrm>
            <a:off x="11114" y="928690"/>
            <a:ext cx="9893961" cy="52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굴림" pitchFamily="50" charset="-127"/>
            </a:endParaRPr>
          </a:p>
        </p:txBody>
      </p:sp>
      <p:grpSp>
        <p:nvGrpSpPr>
          <p:cNvPr id="41" name="그룹 13"/>
          <p:cNvGrpSpPr/>
          <p:nvPr userDrawn="1"/>
        </p:nvGrpSpPr>
        <p:grpSpPr>
          <a:xfrm>
            <a:off x="5315277" y="1"/>
            <a:ext cx="4500484" cy="1000108"/>
            <a:chOff x="4643516" y="1"/>
            <a:chExt cx="4500484" cy="1000108"/>
          </a:xfrm>
        </p:grpSpPr>
        <p:sp>
          <p:nvSpPr>
            <p:cNvPr id="42" name="Freeform 13"/>
            <p:cNvSpPr/>
            <p:nvPr/>
          </p:nvSpPr>
          <p:spPr>
            <a:xfrm>
              <a:off x="4995103" y="210951"/>
              <a:ext cx="4148897" cy="789158"/>
            </a:xfrm>
            <a:custGeom>
              <a:avLst/>
              <a:gdLst/>
              <a:ahLst/>
              <a:cxnLst>
                <a:cxn ang="0">
                  <a:pos x="5760" y="0"/>
                </a:cxn>
                <a:cxn ang="0">
                  <a:pos x="5697" y="36"/>
                </a:cxn>
                <a:cxn ang="0">
                  <a:pos x="5614" y="76"/>
                </a:cxn>
                <a:cxn ang="0">
                  <a:pos x="5493" y="128"/>
                </a:cxn>
                <a:cxn ang="0">
                  <a:pos x="5331" y="190"/>
                </a:cxn>
                <a:cxn ang="0">
                  <a:pos x="5124" y="258"/>
                </a:cxn>
                <a:cxn ang="0">
                  <a:pos x="4870" y="332"/>
                </a:cxn>
                <a:cxn ang="0">
                  <a:pos x="4566" y="406"/>
                </a:cxn>
                <a:cxn ang="0">
                  <a:pos x="4210" y="479"/>
                </a:cxn>
                <a:cxn ang="0">
                  <a:pos x="3799" y="551"/>
                </a:cxn>
                <a:cxn ang="0">
                  <a:pos x="3452" y="600"/>
                </a:cxn>
                <a:cxn ang="0">
                  <a:pos x="3202" y="631"/>
                </a:cxn>
                <a:cxn ang="0">
                  <a:pos x="2937" y="660"/>
                </a:cxn>
                <a:cxn ang="0">
                  <a:pos x="2656" y="686"/>
                </a:cxn>
                <a:cxn ang="0">
                  <a:pos x="2358" y="709"/>
                </a:cxn>
                <a:cxn ang="0">
                  <a:pos x="2043" y="728"/>
                </a:cxn>
                <a:cxn ang="0">
                  <a:pos x="1711" y="744"/>
                </a:cxn>
                <a:cxn ang="0">
                  <a:pos x="1363" y="757"/>
                </a:cxn>
                <a:cxn ang="0">
                  <a:pos x="997" y="765"/>
                </a:cxn>
                <a:cxn ang="0">
                  <a:pos x="611" y="770"/>
                </a:cxn>
                <a:cxn ang="0">
                  <a:pos x="208" y="770"/>
                </a:cxn>
                <a:cxn ang="0">
                  <a:pos x="0" y="767"/>
                </a:cxn>
                <a:cxn ang="0">
                  <a:pos x="376" y="778"/>
                </a:cxn>
                <a:cxn ang="0">
                  <a:pos x="802" y="783"/>
                </a:cxn>
                <a:cxn ang="0">
                  <a:pos x="1151" y="783"/>
                </a:cxn>
                <a:cxn ang="0">
                  <a:pos x="1547" y="778"/>
                </a:cxn>
                <a:cxn ang="0">
                  <a:pos x="1974" y="765"/>
                </a:cxn>
                <a:cxn ang="0">
                  <a:pos x="2430" y="746"/>
                </a:cxn>
                <a:cxn ang="0">
                  <a:pos x="2901" y="715"/>
                </a:cxn>
                <a:cxn ang="0">
                  <a:pos x="3379" y="671"/>
                </a:cxn>
                <a:cxn ang="0">
                  <a:pos x="3739" y="631"/>
                </a:cxn>
                <a:cxn ang="0">
                  <a:pos x="3976" y="600"/>
                </a:cxn>
                <a:cxn ang="0">
                  <a:pos x="4210" y="564"/>
                </a:cxn>
                <a:cxn ang="0">
                  <a:pos x="4441" y="525"/>
                </a:cxn>
                <a:cxn ang="0">
                  <a:pos x="4666" y="481"/>
                </a:cxn>
                <a:cxn ang="0">
                  <a:pos x="4885" y="432"/>
                </a:cxn>
                <a:cxn ang="0">
                  <a:pos x="5095" y="379"/>
                </a:cxn>
                <a:cxn ang="0">
                  <a:pos x="5298" y="322"/>
                </a:cxn>
                <a:cxn ang="0">
                  <a:pos x="5490" y="258"/>
                </a:cxn>
                <a:cxn ang="0">
                  <a:pos x="5672" y="190"/>
                </a:cxn>
                <a:cxn ang="0">
                  <a:pos x="5760" y="0"/>
                </a:cxn>
              </a:cxnLst>
              <a:rect l="0" t="0" r="r" b="b"/>
              <a:pathLst>
                <a:path w="5760" h="785">
                  <a:moveTo>
                    <a:pt x="5760" y="0"/>
                  </a:moveTo>
                  <a:lnTo>
                    <a:pt x="5760" y="0"/>
                  </a:lnTo>
                  <a:lnTo>
                    <a:pt x="5745" y="10"/>
                  </a:lnTo>
                  <a:lnTo>
                    <a:pt x="5697" y="36"/>
                  </a:lnTo>
                  <a:lnTo>
                    <a:pt x="5661" y="54"/>
                  </a:lnTo>
                  <a:lnTo>
                    <a:pt x="5614" y="76"/>
                  </a:lnTo>
                  <a:lnTo>
                    <a:pt x="5558" y="101"/>
                  </a:lnTo>
                  <a:lnTo>
                    <a:pt x="5493" y="128"/>
                  </a:lnTo>
                  <a:lnTo>
                    <a:pt x="5417" y="158"/>
                  </a:lnTo>
                  <a:lnTo>
                    <a:pt x="5331" y="190"/>
                  </a:lnTo>
                  <a:lnTo>
                    <a:pt x="5233" y="223"/>
                  </a:lnTo>
                  <a:lnTo>
                    <a:pt x="5124" y="258"/>
                  </a:lnTo>
                  <a:lnTo>
                    <a:pt x="5002" y="294"/>
                  </a:lnTo>
                  <a:lnTo>
                    <a:pt x="4870" y="332"/>
                  </a:lnTo>
                  <a:lnTo>
                    <a:pt x="4726" y="369"/>
                  </a:lnTo>
                  <a:lnTo>
                    <a:pt x="4566" y="406"/>
                  </a:lnTo>
                  <a:lnTo>
                    <a:pt x="4396" y="444"/>
                  </a:lnTo>
                  <a:lnTo>
                    <a:pt x="4210" y="479"/>
                  </a:lnTo>
                  <a:lnTo>
                    <a:pt x="4012" y="515"/>
                  </a:lnTo>
                  <a:lnTo>
                    <a:pt x="3799" y="551"/>
                  </a:lnTo>
                  <a:lnTo>
                    <a:pt x="3571" y="583"/>
                  </a:lnTo>
                  <a:lnTo>
                    <a:pt x="3452" y="600"/>
                  </a:lnTo>
                  <a:lnTo>
                    <a:pt x="3329" y="616"/>
                  </a:lnTo>
                  <a:lnTo>
                    <a:pt x="3202" y="631"/>
                  </a:lnTo>
                  <a:lnTo>
                    <a:pt x="3072" y="645"/>
                  </a:lnTo>
                  <a:lnTo>
                    <a:pt x="2937" y="660"/>
                  </a:lnTo>
                  <a:lnTo>
                    <a:pt x="2799" y="673"/>
                  </a:lnTo>
                  <a:lnTo>
                    <a:pt x="2656" y="686"/>
                  </a:lnTo>
                  <a:lnTo>
                    <a:pt x="2508" y="697"/>
                  </a:lnTo>
                  <a:lnTo>
                    <a:pt x="2358" y="709"/>
                  </a:lnTo>
                  <a:lnTo>
                    <a:pt x="2202" y="718"/>
                  </a:lnTo>
                  <a:lnTo>
                    <a:pt x="2043" y="728"/>
                  </a:lnTo>
                  <a:lnTo>
                    <a:pt x="1880" y="736"/>
                  </a:lnTo>
                  <a:lnTo>
                    <a:pt x="1711" y="744"/>
                  </a:lnTo>
                  <a:lnTo>
                    <a:pt x="1540" y="751"/>
                  </a:lnTo>
                  <a:lnTo>
                    <a:pt x="1363" y="757"/>
                  </a:lnTo>
                  <a:lnTo>
                    <a:pt x="1182" y="762"/>
                  </a:lnTo>
                  <a:lnTo>
                    <a:pt x="997" y="765"/>
                  </a:lnTo>
                  <a:lnTo>
                    <a:pt x="807" y="769"/>
                  </a:lnTo>
                  <a:lnTo>
                    <a:pt x="611" y="770"/>
                  </a:lnTo>
                  <a:lnTo>
                    <a:pt x="413" y="770"/>
                  </a:lnTo>
                  <a:lnTo>
                    <a:pt x="208" y="770"/>
                  </a:lnTo>
                  <a:lnTo>
                    <a:pt x="0" y="767"/>
                  </a:lnTo>
                  <a:lnTo>
                    <a:pt x="0" y="767"/>
                  </a:lnTo>
                  <a:lnTo>
                    <a:pt x="174" y="774"/>
                  </a:lnTo>
                  <a:lnTo>
                    <a:pt x="376" y="778"/>
                  </a:lnTo>
                  <a:lnTo>
                    <a:pt x="646" y="783"/>
                  </a:lnTo>
                  <a:lnTo>
                    <a:pt x="802" y="783"/>
                  </a:lnTo>
                  <a:lnTo>
                    <a:pt x="971" y="785"/>
                  </a:lnTo>
                  <a:lnTo>
                    <a:pt x="1151" y="783"/>
                  </a:lnTo>
                  <a:lnTo>
                    <a:pt x="1345" y="782"/>
                  </a:lnTo>
                  <a:lnTo>
                    <a:pt x="1547" y="778"/>
                  </a:lnTo>
                  <a:lnTo>
                    <a:pt x="1756" y="774"/>
                  </a:lnTo>
                  <a:lnTo>
                    <a:pt x="1974" y="765"/>
                  </a:lnTo>
                  <a:lnTo>
                    <a:pt x="2200" y="757"/>
                  </a:lnTo>
                  <a:lnTo>
                    <a:pt x="2430" y="746"/>
                  </a:lnTo>
                  <a:lnTo>
                    <a:pt x="2664" y="731"/>
                  </a:lnTo>
                  <a:lnTo>
                    <a:pt x="2901" y="715"/>
                  </a:lnTo>
                  <a:lnTo>
                    <a:pt x="3140" y="696"/>
                  </a:lnTo>
                  <a:lnTo>
                    <a:pt x="3379" y="671"/>
                  </a:lnTo>
                  <a:lnTo>
                    <a:pt x="3620" y="645"/>
                  </a:lnTo>
                  <a:lnTo>
                    <a:pt x="3739" y="631"/>
                  </a:lnTo>
                  <a:lnTo>
                    <a:pt x="3857" y="616"/>
                  </a:lnTo>
                  <a:lnTo>
                    <a:pt x="3976" y="600"/>
                  </a:lnTo>
                  <a:lnTo>
                    <a:pt x="4095" y="582"/>
                  </a:lnTo>
                  <a:lnTo>
                    <a:pt x="4210" y="564"/>
                  </a:lnTo>
                  <a:lnTo>
                    <a:pt x="4326" y="544"/>
                  </a:lnTo>
                  <a:lnTo>
                    <a:pt x="4441" y="525"/>
                  </a:lnTo>
                  <a:lnTo>
                    <a:pt x="4553" y="504"/>
                  </a:lnTo>
                  <a:lnTo>
                    <a:pt x="4666" y="481"/>
                  </a:lnTo>
                  <a:lnTo>
                    <a:pt x="4776" y="457"/>
                  </a:lnTo>
                  <a:lnTo>
                    <a:pt x="4885" y="432"/>
                  </a:lnTo>
                  <a:lnTo>
                    <a:pt x="4991" y="406"/>
                  </a:lnTo>
                  <a:lnTo>
                    <a:pt x="5095" y="379"/>
                  </a:lnTo>
                  <a:lnTo>
                    <a:pt x="5197" y="351"/>
                  </a:lnTo>
                  <a:lnTo>
                    <a:pt x="5298" y="322"/>
                  </a:lnTo>
                  <a:lnTo>
                    <a:pt x="5396" y="291"/>
                  </a:lnTo>
                  <a:lnTo>
                    <a:pt x="5490" y="258"/>
                  </a:lnTo>
                  <a:lnTo>
                    <a:pt x="5583" y="224"/>
                  </a:lnTo>
                  <a:lnTo>
                    <a:pt x="5672" y="190"/>
                  </a:lnTo>
                  <a:lnTo>
                    <a:pt x="5760" y="153"/>
                  </a:lnTo>
                  <a:lnTo>
                    <a:pt x="5760" y="0"/>
                  </a:lnTo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  <a:alpha val="42000"/>
                  </a:schemeClr>
                </a:gs>
                <a:gs pos="19000">
                  <a:schemeClr val="bg2">
                    <a:alpha val="70000"/>
                  </a:schemeClr>
                </a:gs>
                <a:gs pos="50000">
                  <a:schemeClr val="bg2">
                    <a:lumMod val="60000"/>
                    <a:lumOff val="40000"/>
                    <a:alpha val="29000"/>
                  </a:schemeClr>
                </a:gs>
                <a:gs pos="72000">
                  <a:schemeClr val="bg2">
                    <a:lumMod val="60000"/>
                    <a:lumOff val="40000"/>
                    <a:alpha val="0"/>
                  </a:schemeClr>
                </a:gs>
                <a:gs pos="89000">
                  <a:schemeClr val="bg2">
                    <a:lumMod val="40000"/>
                    <a:lumOff val="60000"/>
                    <a:alpha val="0"/>
                  </a:schemeClr>
                </a:gs>
                <a:gs pos="100000">
                  <a:schemeClr val="bg2">
                    <a:lumMod val="20000"/>
                    <a:lumOff val="80000"/>
                    <a:alpha val="0"/>
                  </a:schemeClr>
                </a:gs>
              </a:gsLst>
              <a:lin ang="10800000" scaled="0"/>
            </a:gradFill>
            <a:ln w="9525">
              <a:noFill/>
              <a:round/>
            </a:ln>
          </p:spPr>
        </p:sp>
        <p:sp>
          <p:nvSpPr>
            <p:cNvPr id="43" name="Freeform 17"/>
            <p:cNvSpPr/>
            <p:nvPr/>
          </p:nvSpPr>
          <p:spPr>
            <a:xfrm>
              <a:off x="4643516" y="1"/>
              <a:ext cx="4324698" cy="949316"/>
            </a:xfrm>
            <a:custGeom>
              <a:avLst/>
              <a:gdLst/>
              <a:ahLst/>
              <a:cxnLst>
                <a:cxn ang="0">
                  <a:pos x="0" y="588"/>
                </a:cxn>
                <a:cxn ang="0">
                  <a:pos x="371" y="599"/>
                </a:cxn>
                <a:cxn ang="0">
                  <a:pos x="959" y="606"/>
                </a:cxn>
                <a:cxn ang="0">
                  <a:pos x="1329" y="603"/>
                </a:cxn>
                <a:cxn ang="0">
                  <a:pos x="1736" y="594"/>
                </a:cxn>
                <a:cxn ang="0">
                  <a:pos x="2177" y="580"/>
                </a:cxn>
                <a:cxn ang="0">
                  <a:pos x="2637" y="555"/>
                </a:cxn>
                <a:cxn ang="0">
                  <a:pos x="3113" y="520"/>
                </a:cxn>
                <a:cxn ang="0">
                  <a:pos x="3593" y="474"/>
                </a:cxn>
                <a:cxn ang="0">
                  <a:pos x="3949" y="429"/>
                </a:cxn>
                <a:cxn ang="0">
                  <a:pos x="4185" y="396"/>
                </a:cxn>
                <a:cxn ang="0">
                  <a:pos x="4418" y="358"/>
                </a:cxn>
                <a:cxn ang="0">
                  <a:pos x="4644" y="315"/>
                </a:cxn>
                <a:cxn ang="0">
                  <a:pos x="4865" y="269"/>
                </a:cxn>
                <a:cxn ang="0">
                  <a:pos x="5080" y="218"/>
                </a:cxn>
                <a:cxn ang="0">
                  <a:pos x="5286" y="162"/>
                </a:cxn>
                <a:cxn ang="0">
                  <a:pos x="5483" y="101"/>
                </a:cxn>
                <a:cxn ang="0">
                  <a:pos x="5671" y="35"/>
                </a:cxn>
                <a:cxn ang="0">
                  <a:pos x="5413" y="0"/>
                </a:cxn>
                <a:cxn ang="0">
                  <a:pos x="5347" y="23"/>
                </a:cxn>
                <a:cxn ang="0">
                  <a:pos x="5197" y="73"/>
                </a:cxn>
                <a:cxn ang="0">
                  <a:pos x="5024" y="122"/>
                </a:cxn>
                <a:cxn ang="0">
                  <a:pos x="4829" y="175"/>
                </a:cxn>
                <a:cxn ang="0">
                  <a:pos x="4608" y="226"/>
                </a:cxn>
                <a:cxn ang="0">
                  <a:pos x="4362" y="279"/>
                </a:cxn>
                <a:cxn ang="0">
                  <a:pos x="4090" y="329"/>
                </a:cxn>
                <a:cxn ang="0">
                  <a:pos x="3791" y="378"/>
                </a:cxn>
                <a:cxn ang="0">
                  <a:pos x="3463" y="423"/>
                </a:cxn>
                <a:cxn ang="0">
                  <a:pos x="3104" y="466"/>
                </a:cxn>
                <a:cxn ang="0">
                  <a:pos x="2717" y="502"/>
                </a:cxn>
                <a:cxn ang="0">
                  <a:pos x="2297" y="535"/>
                </a:cxn>
                <a:cxn ang="0">
                  <a:pos x="1847" y="560"/>
                </a:cxn>
                <a:cxn ang="0">
                  <a:pos x="1363" y="578"/>
                </a:cxn>
                <a:cxn ang="0">
                  <a:pos x="845" y="589"/>
                </a:cxn>
                <a:cxn ang="0">
                  <a:pos x="290" y="591"/>
                </a:cxn>
                <a:cxn ang="0">
                  <a:pos x="0" y="588"/>
                </a:cxn>
              </a:cxnLst>
              <a:rect l="0" t="0" r="r" b="b"/>
              <a:pathLst>
                <a:path w="5760" h="606">
                  <a:moveTo>
                    <a:pt x="0" y="588"/>
                  </a:moveTo>
                  <a:lnTo>
                    <a:pt x="0" y="588"/>
                  </a:lnTo>
                  <a:lnTo>
                    <a:pt x="172" y="594"/>
                  </a:lnTo>
                  <a:lnTo>
                    <a:pt x="371" y="599"/>
                  </a:lnTo>
                  <a:lnTo>
                    <a:pt x="637" y="604"/>
                  </a:lnTo>
                  <a:lnTo>
                    <a:pt x="959" y="606"/>
                  </a:lnTo>
                  <a:lnTo>
                    <a:pt x="1137" y="604"/>
                  </a:lnTo>
                  <a:lnTo>
                    <a:pt x="1329" y="603"/>
                  </a:lnTo>
                  <a:lnTo>
                    <a:pt x="1528" y="599"/>
                  </a:lnTo>
                  <a:lnTo>
                    <a:pt x="1736" y="594"/>
                  </a:lnTo>
                  <a:lnTo>
                    <a:pt x="1954" y="588"/>
                  </a:lnTo>
                  <a:lnTo>
                    <a:pt x="2177" y="580"/>
                  </a:lnTo>
                  <a:lnTo>
                    <a:pt x="2405" y="568"/>
                  </a:lnTo>
                  <a:lnTo>
                    <a:pt x="2637" y="555"/>
                  </a:lnTo>
                  <a:lnTo>
                    <a:pt x="2875" y="540"/>
                  </a:lnTo>
                  <a:lnTo>
                    <a:pt x="3113" y="520"/>
                  </a:lnTo>
                  <a:lnTo>
                    <a:pt x="3352" y="499"/>
                  </a:lnTo>
                  <a:lnTo>
                    <a:pt x="3593" y="474"/>
                  </a:lnTo>
                  <a:lnTo>
                    <a:pt x="3831" y="446"/>
                  </a:lnTo>
                  <a:lnTo>
                    <a:pt x="3949" y="429"/>
                  </a:lnTo>
                  <a:lnTo>
                    <a:pt x="4068" y="413"/>
                  </a:lnTo>
                  <a:lnTo>
                    <a:pt x="4185" y="396"/>
                  </a:lnTo>
                  <a:lnTo>
                    <a:pt x="4303" y="376"/>
                  </a:lnTo>
                  <a:lnTo>
                    <a:pt x="4418" y="358"/>
                  </a:lnTo>
                  <a:lnTo>
                    <a:pt x="4532" y="337"/>
                  </a:lnTo>
                  <a:lnTo>
                    <a:pt x="4644" y="315"/>
                  </a:lnTo>
                  <a:lnTo>
                    <a:pt x="4757" y="292"/>
                  </a:lnTo>
                  <a:lnTo>
                    <a:pt x="4865" y="269"/>
                  </a:lnTo>
                  <a:lnTo>
                    <a:pt x="4974" y="244"/>
                  </a:lnTo>
                  <a:lnTo>
                    <a:pt x="5080" y="218"/>
                  </a:lnTo>
                  <a:lnTo>
                    <a:pt x="5184" y="190"/>
                  </a:lnTo>
                  <a:lnTo>
                    <a:pt x="5286" y="162"/>
                  </a:lnTo>
                  <a:lnTo>
                    <a:pt x="5385" y="132"/>
                  </a:lnTo>
                  <a:lnTo>
                    <a:pt x="5483" y="101"/>
                  </a:lnTo>
                  <a:lnTo>
                    <a:pt x="5578" y="69"/>
                  </a:lnTo>
                  <a:lnTo>
                    <a:pt x="5671" y="35"/>
                  </a:lnTo>
                  <a:lnTo>
                    <a:pt x="5760" y="0"/>
                  </a:lnTo>
                  <a:lnTo>
                    <a:pt x="5413" y="0"/>
                  </a:lnTo>
                  <a:lnTo>
                    <a:pt x="5413" y="0"/>
                  </a:lnTo>
                  <a:lnTo>
                    <a:pt x="5347" y="23"/>
                  </a:lnTo>
                  <a:lnTo>
                    <a:pt x="5275" y="48"/>
                  </a:lnTo>
                  <a:lnTo>
                    <a:pt x="5197" y="73"/>
                  </a:lnTo>
                  <a:lnTo>
                    <a:pt x="5113" y="97"/>
                  </a:lnTo>
                  <a:lnTo>
                    <a:pt x="5024" y="122"/>
                  </a:lnTo>
                  <a:lnTo>
                    <a:pt x="4930" y="149"/>
                  </a:lnTo>
                  <a:lnTo>
                    <a:pt x="4829" y="175"/>
                  </a:lnTo>
                  <a:lnTo>
                    <a:pt x="4722" y="200"/>
                  </a:lnTo>
                  <a:lnTo>
                    <a:pt x="4608" y="226"/>
                  </a:lnTo>
                  <a:lnTo>
                    <a:pt x="4489" y="253"/>
                  </a:lnTo>
                  <a:lnTo>
                    <a:pt x="4362" y="279"/>
                  </a:lnTo>
                  <a:lnTo>
                    <a:pt x="4230" y="304"/>
                  </a:lnTo>
                  <a:lnTo>
                    <a:pt x="4090" y="329"/>
                  </a:lnTo>
                  <a:lnTo>
                    <a:pt x="3943" y="353"/>
                  </a:lnTo>
                  <a:lnTo>
                    <a:pt x="3791" y="378"/>
                  </a:lnTo>
                  <a:lnTo>
                    <a:pt x="3629" y="401"/>
                  </a:lnTo>
                  <a:lnTo>
                    <a:pt x="3463" y="423"/>
                  </a:lnTo>
                  <a:lnTo>
                    <a:pt x="3288" y="444"/>
                  </a:lnTo>
                  <a:lnTo>
                    <a:pt x="3104" y="466"/>
                  </a:lnTo>
                  <a:lnTo>
                    <a:pt x="2915" y="484"/>
                  </a:lnTo>
                  <a:lnTo>
                    <a:pt x="2717" y="502"/>
                  </a:lnTo>
                  <a:lnTo>
                    <a:pt x="2512" y="518"/>
                  </a:lnTo>
                  <a:lnTo>
                    <a:pt x="2297" y="535"/>
                  </a:lnTo>
                  <a:lnTo>
                    <a:pt x="2076" y="548"/>
                  </a:lnTo>
                  <a:lnTo>
                    <a:pt x="1847" y="560"/>
                  </a:lnTo>
                  <a:lnTo>
                    <a:pt x="1609" y="570"/>
                  </a:lnTo>
                  <a:lnTo>
                    <a:pt x="1363" y="578"/>
                  </a:lnTo>
                  <a:lnTo>
                    <a:pt x="1107" y="585"/>
                  </a:lnTo>
                  <a:lnTo>
                    <a:pt x="845" y="589"/>
                  </a:lnTo>
                  <a:lnTo>
                    <a:pt x="573" y="591"/>
                  </a:lnTo>
                  <a:lnTo>
                    <a:pt x="290" y="591"/>
                  </a:lnTo>
                  <a:lnTo>
                    <a:pt x="0" y="588"/>
                  </a:lnTo>
                  <a:lnTo>
                    <a:pt x="0" y="588"/>
                  </a:lnTo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1900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  <a:alpha val="46000"/>
                  </a:schemeClr>
                </a:gs>
                <a:gs pos="72000">
                  <a:schemeClr val="bg1">
                    <a:lumMod val="85000"/>
                    <a:alpha val="45000"/>
                  </a:schemeClr>
                </a:gs>
                <a:gs pos="89000">
                  <a:schemeClr val="bg1">
                    <a:lumMod val="75000"/>
                    <a:alpha val="1200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10800000" scaled="0"/>
            </a:gradFill>
            <a:ln w="9525">
              <a:noFill/>
              <a:round/>
            </a:ln>
            <a:effectLst>
              <a:innerShdw blurRad="63500" dist="50800" dir="5400000">
                <a:schemeClr val="bg1">
                  <a:lumMod val="95000"/>
                  <a:alpha val="50000"/>
                </a:schemeClr>
              </a:innerShdw>
            </a:effectLst>
          </p:spPr>
        </p:sp>
      </p:grpSp>
      <p:pic>
        <p:nvPicPr>
          <p:cNvPr id="44" name="그림 43" descr="라인.pn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lum contrast="10000"/>
          </a:blip>
          <a:stretch>
            <a:fillRect/>
          </a:stretch>
        </p:blipFill>
        <p:spPr>
          <a:xfrm>
            <a:off x="0" y="3352800"/>
            <a:ext cx="5268686" cy="3505200"/>
          </a:xfrm>
          <a:prstGeom prst="rect">
            <a:avLst/>
          </a:prstGeom>
        </p:spPr>
      </p:pic>
      <p:pic>
        <p:nvPicPr>
          <p:cNvPr id="13" name="Picture 22" descr="logo_0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000" r="98286">
                        <a14:foregroundMark x1="21143" y1="0" x2="21143" y2="0"/>
                        <a14:foregroundMark x1="52714" y1="21905" x2="52714" y2="21905"/>
                        <a14:foregroundMark x1="61000" y1="27619" x2="61000" y2="27619"/>
                        <a14:foregroundMark x1="80714" y1="40952" x2="80714" y2="40952"/>
                        <a14:foregroundMark x1="67571" y1="79048" x2="67571" y2="79048"/>
                        <a14:foregroundMark x1="40000" y1="83333" x2="40000" y2="83333"/>
                        <a14:foregroundMark x1="53571" y1="83333" x2="53571" y2="83333"/>
                        <a14:foregroundMark x1="94286" y1="84762" x2="94286" y2="84762"/>
                        <a14:foregroundMark x1="3571" y1="84762" x2="3571" y2="84762"/>
                        <a14:foregroundMark x1="46571" y1="80476" x2="46571" y2="80476"/>
                        <a14:foregroundMark x1="29000" y1="79048" x2="29000" y2="79048"/>
                        <a14:foregroundMark x1="61000" y1="80476" x2="61000" y2="80476"/>
                        <a14:foregroundMark x1="17571" y1="81905" x2="17571" y2="81905"/>
                        <a14:foregroundMark x1="11429" y1="83333" x2="11429" y2="83333"/>
                        <a14:foregroundMark x1="8857" y1="81905" x2="8857" y2="81905"/>
                        <a14:foregroundMark x1="98286" y1="81905" x2="98286" y2="8190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697416" y="6103768"/>
            <a:ext cx="1263535" cy="34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88" y="6528175"/>
            <a:ext cx="1080120" cy="32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 descr="C:\Documents and Settings\user\바탕 화면\T60바탕화면_091128\핵융합\FPTRC\FPTRC_logo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43007" y="6453338"/>
            <a:ext cx="874221" cy="39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8698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46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18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37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31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 flipV="1">
            <a:off x="2863438" y="1079026"/>
            <a:ext cx="7042562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34" y="14705"/>
            <a:ext cx="2846766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0" y="0"/>
            <a:ext cx="2456723" cy="338554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prstClr val="white">
                    <a:lumMod val="95000"/>
                  </a:prstClr>
                </a:solidFill>
              </a:rPr>
              <a:t>2013 APFA conference</a:t>
            </a:r>
            <a:endParaRPr lang="ko-KR" altLang="en-US" sz="16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3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54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7" name="그룹 32"/>
          <p:cNvGrpSpPr/>
          <p:nvPr userDrawn="1"/>
        </p:nvGrpSpPr>
        <p:grpSpPr>
          <a:xfrm>
            <a:off x="541695" y="4137021"/>
            <a:ext cx="9364307" cy="2555234"/>
            <a:chOff x="500024" y="4137021"/>
            <a:chExt cx="8643976" cy="2555234"/>
          </a:xfrm>
        </p:grpSpPr>
        <p:sp>
          <p:nvSpPr>
            <p:cNvPr id="8" name="Freeform 5"/>
            <p:cNvSpPr/>
            <p:nvPr/>
          </p:nvSpPr>
          <p:spPr>
            <a:xfrm>
              <a:off x="2208042" y="4143150"/>
              <a:ext cx="6935958" cy="2410050"/>
            </a:xfrm>
            <a:custGeom>
              <a:avLst/>
              <a:gdLst/>
              <a:ahLst/>
              <a:cxnLst>
                <a:cxn ang="0">
                  <a:pos x="2756" y="8"/>
                </a:cxn>
                <a:cxn ang="0">
                  <a:pos x="2212" y="48"/>
                </a:cxn>
                <a:cxn ang="0">
                  <a:pos x="1574" y="118"/>
                </a:cxn>
                <a:cxn ang="0">
                  <a:pos x="1172" y="176"/>
                </a:cxn>
                <a:cxn ang="0">
                  <a:pos x="786" y="248"/>
                </a:cxn>
                <a:cxn ang="0">
                  <a:pos x="450" y="334"/>
                </a:cxn>
                <a:cxn ang="0">
                  <a:pos x="266" y="402"/>
                </a:cxn>
                <a:cxn ang="0">
                  <a:pos x="154" y="456"/>
                </a:cxn>
                <a:cxn ang="0">
                  <a:pos x="72" y="516"/>
                </a:cxn>
                <a:cxn ang="0">
                  <a:pos x="18" y="580"/>
                </a:cxn>
                <a:cxn ang="0">
                  <a:pos x="0" y="648"/>
                </a:cxn>
                <a:cxn ang="0">
                  <a:pos x="8" y="704"/>
                </a:cxn>
                <a:cxn ang="0">
                  <a:pos x="50" y="784"/>
                </a:cxn>
                <a:cxn ang="0">
                  <a:pos x="126" y="856"/>
                </a:cxn>
                <a:cxn ang="0">
                  <a:pos x="232" y="922"/>
                </a:cxn>
                <a:cxn ang="0">
                  <a:pos x="368" y="984"/>
                </a:cxn>
                <a:cxn ang="0">
                  <a:pos x="528" y="1038"/>
                </a:cxn>
                <a:cxn ang="0">
                  <a:pos x="712" y="1088"/>
                </a:cxn>
                <a:cxn ang="0">
                  <a:pos x="1136" y="1168"/>
                </a:cxn>
                <a:cxn ang="0">
                  <a:pos x="1620" y="1228"/>
                </a:cxn>
                <a:cxn ang="0">
                  <a:pos x="2144" y="1270"/>
                </a:cxn>
                <a:cxn ang="0">
                  <a:pos x="2684" y="1290"/>
                </a:cxn>
                <a:cxn ang="0">
                  <a:pos x="3222" y="1294"/>
                </a:cxn>
                <a:cxn ang="0">
                  <a:pos x="3734" y="1282"/>
                </a:cxn>
                <a:cxn ang="0">
                  <a:pos x="4202" y="1252"/>
                </a:cxn>
                <a:cxn ang="0">
                  <a:pos x="4180" y="1238"/>
                </a:cxn>
                <a:cxn ang="0">
                  <a:pos x="3458" y="1216"/>
                </a:cxn>
                <a:cxn ang="0">
                  <a:pos x="2792" y="1180"/>
                </a:cxn>
                <a:cxn ang="0">
                  <a:pos x="2258" y="1136"/>
                </a:cxn>
                <a:cxn ang="0">
                  <a:pos x="1736" y="1078"/>
                </a:cxn>
                <a:cxn ang="0">
                  <a:pos x="1264" y="998"/>
                </a:cxn>
                <a:cxn ang="0">
                  <a:pos x="1058" y="950"/>
                </a:cxn>
                <a:cxn ang="0">
                  <a:pos x="880" y="896"/>
                </a:cxn>
                <a:cxn ang="0">
                  <a:pos x="734" y="836"/>
                </a:cxn>
                <a:cxn ang="0">
                  <a:pos x="622" y="770"/>
                </a:cxn>
                <a:cxn ang="0">
                  <a:pos x="552" y="696"/>
                </a:cxn>
                <a:cxn ang="0">
                  <a:pos x="534" y="658"/>
                </a:cxn>
                <a:cxn ang="0">
                  <a:pos x="528" y="616"/>
                </a:cxn>
                <a:cxn ang="0">
                  <a:pos x="532" y="578"/>
                </a:cxn>
                <a:cxn ang="0">
                  <a:pos x="552" y="526"/>
                </a:cxn>
                <a:cxn ang="0">
                  <a:pos x="590" y="476"/>
                </a:cxn>
                <a:cxn ang="0">
                  <a:pos x="642" y="432"/>
                </a:cxn>
                <a:cxn ang="0">
                  <a:pos x="762" y="366"/>
                </a:cxn>
                <a:cxn ang="0">
                  <a:pos x="950" y="298"/>
                </a:cxn>
                <a:cxn ang="0">
                  <a:pos x="1178" y="242"/>
                </a:cxn>
                <a:cxn ang="0">
                  <a:pos x="1528" y="180"/>
                </a:cxn>
                <a:cxn ang="0">
                  <a:pos x="2110" y="102"/>
                </a:cxn>
                <a:cxn ang="0">
                  <a:pos x="2880" y="0"/>
                </a:cxn>
              </a:cxnLst>
              <a:rect l="0" t="0" r="r" b="b"/>
              <a:pathLst>
                <a:path w="4344" h="1294">
                  <a:moveTo>
                    <a:pt x="2880" y="0"/>
                  </a:moveTo>
                  <a:lnTo>
                    <a:pt x="2880" y="0"/>
                  </a:lnTo>
                  <a:lnTo>
                    <a:pt x="2756" y="8"/>
                  </a:lnTo>
                  <a:lnTo>
                    <a:pt x="2614" y="16"/>
                  </a:lnTo>
                  <a:lnTo>
                    <a:pt x="2430" y="30"/>
                  </a:lnTo>
                  <a:lnTo>
                    <a:pt x="2212" y="48"/>
                  </a:lnTo>
                  <a:lnTo>
                    <a:pt x="1968" y="72"/>
                  </a:lnTo>
                  <a:lnTo>
                    <a:pt x="1708" y="100"/>
                  </a:lnTo>
                  <a:lnTo>
                    <a:pt x="1574" y="118"/>
                  </a:lnTo>
                  <a:lnTo>
                    <a:pt x="1440" y="134"/>
                  </a:lnTo>
                  <a:lnTo>
                    <a:pt x="1306" y="154"/>
                  </a:lnTo>
                  <a:lnTo>
                    <a:pt x="1172" y="176"/>
                  </a:lnTo>
                  <a:lnTo>
                    <a:pt x="1040" y="198"/>
                  </a:lnTo>
                  <a:lnTo>
                    <a:pt x="912" y="222"/>
                  </a:lnTo>
                  <a:lnTo>
                    <a:pt x="786" y="248"/>
                  </a:lnTo>
                  <a:lnTo>
                    <a:pt x="668" y="274"/>
                  </a:lnTo>
                  <a:lnTo>
                    <a:pt x="556" y="304"/>
                  </a:lnTo>
                  <a:lnTo>
                    <a:pt x="450" y="334"/>
                  </a:lnTo>
                  <a:lnTo>
                    <a:pt x="354" y="366"/>
                  </a:lnTo>
                  <a:lnTo>
                    <a:pt x="308" y="384"/>
                  </a:lnTo>
                  <a:lnTo>
                    <a:pt x="266" y="402"/>
                  </a:lnTo>
                  <a:lnTo>
                    <a:pt x="226" y="418"/>
                  </a:lnTo>
                  <a:lnTo>
                    <a:pt x="188" y="438"/>
                  </a:lnTo>
                  <a:lnTo>
                    <a:pt x="154" y="456"/>
                  </a:lnTo>
                  <a:lnTo>
                    <a:pt x="124" y="476"/>
                  </a:lnTo>
                  <a:lnTo>
                    <a:pt x="96" y="496"/>
                  </a:lnTo>
                  <a:lnTo>
                    <a:pt x="72" y="516"/>
                  </a:lnTo>
                  <a:lnTo>
                    <a:pt x="50" y="536"/>
                  </a:lnTo>
                  <a:lnTo>
                    <a:pt x="32" y="558"/>
                  </a:lnTo>
                  <a:lnTo>
                    <a:pt x="18" y="580"/>
                  </a:lnTo>
                  <a:lnTo>
                    <a:pt x="8" y="602"/>
                  </a:lnTo>
                  <a:lnTo>
                    <a:pt x="2" y="624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2" y="676"/>
                  </a:lnTo>
                  <a:lnTo>
                    <a:pt x="8" y="704"/>
                  </a:lnTo>
                  <a:lnTo>
                    <a:pt x="18" y="732"/>
                  </a:lnTo>
                  <a:lnTo>
                    <a:pt x="32" y="758"/>
                  </a:lnTo>
                  <a:lnTo>
                    <a:pt x="50" y="784"/>
                  </a:lnTo>
                  <a:lnTo>
                    <a:pt x="72" y="808"/>
                  </a:lnTo>
                  <a:lnTo>
                    <a:pt x="98" y="832"/>
                  </a:lnTo>
                  <a:lnTo>
                    <a:pt x="126" y="856"/>
                  </a:lnTo>
                  <a:lnTo>
                    <a:pt x="158" y="880"/>
                  </a:lnTo>
                  <a:lnTo>
                    <a:pt x="194" y="902"/>
                  </a:lnTo>
                  <a:lnTo>
                    <a:pt x="232" y="922"/>
                  </a:lnTo>
                  <a:lnTo>
                    <a:pt x="274" y="944"/>
                  </a:lnTo>
                  <a:lnTo>
                    <a:pt x="320" y="964"/>
                  </a:lnTo>
                  <a:lnTo>
                    <a:pt x="368" y="984"/>
                  </a:lnTo>
                  <a:lnTo>
                    <a:pt x="418" y="1002"/>
                  </a:lnTo>
                  <a:lnTo>
                    <a:pt x="472" y="1020"/>
                  </a:lnTo>
                  <a:lnTo>
                    <a:pt x="528" y="1038"/>
                  </a:lnTo>
                  <a:lnTo>
                    <a:pt x="586" y="1056"/>
                  </a:lnTo>
                  <a:lnTo>
                    <a:pt x="648" y="1072"/>
                  </a:lnTo>
                  <a:lnTo>
                    <a:pt x="712" y="1088"/>
                  </a:lnTo>
                  <a:lnTo>
                    <a:pt x="844" y="1116"/>
                  </a:lnTo>
                  <a:lnTo>
                    <a:pt x="986" y="1144"/>
                  </a:lnTo>
                  <a:lnTo>
                    <a:pt x="1136" y="1168"/>
                  </a:lnTo>
                  <a:lnTo>
                    <a:pt x="1292" y="1192"/>
                  </a:lnTo>
                  <a:lnTo>
                    <a:pt x="1454" y="1212"/>
                  </a:lnTo>
                  <a:lnTo>
                    <a:pt x="1620" y="1228"/>
                  </a:lnTo>
                  <a:lnTo>
                    <a:pt x="1792" y="1244"/>
                  </a:lnTo>
                  <a:lnTo>
                    <a:pt x="1966" y="1258"/>
                  </a:lnTo>
                  <a:lnTo>
                    <a:pt x="2144" y="1270"/>
                  </a:lnTo>
                  <a:lnTo>
                    <a:pt x="2322" y="1278"/>
                  </a:lnTo>
                  <a:lnTo>
                    <a:pt x="2504" y="1286"/>
                  </a:lnTo>
                  <a:lnTo>
                    <a:pt x="2684" y="1290"/>
                  </a:lnTo>
                  <a:lnTo>
                    <a:pt x="2864" y="1294"/>
                  </a:lnTo>
                  <a:lnTo>
                    <a:pt x="3044" y="1294"/>
                  </a:lnTo>
                  <a:lnTo>
                    <a:pt x="3222" y="1294"/>
                  </a:lnTo>
                  <a:lnTo>
                    <a:pt x="3396" y="1292"/>
                  </a:lnTo>
                  <a:lnTo>
                    <a:pt x="3568" y="1288"/>
                  </a:lnTo>
                  <a:lnTo>
                    <a:pt x="3734" y="1282"/>
                  </a:lnTo>
                  <a:lnTo>
                    <a:pt x="3896" y="1274"/>
                  </a:lnTo>
                  <a:lnTo>
                    <a:pt x="4052" y="1264"/>
                  </a:lnTo>
                  <a:lnTo>
                    <a:pt x="4202" y="1252"/>
                  </a:lnTo>
                  <a:lnTo>
                    <a:pt x="4344" y="1240"/>
                  </a:lnTo>
                  <a:lnTo>
                    <a:pt x="4344" y="1240"/>
                  </a:lnTo>
                  <a:lnTo>
                    <a:pt x="4180" y="1238"/>
                  </a:lnTo>
                  <a:lnTo>
                    <a:pt x="3992" y="1234"/>
                  </a:lnTo>
                  <a:lnTo>
                    <a:pt x="3748" y="1226"/>
                  </a:lnTo>
                  <a:lnTo>
                    <a:pt x="3458" y="1216"/>
                  </a:lnTo>
                  <a:lnTo>
                    <a:pt x="3136" y="1200"/>
                  </a:lnTo>
                  <a:lnTo>
                    <a:pt x="2966" y="1192"/>
                  </a:lnTo>
                  <a:lnTo>
                    <a:pt x="2792" y="1180"/>
                  </a:lnTo>
                  <a:lnTo>
                    <a:pt x="2614" y="1168"/>
                  </a:lnTo>
                  <a:lnTo>
                    <a:pt x="2436" y="1152"/>
                  </a:lnTo>
                  <a:lnTo>
                    <a:pt x="2258" y="1136"/>
                  </a:lnTo>
                  <a:lnTo>
                    <a:pt x="2080" y="1118"/>
                  </a:lnTo>
                  <a:lnTo>
                    <a:pt x="1906" y="1100"/>
                  </a:lnTo>
                  <a:lnTo>
                    <a:pt x="1736" y="1078"/>
                  </a:lnTo>
                  <a:lnTo>
                    <a:pt x="1570" y="1052"/>
                  </a:lnTo>
                  <a:lnTo>
                    <a:pt x="1414" y="1026"/>
                  </a:lnTo>
                  <a:lnTo>
                    <a:pt x="1264" y="998"/>
                  </a:lnTo>
                  <a:lnTo>
                    <a:pt x="1192" y="982"/>
                  </a:lnTo>
                  <a:lnTo>
                    <a:pt x="1124" y="966"/>
                  </a:lnTo>
                  <a:lnTo>
                    <a:pt x="1058" y="950"/>
                  </a:lnTo>
                  <a:lnTo>
                    <a:pt x="996" y="932"/>
                  </a:lnTo>
                  <a:lnTo>
                    <a:pt x="936" y="914"/>
                  </a:lnTo>
                  <a:lnTo>
                    <a:pt x="880" y="896"/>
                  </a:lnTo>
                  <a:lnTo>
                    <a:pt x="828" y="878"/>
                  </a:lnTo>
                  <a:lnTo>
                    <a:pt x="778" y="858"/>
                  </a:lnTo>
                  <a:lnTo>
                    <a:pt x="734" y="836"/>
                  </a:lnTo>
                  <a:lnTo>
                    <a:pt x="692" y="816"/>
                  </a:lnTo>
                  <a:lnTo>
                    <a:pt x="654" y="792"/>
                  </a:lnTo>
                  <a:lnTo>
                    <a:pt x="622" y="770"/>
                  </a:lnTo>
                  <a:lnTo>
                    <a:pt x="594" y="746"/>
                  </a:lnTo>
                  <a:lnTo>
                    <a:pt x="570" y="722"/>
                  </a:lnTo>
                  <a:lnTo>
                    <a:pt x="552" y="696"/>
                  </a:lnTo>
                  <a:lnTo>
                    <a:pt x="546" y="684"/>
                  </a:lnTo>
                  <a:lnTo>
                    <a:pt x="538" y="670"/>
                  </a:lnTo>
                  <a:lnTo>
                    <a:pt x="534" y="658"/>
                  </a:lnTo>
                  <a:lnTo>
                    <a:pt x="530" y="644"/>
                  </a:lnTo>
                  <a:lnTo>
                    <a:pt x="528" y="630"/>
                  </a:lnTo>
                  <a:lnTo>
                    <a:pt x="528" y="616"/>
                  </a:lnTo>
                  <a:lnTo>
                    <a:pt x="528" y="616"/>
                  </a:lnTo>
                  <a:lnTo>
                    <a:pt x="530" y="596"/>
                  </a:lnTo>
                  <a:lnTo>
                    <a:pt x="532" y="578"/>
                  </a:lnTo>
                  <a:lnTo>
                    <a:pt x="538" y="560"/>
                  </a:lnTo>
                  <a:lnTo>
                    <a:pt x="544" y="542"/>
                  </a:lnTo>
                  <a:lnTo>
                    <a:pt x="552" y="526"/>
                  </a:lnTo>
                  <a:lnTo>
                    <a:pt x="564" y="508"/>
                  </a:lnTo>
                  <a:lnTo>
                    <a:pt x="576" y="492"/>
                  </a:lnTo>
                  <a:lnTo>
                    <a:pt x="590" y="476"/>
                  </a:lnTo>
                  <a:lnTo>
                    <a:pt x="606" y="462"/>
                  </a:lnTo>
                  <a:lnTo>
                    <a:pt x="624" y="446"/>
                  </a:lnTo>
                  <a:lnTo>
                    <a:pt x="642" y="432"/>
                  </a:lnTo>
                  <a:lnTo>
                    <a:pt x="664" y="418"/>
                  </a:lnTo>
                  <a:lnTo>
                    <a:pt x="710" y="390"/>
                  </a:lnTo>
                  <a:lnTo>
                    <a:pt x="762" y="366"/>
                  </a:lnTo>
                  <a:lnTo>
                    <a:pt x="820" y="342"/>
                  </a:lnTo>
                  <a:lnTo>
                    <a:pt x="882" y="320"/>
                  </a:lnTo>
                  <a:lnTo>
                    <a:pt x="950" y="298"/>
                  </a:lnTo>
                  <a:lnTo>
                    <a:pt x="1022" y="278"/>
                  </a:lnTo>
                  <a:lnTo>
                    <a:pt x="1098" y="260"/>
                  </a:lnTo>
                  <a:lnTo>
                    <a:pt x="1178" y="242"/>
                  </a:lnTo>
                  <a:lnTo>
                    <a:pt x="1260" y="224"/>
                  </a:lnTo>
                  <a:lnTo>
                    <a:pt x="1348" y="208"/>
                  </a:lnTo>
                  <a:lnTo>
                    <a:pt x="1528" y="180"/>
                  </a:lnTo>
                  <a:lnTo>
                    <a:pt x="1718" y="152"/>
                  </a:lnTo>
                  <a:lnTo>
                    <a:pt x="1912" y="126"/>
                  </a:lnTo>
                  <a:lnTo>
                    <a:pt x="2110" y="102"/>
                  </a:lnTo>
                  <a:lnTo>
                    <a:pt x="2506" y="54"/>
                  </a:lnTo>
                  <a:lnTo>
                    <a:pt x="2696" y="28"/>
                  </a:lnTo>
                  <a:lnTo>
                    <a:pt x="2880" y="0"/>
                  </a:lnTo>
                  <a:lnTo>
                    <a:pt x="2880" y="0"/>
                  </a:lnTo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19000">
                  <a:schemeClr val="bg1">
                    <a:lumMod val="85000"/>
                    <a:alpha val="63000"/>
                  </a:schemeClr>
                </a:gs>
                <a:gs pos="50000">
                  <a:schemeClr val="bg1">
                    <a:lumMod val="85000"/>
                  </a:schemeClr>
                </a:gs>
                <a:gs pos="72000">
                  <a:schemeClr val="bg1">
                    <a:lumMod val="85000"/>
                    <a:alpha val="15000"/>
                  </a:schemeClr>
                </a:gs>
                <a:gs pos="89000">
                  <a:schemeClr val="bg1">
                    <a:lumMod val="75000"/>
                    <a:alpha val="5000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</p:sp>
        <p:sp>
          <p:nvSpPr>
            <p:cNvPr id="9" name="Freeform 5"/>
            <p:cNvSpPr/>
            <p:nvPr/>
          </p:nvSpPr>
          <p:spPr>
            <a:xfrm>
              <a:off x="642910" y="4143380"/>
              <a:ext cx="8501090" cy="2500330"/>
            </a:xfrm>
            <a:custGeom>
              <a:avLst/>
              <a:gdLst/>
              <a:ahLst/>
              <a:cxnLst>
                <a:cxn ang="0">
                  <a:pos x="2756" y="8"/>
                </a:cxn>
                <a:cxn ang="0">
                  <a:pos x="2212" y="48"/>
                </a:cxn>
                <a:cxn ang="0">
                  <a:pos x="1574" y="118"/>
                </a:cxn>
                <a:cxn ang="0">
                  <a:pos x="1172" y="176"/>
                </a:cxn>
                <a:cxn ang="0">
                  <a:pos x="786" y="248"/>
                </a:cxn>
                <a:cxn ang="0">
                  <a:pos x="450" y="334"/>
                </a:cxn>
                <a:cxn ang="0">
                  <a:pos x="266" y="402"/>
                </a:cxn>
                <a:cxn ang="0">
                  <a:pos x="154" y="456"/>
                </a:cxn>
                <a:cxn ang="0">
                  <a:pos x="72" y="516"/>
                </a:cxn>
                <a:cxn ang="0">
                  <a:pos x="18" y="580"/>
                </a:cxn>
                <a:cxn ang="0">
                  <a:pos x="0" y="648"/>
                </a:cxn>
                <a:cxn ang="0">
                  <a:pos x="8" y="704"/>
                </a:cxn>
                <a:cxn ang="0">
                  <a:pos x="50" y="784"/>
                </a:cxn>
                <a:cxn ang="0">
                  <a:pos x="126" y="856"/>
                </a:cxn>
                <a:cxn ang="0">
                  <a:pos x="232" y="922"/>
                </a:cxn>
                <a:cxn ang="0">
                  <a:pos x="368" y="984"/>
                </a:cxn>
                <a:cxn ang="0">
                  <a:pos x="528" y="1038"/>
                </a:cxn>
                <a:cxn ang="0">
                  <a:pos x="712" y="1088"/>
                </a:cxn>
                <a:cxn ang="0">
                  <a:pos x="1136" y="1168"/>
                </a:cxn>
                <a:cxn ang="0">
                  <a:pos x="1620" y="1228"/>
                </a:cxn>
                <a:cxn ang="0">
                  <a:pos x="2144" y="1270"/>
                </a:cxn>
                <a:cxn ang="0">
                  <a:pos x="2684" y="1290"/>
                </a:cxn>
                <a:cxn ang="0">
                  <a:pos x="3222" y="1294"/>
                </a:cxn>
                <a:cxn ang="0">
                  <a:pos x="3734" y="1282"/>
                </a:cxn>
                <a:cxn ang="0">
                  <a:pos x="4202" y="1252"/>
                </a:cxn>
                <a:cxn ang="0">
                  <a:pos x="4180" y="1238"/>
                </a:cxn>
                <a:cxn ang="0">
                  <a:pos x="3458" y="1216"/>
                </a:cxn>
                <a:cxn ang="0">
                  <a:pos x="2792" y="1180"/>
                </a:cxn>
                <a:cxn ang="0">
                  <a:pos x="2258" y="1136"/>
                </a:cxn>
                <a:cxn ang="0">
                  <a:pos x="1736" y="1078"/>
                </a:cxn>
                <a:cxn ang="0">
                  <a:pos x="1264" y="998"/>
                </a:cxn>
                <a:cxn ang="0">
                  <a:pos x="1058" y="950"/>
                </a:cxn>
                <a:cxn ang="0">
                  <a:pos x="880" y="896"/>
                </a:cxn>
                <a:cxn ang="0">
                  <a:pos x="734" y="836"/>
                </a:cxn>
                <a:cxn ang="0">
                  <a:pos x="622" y="770"/>
                </a:cxn>
                <a:cxn ang="0">
                  <a:pos x="552" y="696"/>
                </a:cxn>
                <a:cxn ang="0">
                  <a:pos x="534" y="658"/>
                </a:cxn>
                <a:cxn ang="0">
                  <a:pos x="528" y="616"/>
                </a:cxn>
                <a:cxn ang="0">
                  <a:pos x="532" y="578"/>
                </a:cxn>
                <a:cxn ang="0">
                  <a:pos x="552" y="526"/>
                </a:cxn>
                <a:cxn ang="0">
                  <a:pos x="590" y="476"/>
                </a:cxn>
                <a:cxn ang="0">
                  <a:pos x="642" y="432"/>
                </a:cxn>
                <a:cxn ang="0">
                  <a:pos x="762" y="366"/>
                </a:cxn>
                <a:cxn ang="0">
                  <a:pos x="950" y="298"/>
                </a:cxn>
                <a:cxn ang="0">
                  <a:pos x="1178" y="242"/>
                </a:cxn>
                <a:cxn ang="0">
                  <a:pos x="1528" y="180"/>
                </a:cxn>
                <a:cxn ang="0">
                  <a:pos x="2110" y="102"/>
                </a:cxn>
                <a:cxn ang="0">
                  <a:pos x="2880" y="0"/>
                </a:cxn>
              </a:cxnLst>
              <a:rect l="0" t="0" r="r" b="b"/>
              <a:pathLst>
                <a:path w="4344" h="1294">
                  <a:moveTo>
                    <a:pt x="2880" y="0"/>
                  </a:moveTo>
                  <a:lnTo>
                    <a:pt x="2880" y="0"/>
                  </a:lnTo>
                  <a:lnTo>
                    <a:pt x="2756" y="8"/>
                  </a:lnTo>
                  <a:lnTo>
                    <a:pt x="2614" y="16"/>
                  </a:lnTo>
                  <a:lnTo>
                    <a:pt x="2430" y="30"/>
                  </a:lnTo>
                  <a:lnTo>
                    <a:pt x="2212" y="48"/>
                  </a:lnTo>
                  <a:lnTo>
                    <a:pt x="1968" y="72"/>
                  </a:lnTo>
                  <a:lnTo>
                    <a:pt x="1708" y="100"/>
                  </a:lnTo>
                  <a:lnTo>
                    <a:pt x="1574" y="118"/>
                  </a:lnTo>
                  <a:lnTo>
                    <a:pt x="1440" y="134"/>
                  </a:lnTo>
                  <a:lnTo>
                    <a:pt x="1306" y="154"/>
                  </a:lnTo>
                  <a:lnTo>
                    <a:pt x="1172" y="176"/>
                  </a:lnTo>
                  <a:lnTo>
                    <a:pt x="1040" y="198"/>
                  </a:lnTo>
                  <a:lnTo>
                    <a:pt x="912" y="222"/>
                  </a:lnTo>
                  <a:lnTo>
                    <a:pt x="786" y="248"/>
                  </a:lnTo>
                  <a:lnTo>
                    <a:pt x="668" y="274"/>
                  </a:lnTo>
                  <a:lnTo>
                    <a:pt x="556" y="304"/>
                  </a:lnTo>
                  <a:lnTo>
                    <a:pt x="450" y="334"/>
                  </a:lnTo>
                  <a:lnTo>
                    <a:pt x="354" y="366"/>
                  </a:lnTo>
                  <a:lnTo>
                    <a:pt x="308" y="384"/>
                  </a:lnTo>
                  <a:lnTo>
                    <a:pt x="266" y="402"/>
                  </a:lnTo>
                  <a:lnTo>
                    <a:pt x="226" y="418"/>
                  </a:lnTo>
                  <a:lnTo>
                    <a:pt x="188" y="438"/>
                  </a:lnTo>
                  <a:lnTo>
                    <a:pt x="154" y="456"/>
                  </a:lnTo>
                  <a:lnTo>
                    <a:pt x="124" y="476"/>
                  </a:lnTo>
                  <a:lnTo>
                    <a:pt x="96" y="496"/>
                  </a:lnTo>
                  <a:lnTo>
                    <a:pt x="72" y="516"/>
                  </a:lnTo>
                  <a:lnTo>
                    <a:pt x="50" y="536"/>
                  </a:lnTo>
                  <a:lnTo>
                    <a:pt x="32" y="558"/>
                  </a:lnTo>
                  <a:lnTo>
                    <a:pt x="18" y="580"/>
                  </a:lnTo>
                  <a:lnTo>
                    <a:pt x="8" y="602"/>
                  </a:lnTo>
                  <a:lnTo>
                    <a:pt x="2" y="624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2" y="676"/>
                  </a:lnTo>
                  <a:lnTo>
                    <a:pt x="8" y="704"/>
                  </a:lnTo>
                  <a:lnTo>
                    <a:pt x="18" y="732"/>
                  </a:lnTo>
                  <a:lnTo>
                    <a:pt x="32" y="758"/>
                  </a:lnTo>
                  <a:lnTo>
                    <a:pt x="50" y="784"/>
                  </a:lnTo>
                  <a:lnTo>
                    <a:pt x="72" y="808"/>
                  </a:lnTo>
                  <a:lnTo>
                    <a:pt x="98" y="832"/>
                  </a:lnTo>
                  <a:lnTo>
                    <a:pt x="126" y="856"/>
                  </a:lnTo>
                  <a:lnTo>
                    <a:pt x="158" y="880"/>
                  </a:lnTo>
                  <a:lnTo>
                    <a:pt x="194" y="902"/>
                  </a:lnTo>
                  <a:lnTo>
                    <a:pt x="232" y="922"/>
                  </a:lnTo>
                  <a:lnTo>
                    <a:pt x="274" y="944"/>
                  </a:lnTo>
                  <a:lnTo>
                    <a:pt x="320" y="964"/>
                  </a:lnTo>
                  <a:lnTo>
                    <a:pt x="368" y="984"/>
                  </a:lnTo>
                  <a:lnTo>
                    <a:pt x="418" y="1002"/>
                  </a:lnTo>
                  <a:lnTo>
                    <a:pt x="472" y="1020"/>
                  </a:lnTo>
                  <a:lnTo>
                    <a:pt x="528" y="1038"/>
                  </a:lnTo>
                  <a:lnTo>
                    <a:pt x="586" y="1056"/>
                  </a:lnTo>
                  <a:lnTo>
                    <a:pt x="648" y="1072"/>
                  </a:lnTo>
                  <a:lnTo>
                    <a:pt x="712" y="1088"/>
                  </a:lnTo>
                  <a:lnTo>
                    <a:pt x="844" y="1116"/>
                  </a:lnTo>
                  <a:lnTo>
                    <a:pt x="986" y="1144"/>
                  </a:lnTo>
                  <a:lnTo>
                    <a:pt x="1136" y="1168"/>
                  </a:lnTo>
                  <a:lnTo>
                    <a:pt x="1292" y="1192"/>
                  </a:lnTo>
                  <a:lnTo>
                    <a:pt x="1454" y="1212"/>
                  </a:lnTo>
                  <a:lnTo>
                    <a:pt x="1620" y="1228"/>
                  </a:lnTo>
                  <a:lnTo>
                    <a:pt x="1792" y="1244"/>
                  </a:lnTo>
                  <a:lnTo>
                    <a:pt x="1966" y="1258"/>
                  </a:lnTo>
                  <a:lnTo>
                    <a:pt x="2144" y="1270"/>
                  </a:lnTo>
                  <a:lnTo>
                    <a:pt x="2322" y="1278"/>
                  </a:lnTo>
                  <a:lnTo>
                    <a:pt x="2504" y="1286"/>
                  </a:lnTo>
                  <a:lnTo>
                    <a:pt x="2684" y="1290"/>
                  </a:lnTo>
                  <a:lnTo>
                    <a:pt x="2864" y="1294"/>
                  </a:lnTo>
                  <a:lnTo>
                    <a:pt x="3044" y="1294"/>
                  </a:lnTo>
                  <a:lnTo>
                    <a:pt x="3222" y="1294"/>
                  </a:lnTo>
                  <a:lnTo>
                    <a:pt x="3396" y="1292"/>
                  </a:lnTo>
                  <a:lnTo>
                    <a:pt x="3568" y="1288"/>
                  </a:lnTo>
                  <a:lnTo>
                    <a:pt x="3734" y="1282"/>
                  </a:lnTo>
                  <a:lnTo>
                    <a:pt x="3896" y="1274"/>
                  </a:lnTo>
                  <a:lnTo>
                    <a:pt x="4052" y="1264"/>
                  </a:lnTo>
                  <a:lnTo>
                    <a:pt x="4202" y="1252"/>
                  </a:lnTo>
                  <a:lnTo>
                    <a:pt x="4344" y="1240"/>
                  </a:lnTo>
                  <a:lnTo>
                    <a:pt x="4344" y="1240"/>
                  </a:lnTo>
                  <a:lnTo>
                    <a:pt x="4180" y="1238"/>
                  </a:lnTo>
                  <a:lnTo>
                    <a:pt x="3992" y="1234"/>
                  </a:lnTo>
                  <a:lnTo>
                    <a:pt x="3748" y="1226"/>
                  </a:lnTo>
                  <a:lnTo>
                    <a:pt x="3458" y="1216"/>
                  </a:lnTo>
                  <a:lnTo>
                    <a:pt x="3136" y="1200"/>
                  </a:lnTo>
                  <a:lnTo>
                    <a:pt x="2966" y="1192"/>
                  </a:lnTo>
                  <a:lnTo>
                    <a:pt x="2792" y="1180"/>
                  </a:lnTo>
                  <a:lnTo>
                    <a:pt x="2614" y="1168"/>
                  </a:lnTo>
                  <a:lnTo>
                    <a:pt x="2436" y="1152"/>
                  </a:lnTo>
                  <a:lnTo>
                    <a:pt x="2258" y="1136"/>
                  </a:lnTo>
                  <a:lnTo>
                    <a:pt x="2080" y="1118"/>
                  </a:lnTo>
                  <a:lnTo>
                    <a:pt x="1906" y="1100"/>
                  </a:lnTo>
                  <a:lnTo>
                    <a:pt x="1736" y="1078"/>
                  </a:lnTo>
                  <a:lnTo>
                    <a:pt x="1570" y="1052"/>
                  </a:lnTo>
                  <a:lnTo>
                    <a:pt x="1414" y="1026"/>
                  </a:lnTo>
                  <a:lnTo>
                    <a:pt x="1264" y="998"/>
                  </a:lnTo>
                  <a:lnTo>
                    <a:pt x="1192" y="982"/>
                  </a:lnTo>
                  <a:lnTo>
                    <a:pt x="1124" y="966"/>
                  </a:lnTo>
                  <a:lnTo>
                    <a:pt x="1058" y="950"/>
                  </a:lnTo>
                  <a:lnTo>
                    <a:pt x="996" y="932"/>
                  </a:lnTo>
                  <a:lnTo>
                    <a:pt x="936" y="914"/>
                  </a:lnTo>
                  <a:lnTo>
                    <a:pt x="880" y="896"/>
                  </a:lnTo>
                  <a:lnTo>
                    <a:pt x="828" y="878"/>
                  </a:lnTo>
                  <a:lnTo>
                    <a:pt x="778" y="858"/>
                  </a:lnTo>
                  <a:lnTo>
                    <a:pt x="734" y="836"/>
                  </a:lnTo>
                  <a:lnTo>
                    <a:pt x="692" y="816"/>
                  </a:lnTo>
                  <a:lnTo>
                    <a:pt x="654" y="792"/>
                  </a:lnTo>
                  <a:lnTo>
                    <a:pt x="622" y="770"/>
                  </a:lnTo>
                  <a:lnTo>
                    <a:pt x="594" y="746"/>
                  </a:lnTo>
                  <a:lnTo>
                    <a:pt x="570" y="722"/>
                  </a:lnTo>
                  <a:lnTo>
                    <a:pt x="552" y="696"/>
                  </a:lnTo>
                  <a:lnTo>
                    <a:pt x="546" y="684"/>
                  </a:lnTo>
                  <a:lnTo>
                    <a:pt x="538" y="670"/>
                  </a:lnTo>
                  <a:lnTo>
                    <a:pt x="534" y="658"/>
                  </a:lnTo>
                  <a:lnTo>
                    <a:pt x="530" y="644"/>
                  </a:lnTo>
                  <a:lnTo>
                    <a:pt x="528" y="630"/>
                  </a:lnTo>
                  <a:lnTo>
                    <a:pt x="528" y="616"/>
                  </a:lnTo>
                  <a:lnTo>
                    <a:pt x="528" y="616"/>
                  </a:lnTo>
                  <a:lnTo>
                    <a:pt x="530" y="596"/>
                  </a:lnTo>
                  <a:lnTo>
                    <a:pt x="532" y="578"/>
                  </a:lnTo>
                  <a:lnTo>
                    <a:pt x="538" y="560"/>
                  </a:lnTo>
                  <a:lnTo>
                    <a:pt x="544" y="542"/>
                  </a:lnTo>
                  <a:lnTo>
                    <a:pt x="552" y="526"/>
                  </a:lnTo>
                  <a:lnTo>
                    <a:pt x="564" y="508"/>
                  </a:lnTo>
                  <a:lnTo>
                    <a:pt x="576" y="492"/>
                  </a:lnTo>
                  <a:lnTo>
                    <a:pt x="590" y="476"/>
                  </a:lnTo>
                  <a:lnTo>
                    <a:pt x="606" y="462"/>
                  </a:lnTo>
                  <a:lnTo>
                    <a:pt x="624" y="446"/>
                  </a:lnTo>
                  <a:lnTo>
                    <a:pt x="642" y="432"/>
                  </a:lnTo>
                  <a:lnTo>
                    <a:pt x="664" y="418"/>
                  </a:lnTo>
                  <a:lnTo>
                    <a:pt x="710" y="390"/>
                  </a:lnTo>
                  <a:lnTo>
                    <a:pt x="762" y="366"/>
                  </a:lnTo>
                  <a:lnTo>
                    <a:pt x="820" y="342"/>
                  </a:lnTo>
                  <a:lnTo>
                    <a:pt x="882" y="320"/>
                  </a:lnTo>
                  <a:lnTo>
                    <a:pt x="950" y="298"/>
                  </a:lnTo>
                  <a:lnTo>
                    <a:pt x="1022" y="278"/>
                  </a:lnTo>
                  <a:lnTo>
                    <a:pt x="1098" y="260"/>
                  </a:lnTo>
                  <a:lnTo>
                    <a:pt x="1178" y="242"/>
                  </a:lnTo>
                  <a:lnTo>
                    <a:pt x="1260" y="224"/>
                  </a:lnTo>
                  <a:lnTo>
                    <a:pt x="1348" y="208"/>
                  </a:lnTo>
                  <a:lnTo>
                    <a:pt x="1528" y="180"/>
                  </a:lnTo>
                  <a:lnTo>
                    <a:pt x="1718" y="152"/>
                  </a:lnTo>
                  <a:lnTo>
                    <a:pt x="1912" y="126"/>
                  </a:lnTo>
                  <a:lnTo>
                    <a:pt x="2110" y="102"/>
                  </a:lnTo>
                  <a:lnTo>
                    <a:pt x="2506" y="54"/>
                  </a:lnTo>
                  <a:lnTo>
                    <a:pt x="2696" y="28"/>
                  </a:lnTo>
                  <a:lnTo>
                    <a:pt x="2880" y="0"/>
                  </a:lnTo>
                  <a:lnTo>
                    <a:pt x="2880" y="0"/>
                  </a:lnTo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  <a:alpha val="0"/>
                  </a:schemeClr>
                </a:gs>
                <a:gs pos="19000">
                  <a:schemeClr val="bg2">
                    <a:alpha val="88000"/>
                  </a:schemeClr>
                </a:gs>
                <a:gs pos="50000">
                  <a:schemeClr val="bg2"/>
                </a:gs>
                <a:gs pos="72000">
                  <a:schemeClr val="bg2">
                    <a:alpha val="85000"/>
                  </a:schemeClr>
                </a:gs>
                <a:gs pos="89000">
                  <a:schemeClr val="bg2">
                    <a:lumMod val="60000"/>
                    <a:lumOff val="4000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</p:sp>
        <p:sp>
          <p:nvSpPr>
            <p:cNvPr id="10" name="자유형 9"/>
            <p:cNvSpPr/>
            <p:nvPr/>
          </p:nvSpPr>
          <p:spPr>
            <a:xfrm>
              <a:off x="500024" y="4137021"/>
              <a:ext cx="6189832" cy="2555234"/>
            </a:xfrm>
            <a:custGeom>
              <a:avLst/>
              <a:gdLst>
                <a:gd name="connsiteX0" fmla="*/ 0 w 9958422"/>
                <a:gd name="connsiteY0" fmla="*/ 1244600 h 2489200"/>
                <a:gd name="connsiteX1" fmla="*/ 3771763 w 9958422"/>
                <a:gd name="connsiteY1" fmla="*/ 37155 h 2489200"/>
                <a:gd name="connsiteX2" fmla="*/ 4979213 w 9958422"/>
                <a:gd name="connsiteY2" fmla="*/ 6 h 2489200"/>
                <a:gd name="connsiteX3" fmla="*/ 6186666 w 9958422"/>
                <a:gd name="connsiteY3" fmla="*/ 37155 h 2489200"/>
                <a:gd name="connsiteX4" fmla="*/ 9958423 w 9958422"/>
                <a:gd name="connsiteY4" fmla="*/ 1244614 h 2489200"/>
                <a:gd name="connsiteX5" fmla="*/ 6186662 w 9958422"/>
                <a:gd name="connsiteY5" fmla="*/ 2452065 h 2489200"/>
                <a:gd name="connsiteX6" fmla="*/ 4979211 w 9958422"/>
                <a:gd name="connsiteY6" fmla="*/ 2489214 h 2489200"/>
                <a:gd name="connsiteX7" fmla="*/ 3771759 w 9958422"/>
                <a:gd name="connsiteY7" fmla="*/ 2452065 h 2489200"/>
                <a:gd name="connsiteX8" fmla="*/ 1 w 9958422"/>
                <a:gd name="connsiteY8" fmla="*/ 1244608 h 2489200"/>
                <a:gd name="connsiteX9" fmla="*/ 0 w 9958422"/>
                <a:gd name="connsiteY9" fmla="*/ 1244600 h 2489200"/>
                <a:gd name="connsiteX0" fmla="*/ 6186672 w 10049873"/>
                <a:gd name="connsiteY0" fmla="*/ 2452059 h 2489208"/>
                <a:gd name="connsiteX1" fmla="*/ 4979221 w 10049873"/>
                <a:gd name="connsiteY1" fmla="*/ 2489208 h 2489208"/>
                <a:gd name="connsiteX2" fmla="*/ 3771769 w 10049873"/>
                <a:gd name="connsiteY2" fmla="*/ 2452059 h 2489208"/>
                <a:gd name="connsiteX3" fmla="*/ 11 w 10049873"/>
                <a:gd name="connsiteY3" fmla="*/ 1244602 h 2489208"/>
                <a:gd name="connsiteX4" fmla="*/ 10 w 10049873"/>
                <a:gd name="connsiteY4" fmla="*/ 1244594 h 2489208"/>
                <a:gd name="connsiteX5" fmla="*/ 3771773 w 10049873"/>
                <a:gd name="connsiteY5" fmla="*/ 37149 h 2489208"/>
                <a:gd name="connsiteX6" fmla="*/ 4979223 w 10049873"/>
                <a:gd name="connsiteY6" fmla="*/ 0 h 2489208"/>
                <a:gd name="connsiteX7" fmla="*/ 6186676 w 10049873"/>
                <a:gd name="connsiteY7" fmla="*/ 37149 h 2489208"/>
                <a:gd name="connsiteX8" fmla="*/ 10049873 w 10049873"/>
                <a:gd name="connsiteY8" fmla="*/ 1336048 h 2489208"/>
                <a:gd name="connsiteX0" fmla="*/ 6186672 w 6186676"/>
                <a:gd name="connsiteY0" fmla="*/ 2452059 h 2489208"/>
                <a:gd name="connsiteX1" fmla="*/ 4979221 w 6186676"/>
                <a:gd name="connsiteY1" fmla="*/ 2489208 h 2489208"/>
                <a:gd name="connsiteX2" fmla="*/ 3771769 w 6186676"/>
                <a:gd name="connsiteY2" fmla="*/ 2452059 h 2489208"/>
                <a:gd name="connsiteX3" fmla="*/ 11 w 6186676"/>
                <a:gd name="connsiteY3" fmla="*/ 1244602 h 2489208"/>
                <a:gd name="connsiteX4" fmla="*/ 10 w 6186676"/>
                <a:gd name="connsiteY4" fmla="*/ 1244594 h 2489208"/>
                <a:gd name="connsiteX5" fmla="*/ 3771773 w 6186676"/>
                <a:gd name="connsiteY5" fmla="*/ 37149 h 2489208"/>
                <a:gd name="connsiteX6" fmla="*/ 4979223 w 6186676"/>
                <a:gd name="connsiteY6" fmla="*/ 0 h 2489208"/>
                <a:gd name="connsiteX7" fmla="*/ 6186676 w 6186676"/>
                <a:gd name="connsiteY7" fmla="*/ 37149 h 2489208"/>
                <a:gd name="connsiteX0" fmla="*/ 6186672 w 6186672"/>
                <a:gd name="connsiteY0" fmla="*/ 2452059 h 2489208"/>
                <a:gd name="connsiteX1" fmla="*/ 4979221 w 6186672"/>
                <a:gd name="connsiteY1" fmla="*/ 2489208 h 2489208"/>
                <a:gd name="connsiteX2" fmla="*/ 3771769 w 6186672"/>
                <a:gd name="connsiteY2" fmla="*/ 2452059 h 2489208"/>
                <a:gd name="connsiteX3" fmla="*/ 11 w 6186672"/>
                <a:gd name="connsiteY3" fmla="*/ 1244602 h 2489208"/>
                <a:gd name="connsiteX4" fmla="*/ 10 w 6186672"/>
                <a:gd name="connsiteY4" fmla="*/ 1244594 h 2489208"/>
                <a:gd name="connsiteX5" fmla="*/ 3771773 w 6186672"/>
                <a:gd name="connsiteY5" fmla="*/ 37149 h 2489208"/>
                <a:gd name="connsiteX6" fmla="*/ 4979223 w 6186672"/>
                <a:gd name="connsiteY6" fmla="*/ 0 h 2489208"/>
                <a:gd name="connsiteX0" fmla="*/ 6189832 w 6189832"/>
                <a:gd name="connsiteY0" fmla="*/ 2501249 h 2525922"/>
                <a:gd name="connsiteX1" fmla="*/ 4979221 w 6189832"/>
                <a:gd name="connsiteY1" fmla="*/ 2489208 h 2525922"/>
                <a:gd name="connsiteX2" fmla="*/ 3771769 w 6189832"/>
                <a:gd name="connsiteY2" fmla="*/ 2452059 h 2525922"/>
                <a:gd name="connsiteX3" fmla="*/ 11 w 6189832"/>
                <a:gd name="connsiteY3" fmla="*/ 1244602 h 2525922"/>
                <a:gd name="connsiteX4" fmla="*/ 10 w 6189832"/>
                <a:gd name="connsiteY4" fmla="*/ 1244594 h 2525922"/>
                <a:gd name="connsiteX5" fmla="*/ 3771773 w 6189832"/>
                <a:gd name="connsiteY5" fmla="*/ 37149 h 2525922"/>
                <a:gd name="connsiteX6" fmla="*/ 4979223 w 6189832"/>
                <a:gd name="connsiteY6" fmla="*/ 0 h 2525922"/>
                <a:gd name="connsiteX0" fmla="*/ 6189832 w 6189832"/>
                <a:gd name="connsiteY0" fmla="*/ 2501249 h 2501249"/>
                <a:gd name="connsiteX1" fmla="*/ 4979221 w 6189832"/>
                <a:gd name="connsiteY1" fmla="*/ 2489208 h 2501249"/>
                <a:gd name="connsiteX2" fmla="*/ 3771769 w 6189832"/>
                <a:gd name="connsiteY2" fmla="*/ 2452059 h 2501249"/>
                <a:gd name="connsiteX3" fmla="*/ 11 w 6189832"/>
                <a:gd name="connsiteY3" fmla="*/ 1244602 h 2501249"/>
                <a:gd name="connsiteX4" fmla="*/ 10 w 6189832"/>
                <a:gd name="connsiteY4" fmla="*/ 1244594 h 2501249"/>
                <a:gd name="connsiteX5" fmla="*/ 3771773 w 6189832"/>
                <a:gd name="connsiteY5" fmla="*/ 37149 h 2501249"/>
                <a:gd name="connsiteX6" fmla="*/ 4979223 w 6189832"/>
                <a:gd name="connsiteY6" fmla="*/ 0 h 2501249"/>
                <a:gd name="connsiteX0" fmla="*/ 6189832 w 6189832"/>
                <a:gd name="connsiteY0" fmla="*/ 2555229 h 2555229"/>
                <a:gd name="connsiteX1" fmla="*/ 4979221 w 6189832"/>
                <a:gd name="connsiteY1" fmla="*/ 2543188 h 2555229"/>
                <a:gd name="connsiteX2" fmla="*/ 3771769 w 6189832"/>
                <a:gd name="connsiteY2" fmla="*/ 2506039 h 2555229"/>
                <a:gd name="connsiteX3" fmla="*/ 11 w 6189832"/>
                <a:gd name="connsiteY3" fmla="*/ 1298582 h 2555229"/>
                <a:gd name="connsiteX4" fmla="*/ 10 w 6189832"/>
                <a:gd name="connsiteY4" fmla="*/ 1298574 h 2555229"/>
                <a:gd name="connsiteX5" fmla="*/ 3771773 w 6189832"/>
                <a:gd name="connsiteY5" fmla="*/ 91129 h 2555229"/>
                <a:gd name="connsiteX6" fmla="*/ 4964929 w 6189832"/>
                <a:gd name="connsiteY6" fmla="*/ 0 h 2555229"/>
                <a:gd name="connsiteX0" fmla="*/ 6189832 w 6189832"/>
                <a:gd name="connsiteY0" fmla="*/ 2555229 h 2555229"/>
                <a:gd name="connsiteX1" fmla="*/ 4979221 w 6189832"/>
                <a:gd name="connsiteY1" fmla="*/ 2543188 h 2555229"/>
                <a:gd name="connsiteX2" fmla="*/ 3771769 w 6189832"/>
                <a:gd name="connsiteY2" fmla="*/ 2506039 h 2555229"/>
                <a:gd name="connsiteX3" fmla="*/ 11 w 6189832"/>
                <a:gd name="connsiteY3" fmla="*/ 1298582 h 2555229"/>
                <a:gd name="connsiteX4" fmla="*/ 10 w 6189832"/>
                <a:gd name="connsiteY4" fmla="*/ 1298574 h 2555229"/>
                <a:gd name="connsiteX5" fmla="*/ 3771773 w 6189832"/>
                <a:gd name="connsiteY5" fmla="*/ 91129 h 2555229"/>
                <a:gd name="connsiteX6" fmla="*/ 4964929 w 6189832"/>
                <a:gd name="connsiteY6" fmla="*/ 0 h 255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89832" h="2555229">
                  <a:moveTo>
                    <a:pt x="6189832" y="2555229"/>
                  </a:moveTo>
                  <a:lnTo>
                    <a:pt x="4979221" y="2543188"/>
                  </a:lnTo>
                  <a:cubicBezTo>
                    <a:pt x="4576211" y="2534990"/>
                    <a:pt x="4166665" y="2530712"/>
                    <a:pt x="3771769" y="2506039"/>
                  </a:cubicBezTo>
                  <a:cubicBezTo>
                    <a:pt x="1555091" y="2367542"/>
                    <a:pt x="0" y="1869709"/>
                    <a:pt x="11" y="1298582"/>
                  </a:cubicBezTo>
                  <a:cubicBezTo>
                    <a:pt x="11" y="1298579"/>
                    <a:pt x="10" y="1298577"/>
                    <a:pt x="10" y="1298574"/>
                  </a:cubicBezTo>
                  <a:cubicBezTo>
                    <a:pt x="21" y="727451"/>
                    <a:pt x="1555109" y="229625"/>
                    <a:pt x="3771773" y="91129"/>
                  </a:cubicBezTo>
                  <a:cubicBezTo>
                    <a:pt x="4166669" y="66456"/>
                    <a:pt x="4515018" y="47620"/>
                    <a:pt x="4964929" y="0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accent1">
                      <a:lumMod val="20000"/>
                      <a:lumOff val="80000"/>
                      <a:alpha val="37000"/>
                    </a:schemeClr>
                  </a:gs>
                  <a:gs pos="5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" name="Freeform 13"/>
          <p:cNvSpPr/>
          <p:nvPr userDrawn="1"/>
        </p:nvSpPr>
        <p:spPr>
          <a:xfrm>
            <a:off x="773877" y="428605"/>
            <a:ext cx="9132123" cy="1603396"/>
          </a:xfrm>
          <a:custGeom>
            <a:avLst/>
            <a:gdLst/>
            <a:ahLst/>
            <a:cxnLst>
              <a:cxn ang="0">
                <a:pos x="5760" y="0"/>
              </a:cxn>
              <a:cxn ang="0">
                <a:pos x="5697" y="36"/>
              </a:cxn>
              <a:cxn ang="0">
                <a:pos x="5614" y="76"/>
              </a:cxn>
              <a:cxn ang="0">
                <a:pos x="5493" y="128"/>
              </a:cxn>
              <a:cxn ang="0">
                <a:pos x="5331" y="190"/>
              </a:cxn>
              <a:cxn ang="0">
                <a:pos x="5124" y="258"/>
              </a:cxn>
              <a:cxn ang="0">
                <a:pos x="4870" y="332"/>
              </a:cxn>
              <a:cxn ang="0">
                <a:pos x="4566" y="406"/>
              </a:cxn>
              <a:cxn ang="0">
                <a:pos x="4210" y="479"/>
              </a:cxn>
              <a:cxn ang="0">
                <a:pos x="3799" y="551"/>
              </a:cxn>
              <a:cxn ang="0">
                <a:pos x="3452" y="600"/>
              </a:cxn>
              <a:cxn ang="0">
                <a:pos x="3202" y="631"/>
              </a:cxn>
              <a:cxn ang="0">
                <a:pos x="2937" y="660"/>
              </a:cxn>
              <a:cxn ang="0">
                <a:pos x="2656" y="686"/>
              </a:cxn>
              <a:cxn ang="0">
                <a:pos x="2358" y="709"/>
              </a:cxn>
              <a:cxn ang="0">
                <a:pos x="2043" y="728"/>
              </a:cxn>
              <a:cxn ang="0">
                <a:pos x="1711" y="744"/>
              </a:cxn>
              <a:cxn ang="0">
                <a:pos x="1363" y="757"/>
              </a:cxn>
              <a:cxn ang="0">
                <a:pos x="997" y="765"/>
              </a:cxn>
              <a:cxn ang="0">
                <a:pos x="611" y="770"/>
              </a:cxn>
              <a:cxn ang="0">
                <a:pos x="208" y="770"/>
              </a:cxn>
              <a:cxn ang="0">
                <a:pos x="0" y="767"/>
              </a:cxn>
              <a:cxn ang="0">
                <a:pos x="376" y="778"/>
              </a:cxn>
              <a:cxn ang="0">
                <a:pos x="802" y="783"/>
              </a:cxn>
              <a:cxn ang="0">
                <a:pos x="1151" y="783"/>
              </a:cxn>
              <a:cxn ang="0">
                <a:pos x="1547" y="778"/>
              </a:cxn>
              <a:cxn ang="0">
                <a:pos x="1974" y="765"/>
              </a:cxn>
              <a:cxn ang="0">
                <a:pos x="2430" y="746"/>
              </a:cxn>
              <a:cxn ang="0">
                <a:pos x="2901" y="715"/>
              </a:cxn>
              <a:cxn ang="0">
                <a:pos x="3379" y="671"/>
              </a:cxn>
              <a:cxn ang="0">
                <a:pos x="3739" y="631"/>
              </a:cxn>
              <a:cxn ang="0">
                <a:pos x="3976" y="600"/>
              </a:cxn>
              <a:cxn ang="0">
                <a:pos x="4210" y="564"/>
              </a:cxn>
              <a:cxn ang="0">
                <a:pos x="4441" y="525"/>
              </a:cxn>
              <a:cxn ang="0">
                <a:pos x="4666" y="481"/>
              </a:cxn>
              <a:cxn ang="0">
                <a:pos x="4885" y="432"/>
              </a:cxn>
              <a:cxn ang="0">
                <a:pos x="5095" y="379"/>
              </a:cxn>
              <a:cxn ang="0">
                <a:pos x="5298" y="322"/>
              </a:cxn>
              <a:cxn ang="0">
                <a:pos x="5490" y="258"/>
              </a:cxn>
              <a:cxn ang="0">
                <a:pos x="5672" y="190"/>
              </a:cxn>
              <a:cxn ang="0">
                <a:pos x="5760" y="0"/>
              </a:cxn>
            </a:cxnLst>
            <a:rect l="0" t="0" r="r" b="b"/>
            <a:pathLst>
              <a:path w="5760" h="785">
                <a:moveTo>
                  <a:pt x="5760" y="0"/>
                </a:moveTo>
                <a:lnTo>
                  <a:pt x="5760" y="0"/>
                </a:lnTo>
                <a:lnTo>
                  <a:pt x="5745" y="10"/>
                </a:lnTo>
                <a:lnTo>
                  <a:pt x="5697" y="36"/>
                </a:lnTo>
                <a:lnTo>
                  <a:pt x="5661" y="54"/>
                </a:lnTo>
                <a:lnTo>
                  <a:pt x="5614" y="76"/>
                </a:lnTo>
                <a:lnTo>
                  <a:pt x="5558" y="101"/>
                </a:lnTo>
                <a:lnTo>
                  <a:pt x="5493" y="128"/>
                </a:lnTo>
                <a:lnTo>
                  <a:pt x="5417" y="158"/>
                </a:lnTo>
                <a:lnTo>
                  <a:pt x="5331" y="190"/>
                </a:lnTo>
                <a:lnTo>
                  <a:pt x="5233" y="223"/>
                </a:lnTo>
                <a:lnTo>
                  <a:pt x="5124" y="258"/>
                </a:lnTo>
                <a:lnTo>
                  <a:pt x="5002" y="294"/>
                </a:lnTo>
                <a:lnTo>
                  <a:pt x="4870" y="332"/>
                </a:lnTo>
                <a:lnTo>
                  <a:pt x="4726" y="369"/>
                </a:lnTo>
                <a:lnTo>
                  <a:pt x="4566" y="406"/>
                </a:lnTo>
                <a:lnTo>
                  <a:pt x="4396" y="444"/>
                </a:lnTo>
                <a:lnTo>
                  <a:pt x="4210" y="479"/>
                </a:lnTo>
                <a:lnTo>
                  <a:pt x="4012" y="515"/>
                </a:lnTo>
                <a:lnTo>
                  <a:pt x="3799" y="551"/>
                </a:lnTo>
                <a:lnTo>
                  <a:pt x="3571" y="583"/>
                </a:lnTo>
                <a:lnTo>
                  <a:pt x="3452" y="600"/>
                </a:lnTo>
                <a:lnTo>
                  <a:pt x="3329" y="616"/>
                </a:lnTo>
                <a:lnTo>
                  <a:pt x="3202" y="631"/>
                </a:lnTo>
                <a:lnTo>
                  <a:pt x="3072" y="645"/>
                </a:lnTo>
                <a:lnTo>
                  <a:pt x="2937" y="660"/>
                </a:lnTo>
                <a:lnTo>
                  <a:pt x="2799" y="673"/>
                </a:lnTo>
                <a:lnTo>
                  <a:pt x="2656" y="686"/>
                </a:lnTo>
                <a:lnTo>
                  <a:pt x="2508" y="697"/>
                </a:lnTo>
                <a:lnTo>
                  <a:pt x="2358" y="709"/>
                </a:lnTo>
                <a:lnTo>
                  <a:pt x="2202" y="718"/>
                </a:lnTo>
                <a:lnTo>
                  <a:pt x="2043" y="728"/>
                </a:lnTo>
                <a:lnTo>
                  <a:pt x="1880" y="736"/>
                </a:lnTo>
                <a:lnTo>
                  <a:pt x="1711" y="744"/>
                </a:lnTo>
                <a:lnTo>
                  <a:pt x="1540" y="751"/>
                </a:lnTo>
                <a:lnTo>
                  <a:pt x="1363" y="757"/>
                </a:lnTo>
                <a:lnTo>
                  <a:pt x="1182" y="762"/>
                </a:lnTo>
                <a:lnTo>
                  <a:pt x="997" y="765"/>
                </a:lnTo>
                <a:lnTo>
                  <a:pt x="807" y="769"/>
                </a:lnTo>
                <a:lnTo>
                  <a:pt x="611" y="770"/>
                </a:lnTo>
                <a:lnTo>
                  <a:pt x="413" y="770"/>
                </a:lnTo>
                <a:lnTo>
                  <a:pt x="208" y="770"/>
                </a:lnTo>
                <a:lnTo>
                  <a:pt x="0" y="767"/>
                </a:lnTo>
                <a:lnTo>
                  <a:pt x="0" y="767"/>
                </a:lnTo>
                <a:lnTo>
                  <a:pt x="174" y="774"/>
                </a:lnTo>
                <a:lnTo>
                  <a:pt x="376" y="778"/>
                </a:lnTo>
                <a:lnTo>
                  <a:pt x="646" y="783"/>
                </a:lnTo>
                <a:lnTo>
                  <a:pt x="802" y="783"/>
                </a:lnTo>
                <a:lnTo>
                  <a:pt x="971" y="785"/>
                </a:lnTo>
                <a:lnTo>
                  <a:pt x="1151" y="783"/>
                </a:lnTo>
                <a:lnTo>
                  <a:pt x="1345" y="782"/>
                </a:lnTo>
                <a:lnTo>
                  <a:pt x="1547" y="778"/>
                </a:lnTo>
                <a:lnTo>
                  <a:pt x="1756" y="774"/>
                </a:lnTo>
                <a:lnTo>
                  <a:pt x="1974" y="765"/>
                </a:lnTo>
                <a:lnTo>
                  <a:pt x="2200" y="757"/>
                </a:lnTo>
                <a:lnTo>
                  <a:pt x="2430" y="746"/>
                </a:lnTo>
                <a:lnTo>
                  <a:pt x="2664" y="731"/>
                </a:lnTo>
                <a:lnTo>
                  <a:pt x="2901" y="715"/>
                </a:lnTo>
                <a:lnTo>
                  <a:pt x="3140" y="696"/>
                </a:lnTo>
                <a:lnTo>
                  <a:pt x="3379" y="671"/>
                </a:lnTo>
                <a:lnTo>
                  <a:pt x="3620" y="645"/>
                </a:lnTo>
                <a:lnTo>
                  <a:pt x="3739" y="631"/>
                </a:lnTo>
                <a:lnTo>
                  <a:pt x="3857" y="616"/>
                </a:lnTo>
                <a:lnTo>
                  <a:pt x="3976" y="600"/>
                </a:lnTo>
                <a:lnTo>
                  <a:pt x="4095" y="582"/>
                </a:lnTo>
                <a:lnTo>
                  <a:pt x="4210" y="564"/>
                </a:lnTo>
                <a:lnTo>
                  <a:pt x="4326" y="544"/>
                </a:lnTo>
                <a:lnTo>
                  <a:pt x="4441" y="525"/>
                </a:lnTo>
                <a:lnTo>
                  <a:pt x="4553" y="504"/>
                </a:lnTo>
                <a:lnTo>
                  <a:pt x="4666" y="481"/>
                </a:lnTo>
                <a:lnTo>
                  <a:pt x="4776" y="457"/>
                </a:lnTo>
                <a:lnTo>
                  <a:pt x="4885" y="432"/>
                </a:lnTo>
                <a:lnTo>
                  <a:pt x="4991" y="406"/>
                </a:lnTo>
                <a:lnTo>
                  <a:pt x="5095" y="379"/>
                </a:lnTo>
                <a:lnTo>
                  <a:pt x="5197" y="351"/>
                </a:lnTo>
                <a:lnTo>
                  <a:pt x="5298" y="322"/>
                </a:lnTo>
                <a:lnTo>
                  <a:pt x="5396" y="291"/>
                </a:lnTo>
                <a:lnTo>
                  <a:pt x="5490" y="258"/>
                </a:lnTo>
                <a:lnTo>
                  <a:pt x="5583" y="224"/>
                </a:lnTo>
                <a:lnTo>
                  <a:pt x="5672" y="190"/>
                </a:lnTo>
                <a:lnTo>
                  <a:pt x="5760" y="153"/>
                </a:lnTo>
                <a:lnTo>
                  <a:pt x="5760" y="0"/>
                </a:lnTo>
              </a:path>
            </a:pathLst>
          </a:custGeom>
          <a:gradFill>
            <a:gsLst>
              <a:gs pos="0">
                <a:schemeClr val="bg2">
                  <a:lumMod val="20000"/>
                  <a:lumOff val="80000"/>
                  <a:alpha val="42000"/>
                </a:schemeClr>
              </a:gs>
              <a:gs pos="19000">
                <a:schemeClr val="bg2">
                  <a:alpha val="70000"/>
                </a:schemeClr>
              </a:gs>
              <a:gs pos="50000">
                <a:schemeClr val="bg2">
                  <a:lumMod val="60000"/>
                  <a:lumOff val="40000"/>
                  <a:alpha val="29000"/>
                </a:schemeClr>
              </a:gs>
              <a:gs pos="72000">
                <a:schemeClr val="bg2">
                  <a:lumMod val="60000"/>
                  <a:lumOff val="40000"/>
                  <a:alpha val="69000"/>
                </a:schemeClr>
              </a:gs>
              <a:gs pos="89000">
                <a:schemeClr val="bg2">
                  <a:lumMod val="40000"/>
                  <a:lumOff val="60000"/>
                  <a:alpha val="33000"/>
                </a:schemeClr>
              </a:gs>
              <a:gs pos="100000">
                <a:schemeClr val="bg2">
                  <a:lumMod val="20000"/>
                  <a:lumOff val="80000"/>
                  <a:alpha val="0"/>
                </a:schemeClr>
              </a:gs>
            </a:gsLst>
            <a:lin ang="10800000" scaled="0"/>
          </a:gradFill>
          <a:ln w="9525">
            <a:noFill/>
            <a:round/>
          </a:ln>
        </p:spPr>
      </p:sp>
      <p:sp>
        <p:nvSpPr>
          <p:cNvPr id="12" name="Freeform 17"/>
          <p:cNvSpPr/>
          <p:nvPr userDrawn="1"/>
        </p:nvSpPr>
        <p:spPr>
          <a:xfrm>
            <a:off x="1" y="0"/>
            <a:ext cx="9519079" cy="1928802"/>
          </a:xfrm>
          <a:custGeom>
            <a:avLst/>
            <a:gdLst/>
            <a:ahLst/>
            <a:cxnLst>
              <a:cxn ang="0">
                <a:pos x="0" y="588"/>
              </a:cxn>
              <a:cxn ang="0">
                <a:pos x="371" y="599"/>
              </a:cxn>
              <a:cxn ang="0">
                <a:pos x="959" y="606"/>
              </a:cxn>
              <a:cxn ang="0">
                <a:pos x="1329" y="603"/>
              </a:cxn>
              <a:cxn ang="0">
                <a:pos x="1736" y="594"/>
              </a:cxn>
              <a:cxn ang="0">
                <a:pos x="2177" y="580"/>
              </a:cxn>
              <a:cxn ang="0">
                <a:pos x="2637" y="555"/>
              </a:cxn>
              <a:cxn ang="0">
                <a:pos x="3113" y="520"/>
              </a:cxn>
              <a:cxn ang="0">
                <a:pos x="3593" y="474"/>
              </a:cxn>
              <a:cxn ang="0">
                <a:pos x="3949" y="429"/>
              </a:cxn>
              <a:cxn ang="0">
                <a:pos x="4185" y="396"/>
              </a:cxn>
              <a:cxn ang="0">
                <a:pos x="4418" y="358"/>
              </a:cxn>
              <a:cxn ang="0">
                <a:pos x="4644" y="315"/>
              </a:cxn>
              <a:cxn ang="0">
                <a:pos x="4865" y="269"/>
              </a:cxn>
              <a:cxn ang="0">
                <a:pos x="5080" y="218"/>
              </a:cxn>
              <a:cxn ang="0">
                <a:pos x="5286" y="162"/>
              </a:cxn>
              <a:cxn ang="0">
                <a:pos x="5483" y="101"/>
              </a:cxn>
              <a:cxn ang="0">
                <a:pos x="5671" y="35"/>
              </a:cxn>
              <a:cxn ang="0">
                <a:pos x="5413" y="0"/>
              </a:cxn>
              <a:cxn ang="0">
                <a:pos x="5347" y="23"/>
              </a:cxn>
              <a:cxn ang="0">
                <a:pos x="5197" y="73"/>
              </a:cxn>
              <a:cxn ang="0">
                <a:pos x="5024" y="122"/>
              </a:cxn>
              <a:cxn ang="0">
                <a:pos x="4829" y="175"/>
              </a:cxn>
              <a:cxn ang="0">
                <a:pos x="4608" y="226"/>
              </a:cxn>
              <a:cxn ang="0">
                <a:pos x="4362" y="279"/>
              </a:cxn>
              <a:cxn ang="0">
                <a:pos x="4090" y="329"/>
              </a:cxn>
              <a:cxn ang="0">
                <a:pos x="3791" y="378"/>
              </a:cxn>
              <a:cxn ang="0">
                <a:pos x="3463" y="423"/>
              </a:cxn>
              <a:cxn ang="0">
                <a:pos x="3104" y="466"/>
              </a:cxn>
              <a:cxn ang="0">
                <a:pos x="2717" y="502"/>
              </a:cxn>
              <a:cxn ang="0">
                <a:pos x="2297" y="535"/>
              </a:cxn>
              <a:cxn ang="0">
                <a:pos x="1847" y="560"/>
              </a:cxn>
              <a:cxn ang="0">
                <a:pos x="1363" y="578"/>
              </a:cxn>
              <a:cxn ang="0">
                <a:pos x="845" y="589"/>
              </a:cxn>
              <a:cxn ang="0">
                <a:pos x="290" y="591"/>
              </a:cxn>
              <a:cxn ang="0">
                <a:pos x="0" y="588"/>
              </a:cxn>
            </a:cxnLst>
            <a:rect l="0" t="0" r="r" b="b"/>
            <a:pathLst>
              <a:path w="5760" h="606">
                <a:moveTo>
                  <a:pt x="0" y="588"/>
                </a:moveTo>
                <a:lnTo>
                  <a:pt x="0" y="588"/>
                </a:lnTo>
                <a:lnTo>
                  <a:pt x="172" y="594"/>
                </a:lnTo>
                <a:lnTo>
                  <a:pt x="371" y="599"/>
                </a:lnTo>
                <a:lnTo>
                  <a:pt x="637" y="604"/>
                </a:lnTo>
                <a:lnTo>
                  <a:pt x="959" y="606"/>
                </a:lnTo>
                <a:lnTo>
                  <a:pt x="1137" y="604"/>
                </a:lnTo>
                <a:lnTo>
                  <a:pt x="1329" y="603"/>
                </a:lnTo>
                <a:lnTo>
                  <a:pt x="1528" y="599"/>
                </a:lnTo>
                <a:lnTo>
                  <a:pt x="1736" y="594"/>
                </a:lnTo>
                <a:lnTo>
                  <a:pt x="1954" y="588"/>
                </a:lnTo>
                <a:lnTo>
                  <a:pt x="2177" y="580"/>
                </a:lnTo>
                <a:lnTo>
                  <a:pt x="2405" y="568"/>
                </a:lnTo>
                <a:lnTo>
                  <a:pt x="2637" y="555"/>
                </a:lnTo>
                <a:lnTo>
                  <a:pt x="2875" y="540"/>
                </a:lnTo>
                <a:lnTo>
                  <a:pt x="3113" y="520"/>
                </a:lnTo>
                <a:lnTo>
                  <a:pt x="3352" y="499"/>
                </a:lnTo>
                <a:lnTo>
                  <a:pt x="3593" y="474"/>
                </a:lnTo>
                <a:lnTo>
                  <a:pt x="3831" y="446"/>
                </a:lnTo>
                <a:lnTo>
                  <a:pt x="3949" y="429"/>
                </a:lnTo>
                <a:lnTo>
                  <a:pt x="4068" y="413"/>
                </a:lnTo>
                <a:lnTo>
                  <a:pt x="4185" y="396"/>
                </a:lnTo>
                <a:lnTo>
                  <a:pt x="4303" y="376"/>
                </a:lnTo>
                <a:lnTo>
                  <a:pt x="4418" y="358"/>
                </a:lnTo>
                <a:lnTo>
                  <a:pt x="4532" y="337"/>
                </a:lnTo>
                <a:lnTo>
                  <a:pt x="4644" y="315"/>
                </a:lnTo>
                <a:lnTo>
                  <a:pt x="4757" y="292"/>
                </a:lnTo>
                <a:lnTo>
                  <a:pt x="4865" y="269"/>
                </a:lnTo>
                <a:lnTo>
                  <a:pt x="4974" y="244"/>
                </a:lnTo>
                <a:lnTo>
                  <a:pt x="5080" y="218"/>
                </a:lnTo>
                <a:lnTo>
                  <a:pt x="5184" y="190"/>
                </a:lnTo>
                <a:lnTo>
                  <a:pt x="5286" y="162"/>
                </a:lnTo>
                <a:lnTo>
                  <a:pt x="5385" y="132"/>
                </a:lnTo>
                <a:lnTo>
                  <a:pt x="5483" y="101"/>
                </a:lnTo>
                <a:lnTo>
                  <a:pt x="5578" y="69"/>
                </a:lnTo>
                <a:lnTo>
                  <a:pt x="5671" y="35"/>
                </a:lnTo>
                <a:lnTo>
                  <a:pt x="5760" y="0"/>
                </a:lnTo>
                <a:lnTo>
                  <a:pt x="5413" y="0"/>
                </a:lnTo>
                <a:lnTo>
                  <a:pt x="5413" y="0"/>
                </a:lnTo>
                <a:lnTo>
                  <a:pt x="5347" y="23"/>
                </a:lnTo>
                <a:lnTo>
                  <a:pt x="5275" y="48"/>
                </a:lnTo>
                <a:lnTo>
                  <a:pt x="5197" y="73"/>
                </a:lnTo>
                <a:lnTo>
                  <a:pt x="5113" y="97"/>
                </a:lnTo>
                <a:lnTo>
                  <a:pt x="5024" y="122"/>
                </a:lnTo>
                <a:lnTo>
                  <a:pt x="4930" y="149"/>
                </a:lnTo>
                <a:lnTo>
                  <a:pt x="4829" y="175"/>
                </a:lnTo>
                <a:lnTo>
                  <a:pt x="4722" y="200"/>
                </a:lnTo>
                <a:lnTo>
                  <a:pt x="4608" y="226"/>
                </a:lnTo>
                <a:lnTo>
                  <a:pt x="4489" y="253"/>
                </a:lnTo>
                <a:lnTo>
                  <a:pt x="4362" y="279"/>
                </a:lnTo>
                <a:lnTo>
                  <a:pt x="4230" y="304"/>
                </a:lnTo>
                <a:lnTo>
                  <a:pt x="4090" y="329"/>
                </a:lnTo>
                <a:lnTo>
                  <a:pt x="3943" y="353"/>
                </a:lnTo>
                <a:lnTo>
                  <a:pt x="3791" y="378"/>
                </a:lnTo>
                <a:lnTo>
                  <a:pt x="3629" y="401"/>
                </a:lnTo>
                <a:lnTo>
                  <a:pt x="3463" y="423"/>
                </a:lnTo>
                <a:lnTo>
                  <a:pt x="3288" y="444"/>
                </a:lnTo>
                <a:lnTo>
                  <a:pt x="3104" y="466"/>
                </a:lnTo>
                <a:lnTo>
                  <a:pt x="2915" y="484"/>
                </a:lnTo>
                <a:lnTo>
                  <a:pt x="2717" y="502"/>
                </a:lnTo>
                <a:lnTo>
                  <a:pt x="2512" y="518"/>
                </a:lnTo>
                <a:lnTo>
                  <a:pt x="2297" y="535"/>
                </a:lnTo>
                <a:lnTo>
                  <a:pt x="2076" y="548"/>
                </a:lnTo>
                <a:lnTo>
                  <a:pt x="1847" y="560"/>
                </a:lnTo>
                <a:lnTo>
                  <a:pt x="1609" y="570"/>
                </a:lnTo>
                <a:lnTo>
                  <a:pt x="1363" y="578"/>
                </a:lnTo>
                <a:lnTo>
                  <a:pt x="1107" y="585"/>
                </a:lnTo>
                <a:lnTo>
                  <a:pt x="845" y="589"/>
                </a:lnTo>
                <a:lnTo>
                  <a:pt x="573" y="591"/>
                </a:lnTo>
                <a:lnTo>
                  <a:pt x="290" y="591"/>
                </a:lnTo>
                <a:lnTo>
                  <a:pt x="0" y="588"/>
                </a:lnTo>
                <a:lnTo>
                  <a:pt x="0" y="588"/>
                </a:lnTo>
              </a:path>
            </a:pathLst>
          </a:cu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9000">
                <a:schemeClr val="bg1">
                  <a:lumMod val="85000"/>
                </a:schemeClr>
              </a:gs>
              <a:gs pos="50000">
                <a:schemeClr val="bg1">
                  <a:lumMod val="85000"/>
                  <a:alpha val="46000"/>
                </a:schemeClr>
              </a:gs>
              <a:gs pos="72000">
                <a:schemeClr val="bg1">
                  <a:lumMod val="85000"/>
                  <a:alpha val="45000"/>
                </a:schemeClr>
              </a:gs>
              <a:gs pos="89000">
                <a:schemeClr val="bg1">
                  <a:lumMod val="75000"/>
                  <a:alpha val="12000"/>
                </a:schemeClr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10800000" scaled="0"/>
          </a:gradFill>
          <a:ln w="9525">
            <a:noFill/>
            <a:round/>
          </a:ln>
          <a:effectLst>
            <a:innerShdw blurRad="63500" dist="50800" dir="5400000">
              <a:schemeClr val="bg1">
                <a:lumMod val="95000"/>
                <a:alpha val="50000"/>
              </a:schemeClr>
            </a:innerShdw>
          </a:effectLst>
        </p:spPr>
      </p:sp>
      <p:sp>
        <p:nvSpPr>
          <p:cNvPr id="14" name="부제목 2"/>
          <p:cNvSpPr txBox="1">
            <a:spLocks/>
          </p:cNvSpPr>
          <p:nvPr userDrawn="1"/>
        </p:nvSpPr>
        <p:spPr>
          <a:xfrm>
            <a:off x="742863" y="5229200"/>
            <a:ext cx="811057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마스터 부제목 스타일 편집</a:t>
            </a:r>
            <a:endParaRPr lang="ko-KR" alt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6" name="그림 15" descr="라인.pn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lum contrast="20000"/>
          </a:blip>
          <a:stretch>
            <a:fillRect/>
          </a:stretch>
        </p:blipFill>
        <p:spPr>
          <a:xfrm flipV="1">
            <a:off x="0" y="-4"/>
            <a:ext cx="5578022" cy="263434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8" y="2153012"/>
            <a:ext cx="8970997" cy="350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직사각형 17"/>
          <p:cNvSpPr/>
          <p:nvPr userDrawn="1"/>
        </p:nvSpPr>
        <p:spPr>
          <a:xfrm>
            <a:off x="428497" y="5517232"/>
            <a:ext cx="88929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428497" y="5517232"/>
            <a:ext cx="88929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pic>
        <p:nvPicPr>
          <p:cNvPr id="21" name="Picture 22" descr="logo_0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1000" r="98286">
                        <a14:foregroundMark x1="21143" y1="0" x2="21143" y2="0"/>
                        <a14:foregroundMark x1="52714" y1="21905" x2="52714" y2="21905"/>
                        <a14:foregroundMark x1="61000" y1="27619" x2="61000" y2="27619"/>
                        <a14:foregroundMark x1="80714" y1="40952" x2="80714" y2="40952"/>
                        <a14:foregroundMark x1="67571" y1="79048" x2="67571" y2="79048"/>
                        <a14:foregroundMark x1="40000" y1="83333" x2="40000" y2="83333"/>
                        <a14:foregroundMark x1="53571" y1="83333" x2="53571" y2="83333"/>
                        <a14:foregroundMark x1="94286" y1="84762" x2="94286" y2="84762"/>
                        <a14:foregroundMark x1="3571" y1="84762" x2="3571" y2="84762"/>
                        <a14:foregroundMark x1="46571" y1="80476" x2="46571" y2="80476"/>
                        <a14:foregroundMark x1="29000" y1="79048" x2="29000" y2="79048"/>
                        <a14:foregroundMark x1="61000" y1="80476" x2="61000" y2="80476"/>
                        <a14:foregroundMark x1="17571" y1="81905" x2="17571" y2="81905"/>
                        <a14:foregroundMark x1="11429" y1="83333" x2="11429" y2="83333"/>
                        <a14:foregroundMark x1="8857" y1="81905" x2="8857" y2="81905"/>
                        <a14:foregroundMark x1="98286" y1="81905" x2="98286" y2="8190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0820" y="224704"/>
            <a:ext cx="195186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1" descr="NFRI_logo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379" y="152696"/>
            <a:ext cx="139948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698" y="224696"/>
            <a:ext cx="1532614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" descr="C:\Documents and Settings\user\바탕 화면\T60바탕화면_091128\핵융합\FPTRC\FPTRC_log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96570" y="80696"/>
            <a:ext cx="1445232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www.alternativasostenibile.it/archivio/2012/01/18/images/enea.jpg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6" b="17345"/>
          <a:stretch/>
        </p:blipFill>
        <p:spPr bwMode="auto">
          <a:xfrm>
            <a:off x="4039096" y="44624"/>
            <a:ext cx="1778000" cy="100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417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-88"/>
            <a:ext cx="8915400" cy="92877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9" name="슬라이드 번호 개체 틀 5"/>
          <p:cNvSpPr txBox="1">
            <a:spLocks/>
          </p:cNvSpPr>
          <p:nvPr userDrawn="1"/>
        </p:nvSpPr>
        <p:spPr>
          <a:xfrm>
            <a:off x="7682160" y="28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 b="1" kern="1200" smtClean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0F6D652-83C9-4129-9603-938402C9B8F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40" name="Rectangle 18"/>
          <p:cNvSpPr>
            <a:spLocks noChangeArrowheads="1"/>
          </p:cNvSpPr>
          <p:nvPr userDrawn="1"/>
        </p:nvSpPr>
        <p:spPr bwMode="auto">
          <a:xfrm>
            <a:off x="11128" y="928691"/>
            <a:ext cx="9893961" cy="52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0000"/>
              </a:solidFill>
              <a:ea typeface="굴림" pitchFamily="50" charset="-127"/>
            </a:endParaRPr>
          </a:p>
        </p:txBody>
      </p:sp>
      <p:grpSp>
        <p:nvGrpSpPr>
          <p:cNvPr id="41" name="그룹 13"/>
          <p:cNvGrpSpPr/>
          <p:nvPr userDrawn="1"/>
        </p:nvGrpSpPr>
        <p:grpSpPr>
          <a:xfrm>
            <a:off x="5315278" y="1"/>
            <a:ext cx="4500484" cy="1000108"/>
            <a:chOff x="4643516" y="1"/>
            <a:chExt cx="4500484" cy="1000108"/>
          </a:xfrm>
        </p:grpSpPr>
        <p:sp>
          <p:nvSpPr>
            <p:cNvPr id="42" name="Freeform 13"/>
            <p:cNvSpPr/>
            <p:nvPr/>
          </p:nvSpPr>
          <p:spPr>
            <a:xfrm>
              <a:off x="4995103" y="210951"/>
              <a:ext cx="4148897" cy="789158"/>
            </a:xfrm>
            <a:custGeom>
              <a:avLst/>
              <a:gdLst/>
              <a:ahLst/>
              <a:cxnLst>
                <a:cxn ang="0">
                  <a:pos x="5760" y="0"/>
                </a:cxn>
                <a:cxn ang="0">
                  <a:pos x="5697" y="36"/>
                </a:cxn>
                <a:cxn ang="0">
                  <a:pos x="5614" y="76"/>
                </a:cxn>
                <a:cxn ang="0">
                  <a:pos x="5493" y="128"/>
                </a:cxn>
                <a:cxn ang="0">
                  <a:pos x="5331" y="190"/>
                </a:cxn>
                <a:cxn ang="0">
                  <a:pos x="5124" y="258"/>
                </a:cxn>
                <a:cxn ang="0">
                  <a:pos x="4870" y="332"/>
                </a:cxn>
                <a:cxn ang="0">
                  <a:pos x="4566" y="406"/>
                </a:cxn>
                <a:cxn ang="0">
                  <a:pos x="4210" y="479"/>
                </a:cxn>
                <a:cxn ang="0">
                  <a:pos x="3799" y="551"/>
                </a:cxn>
                <a:cxn ang="0">
                  <a:pos x="3452" y="600"/>
                </a:cxn>
                <a:cxn ang="0">
                  <a:pos x="3202" y="631"/>
                </a:cxn>
                <a:cxn ang="0">
                  <a:pos x="2937" y="660"/>
                </a:cxn>
                <a:cxn ang="0">
                  <a:pos x="2656" y="686"/>
                </a:cxn>
                <a:cxn ang="0">
                  <a:pos x="2358" y="709"/>
                </a:cxn>
                <a:cxn ang="0">
                  <a:pos x="2043" y="728"/>
                </a:cxn>
                <a:cxn ang="0">
                  <a:pos x="1711" y="744"/>
                </a:cxn>
                <a:cxn ang="0">
                  <a:pos x="1363" y="757"/>
                </a:cxn>
                <a:cxn ang="0">
                  <a:pos x="997" y="765"/>
                </a:cxn>
                <a:cxn ang="0">
                  <a:pos x="611" y="770"/>
                </a:cxn>
                <a:cxn ang="0">
                  <a:pos x="208" y="770"/>
                </a:cxn>
                <a:cxn ang="0">
                  <a:pos x="0" y="767"/>
                </a:cxn>
                <a:cxn ang="0">
                  <a:pos x="376" y="778"/>
                </a:cxn>
                <a:cxn ang="0">
                  <a:pos x="802" y="783"/>
                </a:cxn>
                <a:cxn ang="0">
                  <a:pos x="1151" y="783"/>
                </a:cxn>
                <a:cxn ang="0">
                  <a:pos x="1547" y="778"/>
                </a:cxn>
                <a:cxn ang="0">
                  <a:pos x="1974" y="765"/>
                </a:cxn>
                <a:cxn ang="0">
                  <a:pos x="2430" y="746"/>
                </a:cxn>
                <a:cxn ang="0">
                  <a:pos x="2901" y="715"/>
                </a:cxn>
                <a:cxn ang="0">
                  <a:pos x="3379" y="671"/>
                </a:cxn>
                <a:cxn ang="0">
                  <a:pos x="3739" y="631"/>
                </a:cxn>
                <a:cxn ang="0">
                  <a:pos x="3976" y="600"/>
                </a:cxn>
                <a:cxn ang="0">
                  <a:pos x="4210" y="564"/>
                </a:cxn>
                <a:cxn ang="0">
                  <a:pos x="4441" y="525"/>
                </a:cxn>
                <a:cxn ang="0">
                  <a:pos x="4666" y="481"/>
                </a:cxn>
                <a:cxn ang="0">
                  <a:pos x="4885" y="432"/>
                </a:cxn>
                <a:cxn ang="0">
                  <a:pos x="5095" y="379"/>
                </a:cxn>
                <a:cxn ang="0">
                  <a:pos x="5298" y="322"/>
                </a:cxn>
                <a:cxn ang="0">
                  <a:pos x="5490" y="258"/>
                </a:cxn>
                <a:cxn ang="0">
                  <a:pos x="5672" y="190"/>
                </a:cxn>
                <a:cxn ang="0">
                  <a:pos x="5760" y="0"/>
                </a:cxn>
              </a:cxnLst>
              <a:rect l="0" t="0" r="r" b="b"/>
              <a:pathLst>
                <a:path w="5760" h="785">
                  <a:moveTo>
                    <a:pt x="5760" y="0"/>
                  </a:moveTo>
                  <a:lnTo>
                    <a:pt x="5760" y="0"/>
                  </a:lnTo>
                  <a:lnTo>
                    <a:pt x="5745" y="10"/>
                  </a:lnTo>
                  <a:lnTo>
                    <a:pt x="5697" y="36"/>
                  </a:lnTo>
                  <a:lnTo>
                    <a:pt x="5661" y="54"/>
                  </a:lnTo>
                  <a:lnTo>
                    <a:pt x="5614" y="76"/>
                  </a:lnTo>
                  <a:lnTo>
                    <a:pt x="5558" y="101"/>
                  </a:lnTo>
                  <a:lnTo>
                    <a:pt x="5493" y="128"/>
                  </a:lnTo>
                  <a:lnTo>
                    <a:pt x="5417" y="158"/>
                  </a:lnTo>
                  <a:lnTo>
                    <a:pt x="5331" y="190"/>
                  </a:lnTo>
                  <a:lnTo>
                    <a:pt x="5233" y="223"/>
                  </a:lnTo>
                  <a:lnTo>
                    <a:pt x="5124" y="258"/>
                  </a:lnTo>
                  <a:lnTo>
                    <a:pt x="5002" y="294"/>
                  </a:lnTo>
                  <a:lnTo>
                    <a:pt x="4870" y="332"/>
                  </a:lnTo>
                  <a:lnTo>
                    <a:pt x="4726" y="369"/>
                  </a:lnTo>
                  <a:lnTo>
                    <a:pt x="4566" y="406"/>
                  </a:lnTo>
                  <a:lnTo>
                    <a:pt x="4396" y="444"/>
                  </a:lnTo>
                  <a:lnTo>
                    <a:pt x="4210" y="479"/>
                  </a:lnTo>
                  <a:lnTo>
                    <a:pt x="4012" y="515"/>
                  </a:lnTo>
                  <a:lnTo>
                    <a:pt x="3799" y="551"/>
                  </a:lnTo>
                  <a:lnTo>
                    <a:pt x="3571" y="583"/>
                  </a:lnTo>
                  <a:lnTo>
                    <a:pt x="3452" y="600"/>
                  </a:lnTo>
                  <a:lnTo>
                    <a:pt x="3329" y="616"/>
                  </a:lnTo>
                  <a:lnTo>
                    <a:pt x="3202" y="631"/>
                  </a:lnTo>
                  <a:lnTo>
                    <a:pt x="3072" y="645"/>
                  </a:lnTo>
                  <a:lnTo>
                    <a:pt x="2937" y="660"/>
                  </a:lnTo>
                  <a:lnTo>
                    <a:pt x="2799" y="673"/>
                  </a:lnTo>
                  <a:lnTo>
                    <a:pt x="2656" y="686"/>
                  </a:lnTo>
                  <a:lnTo>
                    <a:pt x="2508" y="697"/>
                  </a:lnTo>
                  <a:lnTo>
                    <a:pt x="2358" y="709"/>
                  </a:lnTo>
                  <a:lnTo>
                    <a:pt x="2202" y="718"/>
                  </a:lnTo>
                  <a:lnTo>
                    <a:pt x="2043" y="728"/>
                  </a:lnTo>
                  <a:lnTo>
                    <a:pt x="1880" y="736"/>
                  </a:lnTo>
                  <a:lnTo>
                    <a:pt x="1711" y="744"/>
                  </a:lnTo>
                  <a:lnTo>
                    <a:pt x="1540" y="751"/>
                  </a:lnTo>
                  <a:lnTo>
                    <a:pt x="1363" y="757"/>
                  </a:lnTo>
                  <a:lnTo>
                    <a:pt x="1182" y="762"/>
                  </a:lnTo>
                  <a:lnTo>
                    <a:pt x="997" y="765"/>
                  </a:lnTo>
                  <a:lnTo>
                    <a:pt x="807" y="769"/>
                  </a:lnTo>
                  <a:lnTo>
                    <a:pt x="611" y="770"/>
                  </a:lnTo>
                  <a:lnTo>
                    <a:pt x="413" y="770"/>
                  </a:lnTo>
                  <a:lnTo>
                    <a:pt x="208" y="770"/>
                  </a:lnTo>
                  <a:lnTo>
                    <a:pt x="0" y="767"/>
                  </a:lnTo>
                  <a:lnTo>
                    <a:pt x="0" y="767"/>
                  </a:lnTo>
                  <a:lnTo>
                    <a:pt x="174" y="774"/>
                  </a:lnTo>
                  <a:lnTo>
                    <a:pt x="376" y="778"/>
                  </a:lnTo>
                  <a:lnTo>
                    <a:pt x="646" y="783"/>
                  </a:lnTo>
                  <a:lnTo>
                    <a:pt x="802" y="783"/>
                  </a:lnTo>
                  <a:lnTo>
                    <a:pt x="971" y="785"/>
                  </a:lnTo>
                  <a:lnTo>
                    <a:pt x="1151" y="783"/>
                  </a:lnTo>
                  <a:lnTo>
                    <a:pt x="1345" y="782"/>
                  </a:lnTo>
                  <a:lnTo>
                    <a:pt x="1547" y="778"/>
                  </a:lnTo>
                  <a:lnTo>
                    <a:pt x="1756" y="774"/>
                  </a:lnTo>
                  <a:lnTo>
                    <a:pt x="1974" y="765"/>
                  </a:lnTo>
                  <a:lnTo>
                    <a:pt x="2200" y="757"/>
                  </a:lnTo>
                  <a:lnTo>
                    <a:pt x="2430" y="746"/>
                  </a:lnTo>
                  <a:lnTo>
                    <a:pt x="2664" y="731"/>
                  </a:lnTo>
                  <a:lnTo>
                    <a:pt x="2901" y="715"/>
                  </a:lnTo>
                  <a:lnTo>
                    <a:pt x="3140" y="696"/>
                  </a:lnTo>
                  <a:lnTo>
                    <a:pt x="3379" y="671"/>
                  </a:lnTo>
                  <a:lnTo>
                    <a:pt x="3620" y="645"/>
                  </a:lnTo>
                  <a:lnTo>
                    <a:pt x="3739" y="631"/>
                  </a:lnTo>
                  <a:lnTo>
                    <a:pt x="3857" y="616"/>
                  </a:lnTo>
                  <a:lnTo>
                    <a:pt x="3976" y="600"/>
                  </a:lnTo>
                  <a:lnTo>
                    <a:pt x="4095" y="582"/>
                  </a:lnTo>
                  <a:lnTo>
                    <a:pt x="4210" y="564"/>
                  </a:lnTo>
                  <a:lnTo>
                    <a:pt x="4326" y="544"/>
                  </a:lnTo>
                  <a:lnTo>
                    <a:pt x="4441" y="525"/>
                  </a:lnTo>
                  <a:lnTo>
                    <a:pt x="4553" y="504"/>
                  </a:lnTo>
                  <a:lnTo>
                    <a:pt x="4666" y="481"/>
                  </a:lnTo>
                  <a:lnTo>
                    <a:pt x="4776" y="457"/>
                  </a:lnTo>
                  <a:lnTo>
                    <a:pt x="4885" y="432"/>
                  </a:lnTo>
                  <a:lnTo>
                    <a:pt x="4991" y="406"/>
                  </a:lnTo>
                  <a:lnTo>
                    <a:pt x="5095" y="379"/>
                  </a:lnTo>
                  <a:lnTo>
                    <a:pt x="5197" y="351"/>
                  </a:lnTo>
                  <a:lnTo>
                    <a:pt x="5298" y="322"/>
                  </a:lnTo>
                  <a:lnTo>
                    <a:pt x="5396" y="291"/>
                  </a:lnTo>
                  <a:lnTo>
                    <a:pt x="5490" y="258"/>
                  </a:lnTo>
                  <a:lnTo>
                    <a:pt x="5583" y="224"/>
                  </a:lnTo>
                  <a:lnTo>
                    <a:pt x="5672" y="190"/>
                  </a:lnTo>
                  <a:lnTo>
                    <a:pt x="5760" y="153"/>
                  </a:lnTo>
                  <a:lnTo>
                    <a:pt x="5760" y="0"/>
                  </a:lnTo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  <a:alpha val="42000"/>
                  </a:schemeClr>
                </a:gs>
                <a:gs pos="19000">
                  <a:schemeClr val="bg2">
                    <a:alpha val="70000"/>
                  </a:schemeClr>
                </a:gs>
                <a:gs pos="50000">
                  <a:schemeClr val="bg2">
                    <a:lumMod val="60000"/>
                    <a:lumOff val="40000"/>
                    <a:alpha val="29000"/>
                  </a:schemeClr>
                </a:gs>
                <a:gs pos="72000">
                  <a:schemeClr val="bg2">
                    <a:lumMod val="60000"/>
                    <a:lumOff val="40000"/>
                    <a:alpha val="0"/>
                  </a:schemeClr>
                </a:gs>
                <a:gs pos="89000">
                  <a:schemeClr val="bg2">
                    <a:lumMod val="40000"/>
                    <a:lumOff val="60000"/>
                    <a:alpha val="0"/>
                  </a:schemeClr>
                </a:gs>
                <a:gs pos="100000">
                  <a:schemeClr val="bg2">
                    <a:lumMod val="20000"/>
                    <a:lumOff val="80000"/>
                    <a:alpha val="0"/>
                  </a:schemeClr>
                </a:gs>
              </a:gsLst>
              <a:lin ang="10800000" scaled="0"/>
            </a:gradFill>
            <a:ln w="9525">
              <a:noFill/>
              <a:round/>
            </a:ln>
          </p:spPr>
        </p:sp>
        <p:sp>
          <p:nvSpPr>
            <p:cNvPr id="43" name="Freeform 17"/>
            <p:cNvSpPr/>
            <p:nvPr/>
          </p:nvSpPr>
          <p:spPr>
            <a:xfrm>
              <a:off x="4643516" y="1"/>
              <a:ext cx="4324698" cy="949316"/>
            </a:xfrm>
            <a:custGeom>
              <a:avLst/>
              <a:gdLst/>
              <a:ahLst/>
              <a:cxnLst>
                <a:cxn ang="0">
                  <a:pos x="0" y="588"/>
                </a:cxn>
                <a:cxn ang="0">
                  <a:pos x="371" y="599"/>
                </a:cxn>
                <a:cxn ang="0">
                  <a:pos x="959" y="606"/>
                </a:cxn>
                <a:cxn ang="0">
                  <a:pos x="1329" y="603"/>
                </a:cxn>
                <a:cxn ang="0">
                  <a:pos x="1736" y="594"/>
                </a:cxn>
                <a:cxn ang="0">
                  <a:pos x="2177" y="580"/>
                </a:cxn>
                <a:cxn ang="0">
                  <a:pos x="2637" y="555"/>
                </a:cxn>
                <a:cxn ang="0">
                  <a:pos x="3113" y="520"/>
                </a:cxn>
                <a:cxn ang="0">
                  <a:pos x="3593" y="474"/>
                </a:cxn>
                <a:cxn ang="0">
                  <a:pos x="3949" y="429"/>
                </a:cxn>
                <a:cxn ang="0">
                  <a:pos x="4185" y="396"/>
                </a:cxn>
                <a:cxn ang="0">
                  <a:pos x="4418" y="358"/>
                </a:cxn>
                <a:cxn ang="0">
                  <a:pos x="4644" y="315"/>
                </a:cxn>
                <a:cxn ang="0">
                  <a:pos x="4865" y="269"/>
                </a:cxn>
                <a:cxn ang="0">
                  <a:pos x="5080" y="218"/>
                </a:cxn>
                <a:cxn ang="0">
                  <a:pos x="5286" y="162"/>
                </a:cxn>
                <a:cxn ang="0">
                  <a:pos x="5483" y="101"/>
                </a:cxn>
                <a:cxn ang="0">
                  <a:pos x="5671" y="35"/>
                </a:cxn>
                <a:cxn ang="0">
                  <a:pos x="5413" y="0"/>
                </a:cxn>
                <a:cxn ang="0">
                  <a:pos x="5347" y="23"/>
                </a:cxn>
                <a:cxn ang="0">
                  <a:pos x="5197" y="73"/>
                </a:cxn>
                <a:cxn ang="0">
                  <a:pos x="5024" y="122"/>
                </a:cxn>
                <a:cxn ang="0">
                  <a:pos x="4829" y="175"/>
                </a:cxn>
                <a:cxn ang="0">
                  <a:pos x="4608" y="226"/>
                </a:cxn>
                <a:cxn ang="0">
                  <a:pos x="4362" y="279"/>
                </a:cxn>
                <a:cxn ang="0">
                  <a:pos x="4090" y="329"/>
                </a:cxn>
                <a:cxn ang="0">
                  <a:pos x="3791" y="378"/>
                </a:cxn>
                <a:cxn ang="0">
                  <a:pos x="3463" y="423"/>
                </a:cxn>
                <a:cxn ang="0">
                  <a:pos x="3104" y="466"/>
                </a:cxn>
                <a:cxn ang="0">
                  <a:pos x="2717" y="502"/>
                </a:cxn>
                <a:cxn ang="0">
                  <a:pos x="2297" y="535"/>
                </a:cxn>
                <a:cxn ang="0">
                  <a:pos x="1847" y="560"/>
                </a:cxn>
                <a:cxn ang="0">
                  <a:pos x="1363" y="578"/>
                </a:cxn>
                <a:cxn ang="0">
                  <a:pos x="845" y="589"/>
                </a:cxn>
                <a:cxn ang="0">
                  <a:pos x="290" y="591"/>
                </a:cxn>
                <a:cxn ang="0">
                  <a:pos x="0" y="588"/>
                </a:cxn>
              </a:cxnLst>
              <a:rect l="0" t="0" r="r" b="b"/>
              <a:pathLst>
                <a:path w="5760" h="606">
                  <a:moveTo>
                    <a:pt x="0" y="588"/>
                  </a:moveTo>
                  <a:lnTo>
                    <a:pt x="0" y="588"/>
                  </a:lnTo>
                  <a:lnTo>
                    <a:pt x="172" y="594"/>
                  </a:lnTo>
                  <a:lnTo>
                    <a:pt x="371" y="599"/>
                  </a:lnTo>
                  <a:lnTo>
                    <a:pt x="637" y="604"/>
                  </a:lnTo>
                  <a:lnTo>
                    <a:pt x="959" y="606"/>
                  </a:lnTo>
                  <a:lnTo>
                    <a:pt x="1137" y="604"/>
                  </a:lnTo>
                  <a:lnTo>
                    <a:pt x="1329" y="603"/>
                  </a:lnTo>
                  <a:lnTo>
                    <a:pt x="1528" y="599"/>
                  </a:lnTo>
                  <a:lnTo>
                    <a:pt x="1736" y="594"/>
                  </a:lnTo>
                  <a:lnTo>
                    <a:pt x="1954" y="588"/>
                  </a:lnTo>
                  <a:lnTo>
                    <a:pt x="2177" y="580"/>
                  </a:lnTo>
                  <a:lnTo>
                    <a:pt x="2405" y="568"/>
                  </a:lnTo>
                  <a:lnTo>
                    <a:pt x="2637" y="555"/>
                  </a:lnTo>
                  <a:lnTo>
                    <a:pt x="2875" y="540"/>
                  </a:lnTo>
                  <a:lnTo>
                    <a:pt x="3113" y="520"/>
                  </a:lnTo>
                  <a:lnTo>
                    <a:pt x="3352" y="499"/>
                  </a:lnTo>
                  <a:lnTo>
                    <a:pt x="3593" y="474"/>
                  </a:lnTo>
                  <a:lnTo>
                    <a:pt x="3831" y="446"/>
                  </a:lnTo>
                  <a:lnTo>
                    <a:pt x="3949" y="429"/>
                  </a:lnTo>
                  <a:lnTo>
                    <a:pt x="4068" y="413"/>
                  </a:lnTo>
                  <a:lnTo>
                    <a:pt x="4185" y="396"/>
                  </a:lnTo>
                  <a:lnTo>
                    <a:pt x="4303" y="376"/>
                  </a:lnTo>
                  <a:lnTo>
                    <a:pt x="4418" y="358"/>
                  </a:lnTo>
                  <a:lnTo>
                    <a:pt x="4532" y="337"/>
                  </a:lnTo>
                  <a:lnTo>
                    <a:pt x="4644" y="315"/>
                  </a:lnTo>
                  <a:lnTo>
                    <a:pt x="4757" y="292"/>
                  </a:lnTo>
                  <a:lnTo>
                    <a:pt x="4865" y="269"/>
                  </a:lnTo>
                  <a:lnTo>
                    <a:pt x="4974" y="244"/>
                  </a:lnTo>
                  <a:lnTo>
                    <a:pt x="5080" y="218"/>
                  </a:lnTo>
                  <a:lnTo>
                    <a:pt x="5184" y="190"/>
                  </a:lnTo>
                  <a:lnTo>
                    <a:pt x="5286" y="162"/>
                  </a:lnTo>
                  <a:lnTo>
                    <a:pt x="5385" y="132"/>
                  </a:lnTo>
                  <a:lnTo>
                    <a:pt x="5483" y="101"/>
                  </a:lnTo>
                  <a:lnTo>
                    <a:pt x="5578" y="69"/>
                  </a:lnTo>
                  <a:lnTo>
                    <a:pt x="5671" y="35"/>
                  </a:lnTo>
                  <a:lnTo>
                    <a:pt x="5760" y="0"/>
                  </a:lnTo>
                  <a:lnTo>
                    <a:pt x="5413" y="0"/>
                  </a:lnTo>
                  <a:lnTo>
                    <a:pt x="5413" y="0"/>
                  </a:lnTo>
                  <a:lnTo>
                    <a:pt x="5347" y="23"/>
                  </a:lnTo>
                  <a:lnTo>
                    <a:pt x="5275" y="48"/>
                  </a:lnTo>
                  <a:lnTo>
                    <a:pt x="5197" y="73"/>
                  </a:lnTo>
                  <a:lnTo>
                    <a:pt x="5113" y="97"/>
                  </a:lnTo>
                  <a:lnTo>
                    <a:pt x="5024" y="122"/>
                  </a:lnTo>
                  <a:lnTo>
                    <a:pt x="4930" y="149"/>
                  </a:lnTo>
                  <a:lnTo>
                    <a:pt x="4829" y="175"/>
                  </a:lnTo>
                  <a:lnTo>
                    <a:pt x="4722" y="200"/>
                  </a:lnTo>
                  <a:lnTo>
                    <a:pt x="4608" y="226"/>
                  </a:lnTo>
                  <a:lnTo>
                    <a:pt x="4489" y="253"/>
                  </a:lnTo>
                  <a:lnTo>
                    <a:pt x="4362" y="279"/>
                  </a:lnTo>
                  <a:lnTo>
                    <a:pt x="4230" y="304"/>
                  </a:lnTo>
                  <a:lnTo>
                    <a:pt x="4090" y="329"/>
                  </a:lnTo>
                  <a:lnTo>
                    <a:pt x="3943" y="353"/>
                  </a:lnTo>
                  <a:lnTo>
                    <a:pt x="3791" y="378"/>
                  </a:lnTo>
                  <a:lnTo>
                    <a:pt x="3629" y="401"/>
                  </a:lnTo>
                  <a:lnTo>
                    <a:pt x="3463" y="423"/>
                  </a:lnTo>
                  <a:lnTo>
                    <a:pt x="3288" y="444"/>
                  </a:lnTo>
                  <a:lnTo>
                    <a:pt x="3104" y="466"/>
                  </a:lnTo>
                  <a:lnTo>
                    <a:pt x="2915" y="484"/>
                  </a:lnTo>
                  <a:lnTo>
                    <a:pt x="2717" y="502"/>
                  </a:lnTo>
                  <a:lnTo>
                    <a:pt x="2512" y="518"/>
                  </a:lnTo>
                  <a:lnTo>
                    <a:pt x="2297" y="535"/>
                  </a:lnTo>
                  <a:lnTo>
                    <a:pt x="2076" y="548"/>
                  </a:lnTo>
                  <a:lnTo>
                    <a:pt x="1847" y="560"/>
                  </a:lnTo>
                  <a:lnTo>
                    <a:pt x="1609" y="570"/>
                  </a:lnTo>
                  <a:lnTo>
                    <a:pt x="1363" y="578"/>
                  </a:lnTo>
                  <a:lnTo>
                    <a:pt x="1107" y="585"/>
                  </a:lnTo>
                  <a:lnTo>
                    <a:pt x="845" y="589"/>
                  </a:lnTo>
                  <a:lnTo>
                    <a:pt x="573" y="591"/>
                  </a:lnTo>
                  <a:lnTo>
                    <a:pt x="290" y="591"/>
                  </a:lnTo>
                  <a:lnTo>
                    <a:pt x="0" y="588"/>
                  </a:lnTo>
                  <a:lnTo>
                    <a:pt x="0" y="588"/>
                  </a:lnTo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1900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  <a:alpha val="46000"/>
                  </a:schemeClr>
                </a:gs>
                <a:gs pos="72000">
                  <a:schemeClr val="bg1">
                    <a:lumMod val="85000"/>
                    <a:alpha val="45000"/>
                  </a:schemeClr>
                </a:gs>
                <a:gs pos="89000">
                  <a:schemeClr val="bg1">
                    <a:lumMod val="75000"/>
                    <a:alpha val="1200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10800000" scaled="0"/>
            </a:gradFill>
            <a:ln w="9525">
              <a:noFill/>
              <a:round/>
            </a:ln>
            <a:effectLst>
              <a:innerShdw blurRad="63500" dist="50800" dir="5400000">
                <a:schemeClr val="bg1">
                  <a:lumMod val="95000"/>
                  <a:alpha val="50000"/>
                </a:schemeClr>
              </a:innerShdw>
            </a:effectLst>
          </p:spPr>
        </p:sp>
      </p:grpSp>
      <p:pic>
        <p:nvPicPr>
          <p:cNvPr id="44" name="그림 43" descr="라인.pn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lum contrast="10000"/>
          </a:blip>
          <a:stretch>
            <a:fillRect/>
          </a:stretch>
        </p:blipFill>
        <p:spPr>
          <a:xfrm>
            <a:off x="0" y="3352800"/>
            <a:ext cx="5268686" cy="3505200"/>
          </a:xfrm>
          <a:prstGeom prst="rect">
            <a:avLst/>
          </a:prstGeom>
        </p:spPr>
      </p:pic>
      <p:pic>
        <p:nvPicPr>
          <p:cNvPr id="13" name="Picture 22" descr="logo_0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000" r="98286">
                        <a14:foregroundMark x1="21143" y1="0" x2="21143" y2="0"/>
                        <a14:foregroundMark x1="52714" y1="21905" x2="52714" y2="21905"/>
                        <a14:foregroundMark x1="61000" y1="27619" x2="61000" y2="27619"/>
                        <a14:foregroundMark x1="80714" y1="40952" x2="80714" y2="40952"/>
                        <a14:foregroundMark x1="67571" y1="79048" x2="67571" y2="79048"/>
                        <a14:foregroundMark x1="40000" y1="83333" x2="40000" y2="83333"/>
                        <a14:foregroundMark x1="53571" y1="83333" x2="53571" y2="83333"/>
                        <a14:foregroundMark x1="94286" y1="84762" x2="94286" y2="84762"/>
                        <a14:foregroundMark x1="3571" y1="84762" x2="3571" y2="84762"/>
                        <a14:foregroundMark x1="46571" y1="80476" x2="46571" y2="80476"/>
                        <a14:foregroundMark x1="29000" y1="79048" x2="29000" y2="79048"/>
                        <a14:foregroundMark x1="61000" y1="80476" x2="61000" y2="80476"/>
                        <a14:foregroundMark x1="17571" y1="81905" x2="17571" y2="81905"/>
                        <a14:foregroundMark x1="11429" y1="83333" x2="11429" y2="83333"/>
                        <a14:foregroundMark x1="8857" y1="81905" x2="8857" y2="81905"/>
                        <a14:foregroundMark x1="98286" y1="81905" x2="98286" y2="8190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697416" y="6103768"/>
            <a:ext cx="1263535" cy="34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88" y="6528175"/>
            <a:ext cx="1080120" cy="32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 descr="C:\Documents and Settings\user\바탕 화면\T60바탕화면_091128\핵융합\FPTRC\FPTRC_logo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43007" y="6453338"/>
            <a:ext cx="874221" cy="39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5244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2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9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73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9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/>
              <a:pPr/>
              <a:t>2014-02-19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6397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646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307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14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3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75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67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67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830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7" name="그룹 32"/>
          <p:cNvGrpSpPr/>
          <p:nvPr userDrawn="1"/>
        </p:nvGrpSpPr>
        <p:grpSpPr>
          <a:xfrm>
            <a:off x="541694" y="4137021"/>
            <a:ext cx="9364307" cy="2555234"/>
            <a:chOff x="500024" y="4137021"/>
            <a:chExt cx="8643976" cy="2555234"/>
          </a:xfrm>
        </p:grpSpPr>
        <p:sp>
          <p:nvSpPr>
            <p:cNvPr id="8" name="Freeform 5"/>
            <p:cNvSpPr/>
            <p:nvPr/>
          </p:nvSpPr>
          <p:spPr>
            <a:xfrm>
              <a:off x="2208042" y="4143150"/>
              <a:ext cx="6935958" cy="2410050"/>
            </a:xfrm>
            <a:custGeom>
              <a:avLst/>
              <a:gdLst/>
              <a:ahLst/>
              <a:cxnLst>
                <a:cxn ang="0">
                  <a:pos x="2756" y="8"/>
                </a:cxn>
                <a:cxn ang="0">
                  <a:pos x="2212" y="48"/>
                </a:cxn>
                <a:cxn ang="0">
                  <a:pos x="1574" y="118"/>
                </a:cxn>
                <a:cxn ang="0">
                  <a:pos x="1172" y="176"/>
                </a:cxn>
                <a:cxn ang="0">
                  <a:pos x="786" y="248"/>
                </a:cxn>
                <a:cxn ang="0">
                  <a:pos x="450" y="334"/>
                </a:cxn>
                <a:cxn ang="0">
                  <a:pos x="266" y="402"/>
                </a:cxn>
                <a:cxn ang="0">
                  <a:pos x="154" y="456"/>
                </a:cxn>
                <a:cxn ang="0">
                  <a:pos x="72" y="516"/>
                </a:cxn>
                <a:cxn ang="0">
                  <a:pos x="18" y="580"/>
                </a:cxn>
                <a:cxn ang="0">
                  <a:pos x="0" y="648"/>
                </a:cxn>
                <a:cxn ang="0">
                  <a:pos x="8" y="704"/>
                </a:cxn>
                <a:cxn ang="0">
                  <a:pos x="50" y="784"/>
                </a:cxn>
                <a:cxn ang="0">
                  <a:pos x="126" y="856"/>
                </a:cxn>
                <a:cxn ang="0">
                  <a:pos x="232" y="922"/>
                </a:cxn>
                <a:cxn ang="0">
                  <a:pos x="368" y="984"/>
                </a:cxn>
                <a:cxn ang="0">
                  <a:pos x="528" y="1038"/>
                </a:cxn>
                <a:cxn ang="0">
                  <a:pos x="712" y="1088"/>
                </a:cxn>
                <a:cxn ang="0">
                  <a:pos x="1136" y="1168"/>
                </a:cxn>
                <a:cxn ang="0">
                  <a:pos x="1620" y="1228"/>
                </a:cxn>
                <a:cxn ang="0">
                  <a:pos x="2144" y="1270"/>
                </a:cxn>
                <a:cxn ang="0">
                  <a:pos x="2684" y="1290"/>
                </a:cxn>
                <a:cxn ang="0">
                  <a:pos x="3222" y="1294"/>
                </a:cxn>
                <a:cxn ang="0">
                  <a:pos x="3734" y="1282"/>
                </a:cxn>
                <a:cxn ang="0">
                  <a:pos x="4202" y="1252"/>
                </a:cxn>
                <a:cxn ang="0">
                  <a:pos x="4180" y="1238"/>
                </a:cxn>
                <a:cxn ang="0">
                  <a:pos x="3458" y="1216"/>
                </a:cxn>
                <a:cxn ang="0">
                  <a:pos x="2792" y="1180"/>
                </a:cxn>
                <a:cxn ang="0">
                  <a:pos x="2258" y="1136"/>
                </a:cxn>
                <a:cxn ang="0">
                  <a:pos x="1736" y="1078"/>
                </a:cxn>
                <a:cxn ang="0">
                  <a:pos x="1264" y="998"/>
                </a:cxn>
                <a:cxn ang="0">
                  <a:pos x="1058" y="950"/>
                </a:cxn>
                <a:cxn ang="0">
                  <a:pos x="880" y="896"/>
                </a:cxn>
                <a:cxn ang="0">
                  <a:pos x="734" y="836"/>
                </a:cxn>
                <a:cxn ang="0">
                  <a:pos x="622" y="770"/>
                </a:cxn>
                <a:cxn ang="0">
                  <a:pos x="552" y="696"/>
                </a:cxn>
                <a:cxn ang="0">
                  <a:pos x="534" y="658"/>
                </a:cxn>
                <a:cxn ang="0">
                  <a:pos x="528" y="616"/>
                </a:cxn>
                <a:cxn ang="0">
                  <a:pos x="532" y="578"/>
                </a:cxn>
                <a:cxn ang="0">
                  <a:pos x="552" y="526"/>
                </a:cxn>
                <a:cxn ang="0">
                  <a:pos x="590" y="476"/>
                </a:cxn>
                <a:cxn ang="0">
                  <a:pos x="642" y="432"/>
                </a:cxn>
                <a:cxn ang="0">
                  <a:pos x="762" y="366"/>
                </a:cxn>
                <a:cxn ang="0">
                  <a:pos x="950" y="298"/>
                </a:cxn>
                <a:cxn ang="0">
                  <a:pos x="1178" y="242"/>
                </a:cxn>
                <a:cxn ang="0">
                  <a:pos x="1528" y="180"/>
                </a:cxn>
                <a:cxn ang="0">
                  <a:pos x="2110" y="102"/>
                </a:cxn>
                <a:cxn ang="0">
                  <a:pos x="2880" y="0"/>
                </a:cxn>
              </a:cxnLst>
              <a:rect l="0" t="0" r="r" b="b"/>
              <a:pathLst>
                <a:path w="4344" h="1294">
                  <a:moveTo>
                    <a:pt x="2880" y="0"/>
                  </a:moveTo>
                  <a:lnTo>
                    <a:pt x="2880" y="0"/>
                  </a:lnTo>
                  <a:lnTo>
                    <a:pt x="2756" y="8"/>
                  </a:lnTo>
                  <a:lnTo>
                    <a:pt x="2614" y="16"/>
                  </a:lnTo>
                  <a:lnTo>
                    <a:pt x="2430" y="30"/>
                  </a:lnTo>
                  <a:lnTo>
                    <a:pt x="2212" y="48"/>
                  </a:lnTo>
                  <a:lnTo>
                    <a:pt x="1968" y="72"/>
                  </a:lnTo>
                  <a:lnTo>
                    <a:pt x="1708" y="100"/>
                  </a:lnTo>
                  <a:lnTo>
                    <a:pt x="1574" y="118"/>
                  </a:lnTo>
                  <a:lnTo>
                    <a:pt x="1440" y="134"/>
                  </a:lnTo>
                  <a:lnTo>
                    <a:pt x="1306" y="154"/>
                  </a:lnTo>
                  <a:lnTo>
                    <a:pt x="1172" y="176"/>
                  </a:lnTo>
                  <a:lnTo>
                    <a:pt x="1040" y="198"/>
                  </a:lnTo>
                  <a:lnTo>
                    <a:pt x="912" y="222"/>
                  </a:lnTo>
                  <a:lnTo>
                    <a:pt x="786" y="248"/>
                  </a:lnTo>
                  <a:lnTo>
                    <a:pt x="668" y="274"/>
                  </a:lnTo>
                  <a:lnTo>
                    <a:pt x="556" y="304"/>
                  </a:lnTo>
                  <a:lnTo>
                    <a:pt x="450" y="334"/>
                  </a:lnTo>
                  <a:lnTo>
                    <a:pt x="354" y="366"/>
                  </a:lnTo>
                  <a:lnTo>
                    <a:pt x="308" y="384"/>
                  </a:lnTo>
                  <a:lnTo>
                    <a:pt x="266" y="402"/>
                  </a:lnTo>
                  <a:lnTo>
                    <a:pt x="226" y="418"/>
                  </a:lnTo>
                  <a:lnTo>
                    <a:pt x="188" y="438"/>
                  </a:lnTo>
                  <a:lnTo>
                    <a:pt x="154" y="456"/>
                  </a:lnTo>
                  <a:lnTo>
                    <a:pt x="124" y="476"/>
                  </a:lnTo>
                  <a:lnTo>
                    <a:pt x="96" y="496"/>
                  </a:lnTo>
                  <a:lnTo>
                    <a:pt x="72" y="516"/>
                  </a:lnTo>
                  <a:lnTo>
                    <a:pt x="50" y="536"/>
                  </a:lnTo>
                  <a:lnTo>
                    <a:pt x="32" y="558"/>
                  </a:lnTo>
                  <a:lnTo>
                    <a:pt x="18" y="580"/>
                  </a:lnTo>
                  <a:lnTo>
                    <a:pt x="8" y="602"/>
                  </a:lnTo>
                  <a:lnTo>
                    <a:pt x="2" y="624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2" y="676"/>
                  </a:lnTo>
                  <a:lnTo>
                    <a:pt x="8" y="704"/>
                  </a:lnTo>
                  <a:lnTo>
                    <a:pt x="18" y="732"/>
                  </a:lnTo>
                  <a:lnTo>
                    <a:pt x="32" y="758"/>
                  </a:lnTo>
                  <a:lnTo>
                    <a:pt x="50" y="784"/>
                  </a:lnTo>
                  <a:lnTo>
                    <a:pt x="72" y="808"/>
                  </a:lnTo>
                  <a:lnTo>
                    <a:pt x="98" y="832"/>
                  </a:lnTo>
                  <a:lnTo>
                    <a:pt x="126" y="856"/>
                  </a:lnTo>
                  <a:lnTo>
                    <a:pt x="158" y="880"/>
                  </a:lnTo>
                  <a:lnTo>
                    <a:pt x="194" y="902"/>
                  </a:lnTo>
                  <a:lnTo>
                    <a:pt x="232" y="922"/>
                  </a:lnTo>
                  <a:lnTo>
                    <a:pt x="274" y="944"/>
                  </a:lnTo>
                  <a:lnTo>
                    <a:pt x="320" y="964"/>
                  </a:lnTo>
                  <a:lnTo>
                    <a:pt x="368" y="984"/>
                  </a:lnTo>
                  <a:lnTo>
                    <a:pt x="418" y="1002"/>
                  </a:lnTo>
                  <a:lnTo>
                    <a:pt x="472" y="1020"/>
                  </a:lnTo>
                  <a:lnTo>
                    <a:pt x="528" y="1038"/>
                  </a:lnTo>
                  <a:lnTo>
                    <a:pt x="586" y="1056"/>
                  </a:lnTo>
                  <a:lnTo>
                    <a:pt x="648" y="1072"/>
                  </a:lnTo>
                  <a:lnTo>
                    <a:pt x="712" y="1088"/>
                  </a:lnTo>
                  <a:lnTo>
                    <a:pt x="844" y="1116"/>
                  </a:lnTo>
                  <a:lnTo>
                    <a:pt x="986" y="1144"/>
                  </a:lnTo>
                  <a:lnTo>
                    <a:pt x="1136" y="1168"/>
                  </a:lnTo>
                  <a:lnTo>
                    <a:pt x="1292" y="1192"/>
                  </a:lnTo>
                  <a:lnTo>
                    <a:pt x="1454" y="1212"/>
                  </a:lnTo>
                  <a:lnTo>
                    <a:pt x="1620" y="1228"/>
                  </a:lnTo>
                  <a:lnTo>
                    <a:pt x="1792" y="1244"/>
                  </a:lnTo>
                  <a:lnTo>
                    <a:pt x="1966" y="1258"/>
                  </a:lnTo>
                  <a:lnTo>
                    <a:pt x="2144" y="1270"/>
                  </a:lnTo>
                  <a:lnTo>
                    <a:pt x="2322" y="1278"/>
                  </a:lnTo>
                  <a:lnTo>
                    <a:pt x="2504" y="1286"/>
                  </a:lnTo>
                  <a:lnTo>
                    <a:pt x="2684" y="1290"/>
                  </a:lnTo>
                  <a:lnTo>
                    <a:pt x="2864" y="1294"/>
                  </a:lnTo>
                  <a:lnTo>
                    <a:pt x="3044" y="1294"/>
                  </a:lnTo>
                  <a:lnTo>
                    <a:pt x="3222" y="1294"/>
                  </a:lnTo>
                  <a:lnTo>
                    <a:pt x="3396" y="1292"/>
                  </a:lnTo>
                  <a:lnTo>
                    <a:pt x="3568" y="1288"/>
                  </a:lnTo>
                  <a:lnTo>
                    <a:pt x="3734" y="1282"/>
                  </a:lnTo>
                  <a:lnTo>
                    <a:pt x="3896" y="1274"/>
                  </a:lnTo>
                  <a:lnTo>
                    <a:pt x="4052" y="1264"/>
                  </a:lnTo>
                  <a:lnTo>
                    <a:pt x="4202" y="1252"/>
                  </a:lnTo>
                  <a:lnTo>
                    <a:pt x="4344" y="1240"/>
                  </a:lnTo>
                  <a:lnTo>
                    <a:pt x="4344" y="1240"/>
                  </a:lnTo>
                  <a:lnTo>
                    <a:pt x="4180" y="1238"/>
                  </a:lnTo>
                  <a:lnTo>
                    <a:pt x="3992" y="1234"/>
                  </a:lnTo>
                  <a:lnTo>
                    <a:pt x="3748" y="1226"/>
                  </a:lnTo>
                  <a:lnTo>
                    <a:pt x="3458" y="1216"/>
                  </a:lnTo>
                  <a:lnTo>
                    <a:pt x="3136" y="1200"/>
                  </a:lnTo>
                  <a:lnTo>
                    <a:pt x="2966" y="1192"/>
                  </a:lnTo>
                  <a:lnTo>
                    <a:pt x="2792" y="1180"/>
                  </a:lnTo>
                  <a:lnTo>
                    <a:pt x="2614" y="1168"/>
                  </a:lnTo>
                  <a:lnTo>
                    <a:pt x="2436" y="1152"/>
                  </a:lnTo>
                  <a:lnTo>
                    <a:pt x="2258" y="1136"/>
                  </a:lnTo>
                  <a:lnTo>
                    <a:pt x="2080" y="1118"/>
                  </a:lnTo>
                  <a:lnTo>
                    <a:pt x="1906" y="1100"/>
                  </a:lnTo>
                  <a:lnTo>
                    <a:pt x="1736" y="1078"/>
                  </a:lnTo>
                  <a:lnTo>
                    <a:pt x="1570" y="1052"/>
                  </a:lnTo>
                  <a:lnTo>
                    <a:pt x="1414" y="1026"/>
                  </a:lnTo>
                  <a:lnTo>
                    <a:pt x="1264" y="998"/>
                  </a:lnTo>
                  <a:lnTo>
                    <a:pt x="1192" y="982"/>
                  </a:lnTo>
                  <a:lnTo>
                    <a:pt x="1124" y="966"/>
                  </a:lnTo>
                  <a:lnTo>
                    <a:pt x="1058" y="950"/>
                  </a:lnTo>
                  <a:lnTo>
                    <a:pt x="996" y="932"/>
                  </a:lnTo>
                  <a:lnTo>
                    <a:pt x="936" y="914"/>
                  </a:lnTo>
                  <a:lnTo>
                    <a:pt x="880" y="896"/>
                  </a:lnTo>
                  <a:lnTo>
                    <a:pt x="828" y="878"/>
                  </a:lnTo>
                  <a:lnTo>
                    <a:pt x="778" y="858"/>
                  </a:lnTo>
                  <a:lnTo>
                    <a:pt x="734" y="836"/>
                  </a:lnTo>
                  <a:lnTo>
                    <a:pt x="692" y="816"/>
                  </a:lnTo>
                  <a:lnTo>
                    <a:pt x="654" y="792"/>
                  </a:lnTo>
                  <a:lnTo>
                    <a:pt x="622" y="770"/>
                  </a:lnTo>
                  <a:lnTo>
                    <a:pt x="594" y="746"/>
                  </a:lnTo>
                  <a:lnTo>
                    <a:pt x="570" y="722"/>
                  </a:lnTo>
                  <a:lnTo>
                    <a:pt x="552" y="696"/>
                  </a:lnTo>
                  <a:lnTo>
                    <a:pt x="546" y="684"/>
                  </a:lnTo>
                  <a:lnTo>
                    <a:pt x="538" y="670"/>
                  </a:lnTo>
                  <a:lnTo>
                    <a:pt x="534" y="658"/>
                  </a:lnTo>
                  <a:lnTo>
                    <a:pt x="530" y="644"/>
                  </a:lnTo>
                  <a:lnTo>
                    <a:pt x="528" y="630"/>
                  </a:lnTo>
                  <a:lnTo>
                    <a:pt x="528" y="616"/>
                  </a:lnTo>
                  <a:lnTo>
                    <a:pt x="528" y="616"/>
                  </a:lnTo>
                  <a:lnTo>
                    <a:pt x="530" y="596"/>
                  </a:lnTo>
                  <a:lnTo>
                    <a:pt x="532" y="578"/>
                  </a:lnTo>
                  <a:lnTo>
                    <a:pt x="538" y="560"/>
                  </a:lnTo>
                  <a:lnTo>
                    <a:pt x="544" y="542"/>
                  </a:lnTo>
                  <a:lnTo>
                    <a:pt x="552" y="526"/>
                  </a:lnTo>
                  <a:lnTo>
                    <a:pt x="564" y="508"/>
                  </a:lnTo>
                  <a:lnTo>
                    <a:pt x="576" y="492"/>
                  </a:lnTo>
                  <a:lnTo>
                    <a:pt x="590" y="476"/>
                  </a:lnTo>
                  <a:lnTo>
                    <a:pt x="606" y="462"/>
                  </a:lnTo>
                  <a:lnTo>
                    <a:pt x="624" y="446"/>
                  </a:lnTo>
                  <a:lnTo>
                    <a:pt x="642" y="432"/>
                  </a:lnTo>
                  <a:lnTo>
                    <a:pt x="664" y="418"/>
                  </a:lnTo>
                  <a:lnTo>
                    <a:pt x="710" y="390"/>
                  </a:lnTo>
                  <a:lnTo>
                    <a:pt x="762" y="366"/>
                  </a:lnTo>
                  <a:lnTo>
                    <a:pt x="820" y="342"/>
                  </a:lnTo>
                  <a:lnTo>
                    <a:pt x="882" y="320"/>
                  </a:lnTo>
                  <a:lnTo>
                    <a:pt x="950" y="298"/>
                  </a:lnTo>
                  <a:lnTo>
                    <a:pt x="1022" y="278"/>
                  </a:lnTo>
                  <a:lnTo>
                    <a:pt x="1098" y="260"/>
                  </a:lnTo>
                  <a:lnTo>
                    <a:pt x="1178" y="242"/>
                  </a:lnTo>
                  <a:lnTo>
                    <a:pt x="1260" y="224"/>
                  </a:lnTo>
                  <a:lnTo>
                    <a:pt x="1348" y="208"/>
                  </a:lnTo>
                  <a:lnTo>
                    <a:pt x="1528" y="180"/>
                  </a:lnTo>
                  <a:lnTo>
                    <a:pt x="1718" y="152"/>
                  </a:lnTo>
                  <a:lnTo>
                    <a:pt x="1912" y="126"/>
                  </a:lnTo>
                  <a:lnTo>
                    <a:pt x="2110" y="102"/>
                  </a:lnTo>
                  <a:lnTo>
                    <a:pt x="2506" y="54"/>
                  </a:lnTo>
                  <a:lnTo>
                    <a:pt x="2696" y="28"/>
                  </a:lnTo>
                  <a:lnTo>
                    <a:pt x="2880" y="0"/>
                  </a:lnTo>
                  <a:lnTo>
                    <a:pt x="2880" y="0"/>
                  </a:lnTo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19000">
                  <a:schemeClr val="bg1">
                    <a:lumMod val="85000"/>
                    <a:alpha val="63000"/>
                  </a:schemeClr>
                </a:gs>
                <a:gs pos="50000">
                  <a:schemeClr val="bg1">
                    <a:lumMod val="85000"/>
                  </a:schemeClr>
                </a:gs>
                <a:gs pos="72000">
                  <a:schemeClr val="bg1">
                    <a:lumMod val="85000"/>
                    <a:alpha val="15000"/>
                  </a:schemeClr>
                </a:gs>
                <a:gs pos="89000">
                  <a:schemeClr val="bg1">
                    <a:lumMod val="75000"/>
                    <a:alpha val="5000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</p:sp>
        <p:sp>
          <p:nvSpPr>
            <p:cNvPr id="9" name="Freeform 5"/>
            <p:cNvSpPr/>
            <p:nvPr/>
          </p:nvSpPr>
          <p:spPr>
            <a:xfrm>
              <a:off x="642910" y="4143380"/>
              <a:ext cx="8501090" cy="2500330"/>
            </a:xfrm>
            <a:custGeom>
              <a:avLst/>
              <a:gdLst/>
              <a:ahLst/>
              <a:cxnLst>
                <a:cxn ang="0">
                  <a:pos x="2756" y="8"/>
                </a:cxn>
                <a:cxn ang="0">
                  <a:pos x="2212" y="48"/>
                </a:cxn>
                <a:cxn ang="0">
                  <a:pos x="1574" y="118"/>
                </a:cxn>
                <a:cxn ang="0">
                  <a:pos x="1172" y="176"/>
                </a:cxn>
                <a:cxn ang="0">
                  <a:pos x="786" y="248"/>
                </a:cxn>
                <a:cxn ang="0">
                  <a:pos x="450" y="334"/>
                </a:cxn>
                <a:cxn ang="0">
                  <a:pos x="266" y="402"/>
                </a:cxn>
                <a:cxn ang="0">
                  <a:pos x="154" y="456"/>
                </a:cxn>
                <a:cxn ang="0">
                  <a:pos x="72" y="516"/>
                </a:cxn>
                <a:cxn ang="0">
                  <a:pos x="18" y="580"/>
                </a:cxn>
                <a:cxn ang="0">
                  <a:pos x="0" y="648"/>
                </a:cxn>
                <a:cxn ang="0">
                  <a:pos x="8" y="704"/>
                </a:cxn>
                <a:cxn ang="0">
                  <a:pos x="50" y="784"/>
                </a:cxn>
                <a:cxn ang="0">
                  <a:pos x="126" y="856"/>
                </a:cxn>
                <a:cxn ang="0">
                  <a:pos x="232" y="922"/>
                </a:cxn>
                <a:cxn ang="0">
                  <a:pos x="368" y="984"/>
                </a:cxn>
                <a:cxn ang="0">
                  <a:pos x="528" y="1038"/>
                </a:cxn>
                <a:cxn ang="0">
                  <a:pos x="712" y="1088"/>
                </a:cxn>
                <a:cxn ang="0">
                  <a:pos x="1136" y="1168"/>
                </a:cxn>
                <a:cxn ang="0">
                  <a:pos x="1620" y="1228"/>
                </a:cxn>
                <a:cxn ang="0">
                  <a:pos x="2144" y="1270"/>
                </a:cxn>
                <a:cxn ang="0">
                  <a:pos x="2684" y="1290"/>
                </a:cxn>
                <a:cxn ang="0">
                  <a:pos x="3222" y="1294"/>
                </a:cxn>
                <a:cxn ang="0">
                  <a:pos x="3734" y="1282"/>
                </a:cxn>
                <a:cxn ang="0">
                  <a:pos x="4202" y="1252"/>
                </a:cxn>
                <a:cxn ang="0">
                  <a:pos x="4180" y="1238"/>
                </a:cxn>
                <a:cxn ang="0">
                  <a:pos x="3458" y="1216"/>
                </a:cxn>
                <a:cxn ang="0">
                  <a:pos x="2792" y="1180"/>
                </a:cxn>
                <a:cxn ang="0">
                  <a:pos x="2258" y="1136"/>
                </a:cxn>
                <a:cxn ang="0">
                  <a:pos x="1736" y="1078"/>
                </a:cxn>
                <a:cxn ang="0">
                  <a:pos x="1264" y="998"/>
                </a:cxn>
                <a:cxn ang="0">
                  <a:pos x="1058" y="950"/>
                </a:cxn>
                <a:cxn ang="0">
                  <a:pos x="880" y="896"/>
                </a:cxn>
                <a:cxn ang="0">
                  <a:pos x="734" y="836"/>
                </a:cxn>
                <a:cxn ang="0">
                  <a:pos x="622" y="770"/>
                </a:cxn>
                <a:cxn ang="0">
                  <a:pos x="552" y="696"/>
                </a:cxn>
                <a:cxn ang="0">
                  <a:pos x="534" y="658"/>
                </a:cxn>
                <a:cxn ang="0">
                  <a:pos x="528" y="616"/>
                </a:cxn>
                <a:cxn ang="0">
                  <a:pos x="532" y="578"/>
                </a:cxn>
                <a:cxn ang="0">
                  <a:pos x="552" y="526"/>
                </a:cxn>
                <a:cxn ang="0">
                  <a:pos x="590" y="476"/>
                </a:cxn>
                <a:cxn ang="0">
                  <a:pos x="642" y="432"/>
                </a:cxn>
                <a:cxn ang="0">
                  <a:pos x="762" y="366"/>
                </a:cxn>
                <a:cxn ang="0">
                  <a:pos x="950" y="298"/>
                </a:cxn>
                <a:cxn ang="0">
                  <a:pos x="1178" y="242"/>
                </a:cxn>
                <a:cxn ang="0">
                  <a:pos x="1528" y="180"/>
                </a:cxn>
                <a:cxn ang="0">
                  <a:pos x="2110" y="102"/>
                </a:cxn>
                <a:cxn ang="0">
                  <a:pos x="2880" y="0"/>
                </a:cxn>
              </a:cxnLst>
              <a:rect l="0" t="0" r="r" b="b"/>
              <a:pathLst>
                <a:path w="4344" h="1294">
                  <a:moveTo>
                    <a:pt x="2880" y="0"/>
                  </a:moveTo>
                  <a:lnTo>
                    <a:pt x="2880" y="0"/>
                  </a:lnTo>
                  <a:lnTo>
                    <a:pt x="2756" y="8"/>
                  </a:lnTo>
                  <a:lnTo>
                    <a:pt x="2614" y="16"/>
                  </a:lnTo>
                  <a:lnTo>
                    <a:pt x="2430" y="30"/>
                  </a:lnTo>
                  <a:lnTo>
                    <a:pt x="2212" y="48"/>
                  </a:lnTo>
                  <a:lnTo>
                    <a:pt x="1968" y="72"/>
                  </a:lnTo>
                  <a:lnTo>
                    <a:pt x="1708" y="100"/>
                  </a:lnTo>
                  <a:lnTo>
                    <a:pt x="1574" y="118"/>
                  </a:lnTo>
                  <a:lnTo>
                    <a:pt x="1440" y="134"/>
                  </a:lnTo>
                  <a:lnTo>
                    <a:pt x="1306" y="154"/>
                  </a:lnTo>
                  <a:lnTo>
                    <a:pt x="1172" y="176"/>
                  </a:lnTo>
                  <a:lnTo>
                    <a:pt x="1040" y="198"/>
                  </a:lnTo>
                  <a:lnTo>
                    <a:pt x="912" y="222"/>
                  </a:lnTo>
                  <a:lnTo>
                    <a:pt x="786" y="248"/>
                  </a:lnTo>
                  <a:lnTo>
                    <a:pt x="668" y="274"/>
                  </a:lnTo>
                  <a:lnTo>
                    <a:pt x="556" y="304"/>
                  </a:lnTo>
                  <a:lnTo>
                    <a:pt x="450" y="334"/>
                  </a:lnTo>
                  <a:lnTo>
                    <a:pt x="354" y="366"/>
                  </a:lnTo>
                  <a:lnTo>
                    <a:pt x="308" y="384"/>
                  </a:lnTo>
                  <a:lnTo>
                    <a:pt x="266" y="402"/>
                  </a:lnTo>
                  <a:lnTo>
                    <a:pt x="226" y="418"/>
                  </a:lnTo>
                  <a:lnTo>
                    <a:pt x="188" y="438"/>
                  </a:lnTo>
                  <a:lnTo>
                    <a:pt x="154" y="456"/>
                  </a:lnTo>
                  <a:lnTo>
                    <a:pt x="124" y="476"/>
                  </a:lnTo>
                  <a:lnTo>
                    <a:pt x="96" y="496"/>
                  </a:lnTo>
                  <a:lnTo>
                    <a:pt x="72" y="516"/>
                  </a:lnTo>
                  <a:lnTo>
                    <a:pt x="50" y="536"/>
                  </a:lnTo>
                  <a:lnTo>
                    <a:pt x="32" y="558"/>
                  </a:lnTo>
                  <a:lnTo>
                    <a:pt x="18" y="580"/>
                  </a:lnTo>
                  <a:lnTo>
                    <a:pt x="8" y="602"/>
                  </a:lnTo>
                  <a:lnTo>
                    <a:pt x="2" y="624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2" y="676"/>
                  </a:lnTo>
                  <a:lnTo>
                    <a:pt x="8" y="704"/>
                  </a:lnTo>
                  <a:lnTo>
                    <a:pt x="18" y="732"/>
                  </a:lnTo>
                  <a:lnTo>
                    <a:pt x="32" y="758"/>
                  </a:lnTo>
                  <a:lnTo>
                    <a:pt x="50" y="784"/>
                  </a:lnTo>
                  <a:lnTo>
                    <a:pt x="72" y="808"/>
                  </a:lnTo>
                  <a:lnTo>
                    <a:pt x="98" y="832"/>
                  </a:lnTo>
                  <a:lnTo>
                    <a:pt x="126" y="856"/>
                  </a:lnTo>
                  <a:lnTo>
                    <a:pt x="158" y="880"/>
                  </a:lnTo>
                  <a:lnTo>
                    <a:pt x="194" y="902"/>
                  </a:lnTo>
                  <a:lnTo>
                    <a:pt x="232" y="922"/>
                  </a:lnTo>
                  <a:lnTo>
                    <a:pt x="274" y="944"/>
                  </a:lnTo>
                  <a:lnTo>
                    <a:pt x="320" y="964"/>
                  </a:lnTo>
                  <a:lnTo>
                    <a:pt x="368" y="984"/>
                  </a:lnTo>
                  <a:lnTo>
                    <a:pt x="418" y="1002"/>
                  </a:lnTo>
                  <a:lnTo>
                    <a:pt x="472" y="1020"/>
                  </a:lnTo>
                  <a:lnTo>
                    <a:pt x="528" y="1038"/>
                  </a:lnTo>
                  <a:lnTo>
                    <a:pt x="586" y="1056"/>
                  </a:lnTo>
                  <a:lnTo>
                    <a:pt x="648" y="1072"/>
                  </a:lnTo>
                  <a:lnTo>
                    <a:pt x="712" y="1088"/>
                  </a:lnTo>
                  <a:lnTo>
                    <a:pt x="844" y="1116"/>
                  </a:lnTo>
                  <a:lnTo>
                    <a:pt x="986" y="1144"/>
                  </a:lnTo>
                  <a:lnTo>
                    <a:pt x="1136" y="1168"/>
                  </a:lnTo>
                  <a:lnTo>
                    <a:pt x="1292" y="1192"/>
                  </a:lnTo>
                  <a:lnTo>
                    <a:pt x="1454" y="1212"/>
                  </a:lnTo>
                  <a:lnTo>
                    <a:pt x="1620" y="1228"/>
                  </a:lnTo>
                  <a:lnTo>
                    <a:pt x="1792" y="1244"/>
                  </a:lnTo>
                  <a:lnTo>
                    <a:pt x="1966" y="1258"/>
                  </a:lnTo>
                  <a:lnTo>
                    <a:pt x="2144" y="1270"/>
                  </a:lnTo>
                  <a:lnTo>
                    <a:pt x="2322" y="1278"/>
                  </a:lnTo>
                  <a:lnTo>
                    <a:pt x="2504" y="1286"/>
                  </a:lnTo>
                  <a:lnTo>
                    <a:pt x="2684" y="1290"/>
                  </a:lnTo>
                  <a:lnTo>
                    <a:pt x="2864" y="1294"/>
                  </a:lnTo>
                  <a:lnTo>
                    <a:pt x="3044" y="1294"/>
                  </a:lnTo>
                  <a:lnTo>
                    <a:pt x="3222" y="1294"/>
                  </a:lnTo>
                  <a:lnTo>
                    <a:pt x="3396" y="1292"/>
                  </a:lnTo>
                  <a:lnTo>
                    <a:pt x="3568" y="1288"/>
                  </a:lnTo>
                  <a:lnTo>
                    <a:pt x="3734" y="1282"/>
                  </a:lnTo>
                  <a:lnTo>
                    <a:pt x="3896" y="1274"/>
                  </a:lnTo>
                  <a:lnTo>
                    <a:pt x="4052" y="1264"/>
                  </a:lnTo>
                  <a:lnTo>
                    <a:pt x="4202" y="1252"/>
                  </a:lnTo>
                  <a:lnTo>
                    <a:pt x="4344" y="1240"/>
                  </a:lnTo>
                  <a:lnTo>
                    <a:pt x="4344" y="1240"/>
                  </a:lnTo>
                  <a:lnTo>
                    <a:pt x="4180" y="1238"/>
                  </a:lnTo>
                  <a:lnTo>
                    <a:pt x="3992" y="1234"/>
                  </a:lnTo>
                  <a:lnTo>
                    <a:pt x="3748" y="1226"/>
                  </a:lnTo>
                  <a:lnTo>
                    <a:pt x="3458" y="1216"/>
                  </a:lnTo>
                  <a:lnTo>
                    <a:pt x="3136" y="1200"/>
                  </a:lnTo>
                  <a:lnTo>
                    <a:pt x="2966" y="1192"/>
                  </a:lnTo>
                  <a:lnTo>
                    <a:pt x="2792" y="1180"/>
                  </a:lnTo>
                  <a:lnTo>
                    <a:pt x="2614" y="1168"/>
                  </a:lnTo>
                  <a:lnTo>
                    <a:pt x="2436" y="1152"/>
                  </a:lnTo>
                  <a:lnTo>
                    <a:pt x="2258" y="1136"/>
                  </a:lnTo>
                  <a:lnTo>
                    <a:pt x="2080" y="1118"/>
                  </a:lnTo>
                  <a:lnTo>
                    <a:pt x="1906" y="1100"/>
                  </a:lnTo>
                  <a:lnTo>
                    <a:pt x="1736" y="1078"/>
                  </a:lnTo>
                  <a:lnTo>
                    <a:pt x="1570" y="1052"/>
                  </a:lnTo>
                  <a:lnTo>
                    <a:pt x="1414" y="1026"/>
                  </a:lnTo>
                  <a:lnTo>
                    <a:pt x="1264" y="998"/>
                  </a:lnTo>
                  <a:lnTo>
                    <a:pt x="1192" y="982"/>
                  </a:lnTo>
                  <a:lnTo>
                    <a:pt x="1124" y="966"/>
                  </a:lnTo>
                  <a:lnTo>
                    <a:pt x="1058" y="950"/>
                  </a:lnTo>
                  <a:lnTo>
                    <a:pt x="996" y="932"/>
                  </a:lnTo>
                  <a:lnTo>
                    <a:pt x="936" y="914"/>
                  </a:lnTo>
                  <a:lnTo>
                    <a:pt x="880" y="896"/>
                  </a:lnTo>
                  <a:lnTo>
                    <a:pt x="828" y="878"/>
                  </a:lnTo>
                  <a:lnTo>
                    <a:pt x="778" y="858"/>
                  </a:lnTo>
                  <a:lnTo>
                    <a:pt x="734" y="836"/>
                  </a:lnTo>
                  <a:lnTo>
                    <a:pt x="692" y="816"/>
                  </a:lnTo>
                  <a:lnTo>
                    <a:pt x="654" y="792"/>
                  </a:lnTo>
                  <a:lnTo>
                    <a:pt x="622" y="770"/>
                  </a:lnTo>
                  <a:lnTo>
                    <a:pt x="594" y="746"/>
                  </a:lnTo>
                  <a:lnTo>
                    <a:pt x="570" y="722"/>
                  </a:lnTo>
                  <a:lnTo>
                    <a:pt x="552" y="696"/>
                  </a:lnTo>
                  <a:lnTo>
                    <a:pt x="546" y="684"/>
                  </a:lnTo>
                  <a:lnTo>
                    <a:pt x="538" y="670"/>
                  </a:lnTo>
                  <a:lnTo>
                    <a:pt x="534" y="658"/>
                  </a:lnTo>
                  <a:lnTo>
                    <a:pt x="530" y="644"/>
                  </a:lnTo>
                  <a:lnTo>
                    <a:pt x="528" y="630"/>
                  </a:lnTo>
                  <a:lnTo>
                    <a:pt x="528" y="616"/>
                  </a:lnTo>
                  <a:lnTo>
                    <a:pt x="528" y="616"/>
                  </a:lnTo>
                  <a:lnTo>
                    <a:pt x="530" y="596"/>
                  </a:lnTo>
                  <a:lnTo>
                    <a:pt x="532" y="578"/>
                  </a:lnTo>
                  <a:lnTo>
                    <a:pt x="538" y="560"/>
                  </a:lnTo>
                  <a:lnTo>
                    <a:pt x="544" y="542"/>
                  </a:lnTo>
                  <a:lnTo>
                    <a:pt x="552" y="526"/>
                  </a:lnTo>
                  <a:lnTo>
                    <a:pt x="564" y="508"/>
                  </a:lnTo>
                  <a:lnTo>
                    <a:pt x="576" y="492"/>
                  </a:lnTo>
                  <a:lnTo>
                    <a:pt x="590" y="476"/>
                  </a:lnTo>
                  <a:lnTo>
                    <a:pt x="606" y="462"/>
                  </a:lnTo>
                  <a:lnTo>
                    <a:pt x="624" y="446"/>
                  </a:lnTo>
                  <a:lnTo>
                    <a:pt x="642" y="432"/>
                  </a:lnTo>
                  <a:lnTo>
                    <a:pt x="664" y="418"/>
                  </a:lnTo>
                  <a:lnTo>
                    <a:pt x="710" y="390"/>
                  </a:lnTo>
                  <a:lnTo>
                    <a:pt x="762" y="366"/>
                  </a:lnTo>
                  <a:lnTo>
                    <a:pt x="820" y="342"/>
                  </a:lnTo>
                  <a:lnTo>
                    <a:pt x="882" y="320"/>
                  </a:lnTo>
                  <a:lnTo>
                    <a:pt x="950" y="298"/>
                  </a:lnTo>
                  <a:lnTo>
                    <a:pt x="1022" y="278"/>
                  </a:lnTo>
                  <a:lnTo>
                    <a:pt x="1098" y="260"/>
                  </a:lnTo>
                  <a:lnTo>
                    <a:pt x="1178" y="242"/>
                  </a:lnTo>
                  <a:lnTo>
                    <a:pt x="1260" y="224"/>
                  </a:lnTo>
                  <a:lnTo>
                    <a:pt x="1348" y="208"/>
                  </a:lnTo>
                  <a:lnTo>
                    <a:pt x="1528" y="180"/>
                  </a:lnTo>
                  <a:lnTo>
                    <a:pt x="1718" y="152"/>
                  </a:lnTo>
                  <a:lnTo>
                    <a:pt x="1912" y="126"/>
                  </a:lnTo>
                  <a:lnTo>
                    <a:pt x="2110" y="102"/>
                  </a:lnTo>
                  <a:lnTo>
                    <a:pt x="2506" y="54"/>
                  </a:lnTo>
                  <a:lnTo>
                    <a:pt x="2696" y="28"/>
                  </a:lnTo>
                  <a:lnTo>
                    <a:pt x="2880" y="0"/>
                  </a:lnTo>
                  <a:lnTo>
                    <a:pt x="2880" y="0"/>
                  </a:lnTo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  <a:alpha val="0"/>
                  </a:schemeClr>
                </a:gs>
                <a:gs pos="19000">
                  <a:schemeClr val="bg2">
                    <a:alpha val="88000"/>
                  </a:schemeClr>
                </a:gs>
                <a:gs pos="50000">
                  <a:schemeClr val="bg2"/>
                </a:gs>
                <a:gs pos="72000">
                  <a:schemeClr val="bg2">
                    <a:alpha val="85000"/>
                  </a:schemeClr>
                </a:gs>
                <a:gs pos="89000">
                  <a:schemeClr val="bg2">
                    <a:lumMod val="60000"/>
                    <a:lumOff val="4000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</p:sp>
        <p:sp>
          <p:nvSpPr>
            <p:cNvPr id="10" name="자유형 9"/>
            <p:cNvSpPr/>
            <p:nvPr/>
          </p:nvSpPr>
          <p:spPr>
            <a:xfrm>
              <a:off x="500024" y="4137021"/>
              <a:ext cx="6189832" cy="2555234"/>
            </a:xfrm>
            <a:custGeom>
              <a:avLst/>
              <a:gdLst>
                <a:gd name="connsiteX0" fmla="*/ 0 w 9958422"/>
                <a:gd name="connsiteY0" fmla="*/ 1244600 h 2489200"/>
                <a:gd name="connsiteX1" fmla="*/ 3771763 w 9958422"/>
                <a:gd name="connsiteY1" fmla="*/ 37155 h 2489200"/>
                <a:gd name="connsiteX2" fmla="*/ 4979213 w 9958422"/>
                <a:gd name="connsiteY2" fmla="*/ 6 h 2489200"/>
                <a:gd name="connsiteX3" fmla="*/ 6186666 w 9958422"/>
                <a:gd name="connsiteY3" fmla="*/ 37155 h 2489200"/>
                <a:gd name="connsiteX4" fmla="*/ 9958423 w 9958422"/>
                <a:gd name="connsiteY4" fmla="*/ 1244614 h 2489200"/>
                <a:gd name="connsiteX5" fmla="*/ 6186662 w 9958422"/>
                <a:gd name="connsiteY5" fmla="*/ 2452065 h 2489200"/>
                <a:gd name="connsiteX6" fmla="*/ 4979211 w 9958422"/>
                <a:gd name="connsiteY6" fmla="*/ 2489214 h 2489200"/>
                <a:gd name="connsiteX7" fmla="*/ 3771759 w 9958422"/>
                <a:gd name="connsiteY7" fmla="*/ 2452065 h 2489200"/>
                <a:gd name="connsiteX8" fmla="*/ 1 w 9958422"/>
                <a:gd name="connsiteY8" fmla="*/ 1244608 h 2489200"/>
                <a:gd name="connsiteX9" fmla="*/ 0 w 9958422"/>
                <a:gd name="connsiteY9" fmla="*/ 1244600 h 2489200"/>
                <a:gd name="connsiteX0" fmla="*/ 6186672 w 10049873"/>
                <a:gd name="connsiteY0" fmla="*/ 2452059 h 2489208"/>
                <a:gd name="connsiteX1" fmla="*/ 4979221 w 10049873"/>
                <a:gd name="connsiteY1" fmla="*/ 2489208 h 2489208"/>
                <a:gd name="connsiteX2" fmla="*/ 3771769 w 10049873"/>
                <a:gd name="connsiteY2" fmla="*/ 2452059 h 2489208"/>
                <a:gd name="connsiteX3" fmla="*/ 11 w 10049873"/>
                <a:gd name="connsiteY3" fmla="*/ 1244602 h 2489208"/>
                <a:gd name="connsiteX4" fmla="*/ 10 w 10049873"/>
                <a:gd name="connsiteY4" fmla="*/ 1244594 h 2489208"/>
                <a:gd name="connsiteX5" fmla="*/ 3771773 w 10049873"/>
                <a:gd name="connsiteY5" fmla="*/ 37149 h 2489208"/>
                <a:gd name="connsiteX6" fmla="*/ 4979223 w 10049873"/>
                <a:gd name="connsiteY6" fmla="*/ 0 h 2489208"/>
                <a:gd name="connsiteX7" fmla="*/ 6186676 w 10049873"/>
                <a:gd name="connsiteY7" fmla="*/ 37149 h 2489208"/>
                <a:gd name="connsiteX8" fmla="*/ 10049873 w 10049873"/>
                <a:gd name="connsiteY8" fmla="*/ 1336048 h 2489208"/>
                <a:gd name="connsiteX0" fmla="*/ 6186672 w 6186676"/>
                <a:gd name="connsiteY0" fmla="*/ 2452059 h 2489208"/>
                <a:gd name="connsiteX1" fmla="*/ 4979221 w 6186676"/>
                <a:gd name="connsiteY1" fmla="*/ 2489208 h 2489208"/>
                <a:gd name="connsiteX2" fmla="*/ 3771769 w 6186676"/>
                <a:gd name="connsiteY2" fmla="*/ 2452059 h 2489208"/>
                <a:gd name="connsiteX3" fmla="*/ 11 w 6186676"/>
                <a:gd name="connsiteY3" fmla="*/ 1244602 h 2489208"/>
                <a:gd name="connsiteX4" fmla="*/ 10 w 6186676"/>
                <a:gd name="connsiteY4" fmla="*/ 1244594 h 2489208"/>
                <a:gd name="connsiteX5" fmla="*/ 3771773 w 6186676"/>
                <a:gd name="connsiteY5" fmla="*/ 37149 h 2489208"/>
                <a:gd name="connsiteX6" fmla="*/ 4979223 w 6186676"/>
                <a:gd name="connsiteY6" fmla="*/ 0 h 2489208"/>
                <a:gd name="connsiteX7" fmla="*/ 6186676 w 6186676"/>
                <a:gd name="connsiteY7" fmla="*/ 37149 h 2489208"/>
                <a:gd name="connsiteX0" fmla="*/ 6186672 w 6186672"/>
                <a:gd name="connsiteY0" fmla="*/ 2452059 h 2489208"/>
                <a:gd name="connsiteX1" fmla="*/ 4979221 w 6186672"/>
                <a:gd name="connsiteY1" fmla="*/ 2489208 h 2489208"/>
                <a:gd name="connsiteX2" fmla="*/ 3771769 w 6186672"/>
                <a:gd name="connsiteY2" fmla="*/ 2452059 h 2489208"/>
                <a:gd name="connsiteX3" fmla="*/ 11 w 6186672"/>
                <a:gd name="connsiteY3" fmla="*/ 1244602 h 2489208"/>
                <a:gd name="connsiteX4" fmla="*/ 10 w 6186672"/>
                <a:gd name="connsiteY4" fmla="*/ 1244594 h 2489208"/>
                <a:gd name="connsiteX5" fmla="*/ 3771773 w 6186672"/>
                <a:gd name="connsiteY5" fmla="*/ 37149 h 2489208"/>
                <a:gd name="connsiteX6" fmla="*/ 4979223 w 6186672"/>
                <a:gd name="connsiteY6" fmla="*/ 0 h 2489208"/>
                <a:gd name="connsiteX0" fmla="*/ 6189832 w 6189832"/>
                <a:gd name="connsiteY0" fmla="*/ 2501249 h 2525922"/>
                <a:gd name="connsiteX1" fmla="*/ 4979221 w 6189832"/>
                <a:gd name="connsiteY1" fmla="*/ 2489208 h 2525922"/>
                <a:gd name="connsiteX2" fmla="*/ 3771769 w 6189832"/>
                <a:gd name="connsiteY2" fmla="*/ 2452059 h 2525922"/>
                <a:gd name="connsiteX3" fmla="*/ 11 w 6189832"/>
                <a:gd name="connsiteY3" fmla="*/ 1244602 h 2525922"/>
                <a:gd name="connsiteX4" fmla="*/ 10 w 6189832"/>
                <a:gd name="connsiteY4" fmla="*/ 1244594 h 2525922"/>
                <a:gd name="connsiteX5" fmla="*/ 3771773 w 6189832"/>
                <a:gd name="connsiteY5" fmla="*/ 37149 h 2525922"/>
                <a:gd name="connsiteX6" fmla="*/ 4979223 w 6189832"/>
                <a:gd name="connsiteY6" fmla="*/ 0 h 2525922"/>
                <a:gd name="connsiteX0" fmla="*/ 6189832 w 6189832"/>
                <a:gd name="connsiteY0" fmla="*/ 2501249 h 2501249"/>
                <a:gd name="connsiteX1" fmla="*/ 4979221 w 6189832"/>
                <a:gd name="connsiteY1" fmla="*/ 2489208 h 2501249"/>
                <a:gd name="connsiteX2" fmla="*/ 3771769 w 6189832"/>
                <a:gd name="connsiteY2" fmla="*/ 2452059 h 2501249"/>
                <a:gd name="connsiteX3" fmla="*/ 11 w 6189832"/>
                <a:gd name="connsiteY3" fmla="*/ 1244602 h 2501249"/>
                <a:gd name="connsiteX4" fmla="*/ 10 w 6189832"/>
                <a:gd name="connsiteY4" fmla="*/ 1244594 h 2501249"/>
                <a:gd name="connsiteX5" fmla="*/ 3771773 w 6189832"/>
                <a:gd name="connsiteY5" fmla="*/ 37149 h 2501249"/>
                <a:gd name="connsiteX6" fmla="*/ 4979223 w 6189832"/>
                <a:gd name="connsiteY6" fmla="*/ 0 h 2501249"/>
                <a:gd name="connsiteX0" fmla="*/ 6189832 w 6189832"/>
                <a:gd name="connsiteY0" fmla="*/ 2555229 h 2555229"/>
                <a:gd name="connsiteX1" fmla="*/ 4979221 w 6189832"/>
                <a:gd name="connsiteY1" fmla="*/ 2543188 h 2555229"/>
                <a:gd name="connsiteX2" fmla="*/ 3771769 w 6189832"/>
                <a:gd name="connsiteY2" fmla="*/ 2506039 h 2555229"/>
                <a:gd name="connsiteX3" fmla="*/ 11 w 6189832"/>
                <a:gd name="connsiteY3" fmla="*/ 1298582 h 2555229"/>
                <a:gd name="connsiteX4" fmla="*/ 10 w 6189832"/>
                <a:gd name="connsiteY4" fmla="*/ 1298574 h 2555229"/>
                <a:gd name="connsiteX5" fmla="*/ 3771773 w 6189832"/>
                <a:gd name="connsiteY5" fmla="*/ 91129 h 2555229"/>
                <a:gd name="connsiteX6" fmla="*/ 4964929 w 6189832"/>
                <a:gd name="connsiteY6" fmla="*/ 0 h 2555229"/>
                <a:gd name="connsiteX0" fmla="*/ 6189832 w 6189832"/>
                <a:gd name="connsiteY0" fmla="*/ 2555229 h 2555229"/>
                <a:gd name="connsiteX1" fmla="*/ 4979221 w 6189832"/>
                <a:gd name="connsiteY1" fmla="*/ 2543188 h 2555229"/>
                <a:gd name="connsiteX2" fmla="*/ 3771769 w 6189832"/>
                <a:gd name="connsiteY2" fmla="*/ 2506039 h 2555229"/>
                <a:gd name="connsiteX3" fmla="*/ 11 w 6189832"/>
                <a:gd name="connsiteY3" fmla="*/ 1298582 h 2555229"/>
                <a:gd name="connsiteX4" fmla="*/ 10 w 6189832"/>
                <a:gd name="connsiteY4" fmla="*/ 1298574 h 2555229"/>
                <a:gd name="connsiteX5" fmla="*/ 3771773 w 6189832"/>
                <a:gd name="connsiteY5" fmla="*/ 91129 h 2555229"/>
                <a:gd name="connsiteX6" fmla="*/ 4964929 w 6189832"/>
                <a:gd name="connsiteY6" fmla="*/ 0 h 255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89832" h="2555229">
                  <a:moveTo>
                    <a:pt x="6189832" y="2555229"/>
                  </a:moveTo>
                  <a:lnTo>
                    <a:pt x="4979221" y="2543188"/>
                  </a:lnTo>
                  <a:cubicBezTo>
                    <a:pt x="4576211" y="2534990"/>
                    <a:pt x="4166665" y="2530712"/>
                    <a:pt x="3771769" y="2506039"/>
                  </a:cubicBezTo>
                  <a:cubicBezTo>
                    <a:pt x="1555091" y="2367542"/>
                    <a:pt x="0" y="1869709"/>
                    <a:pt x="11" y="1298582"/>
                  </a:cubicBezTo>
                  <a:cubicBezTo>
                    <a:pt x="11" y="1298579"/>
                    <a:pt x="10" y="1298577"/>
                    <a:pt x="10" y="1298574"/>
                  </a:cubicBezTo>
                  <a:cubicBezTo>
                    <a:pt x="21" y="727451"/>
                    <a:pt x="1555109" y="229625"/>
                    <a:pt x="3771773" y="91129"/>
                  </a:cubicBezTo>
                  <a:cubicBezTo>
                    <a:pt x="4166669" y="66456"/>
                    <a:pt x="4515018" y="47620"/>
                    <a:pt x="4964929" y="0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accent1">
                      <a:lumMod val="20000"/>
                      <a:lumOff val="80000"/>
                      <a:alpha val="37000"/>
                    </a:schemeClr>
                  </a:gs>
                  <a:gs pos="5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" name="Freeform 13"/>
          <p:cNvSpPr/>
          <p:nvPr userDrawn="1"/>
        </p:nvSpPr>
        <p:spPr>
          <a:xfrm>
            <a:off x="773877" y="428605"/>
            <a:ext cx="9132123" cy="1603396"/>
          </a:xfrm>
          <a:custGeom>
            <a:avLst/>
            <a:gdLst/>
            <a:ahLst/>
            <a:cxnLst>
              <a:cxn ang="0">
                <a:pos x="5760" y="0"/>
              </a:cxn>
              <a:cxn ang="0">
                <a:pos x="5697" y="36"/>
              </a:cxn>
              <a:cxn ang="0">
                <a:pos x="5614" y="76"/>
              </a:cxn>
              <a:cxn ang="0">
                <a:pos x="5493" y="128"/>
              </a:cxn>
              <a:cxn ang="0">
                <a:pos x="5331" y="190"/>
              </a:cxn>
              <a:cxn ang="0">
                <a:pos x="5124" y="258"/>
              </a:cxn>
              <a:cxn ang="0">
                <a:pos x="4870" y="332"/>
              </a:cxn>
              <a:cxn ang="0">
                <a:pos x="4566" y="406"/>
              </a:cxn>
              <a:cxn ang="0">
                <a:pos x="4210" y="479"/>
              </a:cxn>
              <a:cxn ang="0">
                <a:pos x="3799" y="551"/>
              </a:cxn>
              <a:cxn ang="0">
                <a:pos x="3452" y="600"/>
              </a:cxn>
              <a:cxn ang="0">
                <a:pos x="3202" y="631"/>
              </a:cxn>
              <a:cxn ang="0">
                <a:pos x="2937" y="660"/>
              </a:cxn>
              <a:cxn ang="0">
                <a:pos x="2656" y="686"/>
              </a:cxn>
              <a:cxn ang="0">
                <a:pos x="2358" y="709"/>
              </a:cxn>
              <a:cxn ang="0">
                <a:pos x="2043" y="728"/>
              </a:cxn>
              <a:cxn ang="0">
                <a:pos x="1711" y="744"/>
              </a:cxn>
              <a:cxn ang="0">
                <a:pos x="1363" y="757"/>
              </a:cxn>
              <a:cxn ang="0">
                <a:pos x="997" y="765"/>
              </a:cxn>
              <a:cxn ang="0">
                <a:pos x="611" y="770"/>
              </a:cxn>
              <a:cxn ang="0">
                <a:pos x="208" y="770"/>
              </a:cxn>
              <a:cxn ang="0">
                <a:pos x="0" y="767"/>
              </a:cxn>
              <a:cxn ang="0">
                <a:pos x="376" y="778"/>
              </a:cxn>
              <a:cxn ang="0">
                <a:pos x="802" y="783"/>
              </a:cxn>
              <a:cxn ang="0">
                <a:pos x="1151" y="783"/>
              </a:cxn>
              <a:cxn ang="0">
                <a:pos x="1547" y="778"/>
              </a:cxn>
              <a:cxn ang="0">
                <a:pos x="1974" y="765"/>
              </a:cxn>
              <a:cxn ang="0">
                <a:pos x="2430" y="746"/>
              </a:cxn>
              <a:cxn ang="0">
                <a:pos x="2901" y="715"/>
              </a:cxn>
              <a:cxn ang="0">
                <a:pos x="3379" y="671"/>
              </a:cxn>
              <a:cxn ang="0">
                <a:pos x="3739" y="631"/>
              </a:cxn>
              <a:cxn ang="0">
                <a:pos x="3976" y="600"/>
              </a:cxn>
              <a:cxn ang="0">
                <a:pos x="4210" y="564"/>
              </a:cxn>
              <a:cxn ang="0">
                <a:pos x="4441" y="525"/>
              </a:cxn>
              <a:cxn ang="0">
                <a:pos x="4666" y="481"/>
              </a:cxn>
              <a:cxn ang="0">
                <a:pos x="4885" y="432"/>
              </a:cxn>
              <a:cxn ang="0">
                <a:pos x="5095" y="379"/>
              </a:cxn>
              <a:cxn ang="0">
                <a:pos x="5298" y="322"/>
              </a:cxn>
              <a:cxn ang="0">
                <a:pos x="5490" y="258"/>
              </a:cxn>
              <a:cxn ang="0">
                <a:pos x="5672" y="190"/>
              </a:cxn>
              <a:cxn ang="0">
                <a:pos x="5760" y="0"/>
              </a:cxn>
            </a:cxnLst>
            <a:rect l="0" t="0" r="r" b="b"/>
            <a:pathLst>
              <a:path w="5760" h="785">
                <a:moveTo>
                  <a:pt x="5760" y="0"/>
                </a:moveTo>
                <a:lnTo>
                  <a:pt x="5760" y="0"/>
                </a:lnTo>
                <a:lnTo>
                  <a:pt x="5745" y="10"/>
                </a:lnTo>
                <a:lnTo>
                  <a:pt x="5697" y="36"/>
                </a:lnTo>
                <a:lnTo>
                  <a:pt x="5661" y="54"/>
                </a:lnTo>
                <a:lnTo>
                  <a:pt x="5614" y="76"/>
                </a:lnTo>
                <a:lnTo>
                  <a:pt x="5558" y="101"/>
                </a:lnTo>
                <a:lnTo>
                  <a:pt x="5493" y="128"/>
                </a:lnTo>
                <a:lnTo>
                  <a:pt x="5417" y="158"/>
                </a:lnTo>
                <a:lnTo>
                  <a:pt x="5331" y="190"/>
                </a:lnTo>
                <a:lnTo>
                  <a:pt x="5233" y="223"/>
                </a:lnTo>
                <a:lnTo>
                  <a:pt x="5124" y="258"/>
                </a:lnTo>
                <a:lnTo>
                  <a:pt x="5002" y="294"/>
                </a:lnTo>
                <a:lnTo>
                  <a:pt x="4870" y="332"/>
                </a:lnTo>
                <a:lnTo>
                  <a:pt x="4726" y="369"/>
                </a:lnTo>
                <a:lnTo>
                  <a:pt x="4566" y="406"/>
                </a:lnTo>
                <a:lnTo>
                  <a:pt x="4396" y="444"/>
                </a:lnTo>
                <a:lnTo>
                  <a:pt x="4210" y="479"/>
                </a:lnTo>
                <a:lnTo>
                  <a:pt x="4012" y="515"/>
                </a:lnTo>
                <a:lnTo>
                  <a:pt x="3799" y="551"/>
                </a:lnTo>
                <a:lnTo>
                  <a:pt x="3571" y="583"/>
                </a:lnTo>
                <a:lnTo>
                  <a:pt x="3452" y="600"/>
                </a:lnTo>
                <a:lnTo>
                  <a:pt x="3329" y="616"/>
                </a:lnTo>
                <a:lnTo>
                  <a:pt x="3202" y="631"/>
                </a:lnTo>
                <a:lnTo>
                  <a:pt x="3072" y="645"/>
                </a:lnTo>
                <a:lnTo>
                  <a:pt x="2937" y="660"/>
                </a:lnTo>
                <a:lnTo>
                  <a:pt x="2799" y="673"/>
                </a:lnTo>
                <a:lnTo>
                  <a:pt x="2656" y="686"/>
                </a:lnTo>
                <a:lnTo>
                  <a:pt x="2508" y="697"/>
                </a:lnTo>
                <a:lnTo>
                  <a:pt x="2358" y="709"/>
                </a:lnTo>
                <a:lnTo>
                  <a:pt x="2202" y="718"/>
                </a:lnTo>
                <a:lnTo>
                  <a:pt x="2043" y="728"/>
                </a:lnTo>
                <a:lnTo>
                  <a:pt x="1880" y="736"/>
                </a:lnTo>
                <a:lnTo>
                  <a:pt x="1711" y="744"/>
                </a:lnTo>
                <a:lnTo>
                  <a:pt x="1540" y="751"/>
                </a:lnTo>
                <a:lnTo>
                  <a:pt x="1363" y="757"/>
                </a:lnTo>
                <a:lnTo>
                  <a:pt x="1182" y="762"/>
                </a:lnTo>
                <a:lnTo>
                  <a:pt x="997" y="765"/>
                </a:lnTo>
                <a:lnTo>
                  <a:pt x="807" y="769"/>
                </a:lnTo>
                <a:lnTo>
                  <a:pt x="611" y="770"/>
                </a:lnTo>
                <a:lnTo>
                  <a:pt x="413" y="770"/>
                </a:lnTo>
                <a:lnTo>
                  <a:pt x="208" y="770"/>
                </a:lnTo>
                <a:lnTo>
                  <a:pt x="0" y="767"/>
                </a:lnTo>
                <a:lnTo>
                  <a:pt x="0" y="767"/>
                </a:lnTo>
                <a:lnTo>
                  <a:pt x="174" y="774"/>
                </a:lnTo>
                <a:lnTo>
                  <a:pt x="376" y="778"/>
                </a:lnTo>
                <a:lnTo>
                  <a:pt x="646" y="783"/>
                </a:lnTo>
                <a:lnTo>
                  <a:pt x="802" y="783"/>
                </a:lnTo>
                <a:lnTo>
                  <a:pt x="971" y="785"/>
                </a:lnTo>
                <a:lnTo>
                  <a:pt x="1151" y="783"/>
                </a:lnTo>
                <a:lnTo>
                  <a:pt x="1345" y="782"/>
                </a:lnTo>
                <a:lnTo>
                  <a:pt x="1547" y="778"/>
                </a:lnTo>
                <a:lnTo>
                  <a:pt x="1756" y="774"/>
                </a:lnTo>
                <a:lnTo>
                  <a:pt x="1974" y="765"/>
                </a:lnTo>
                <a:lnTo>
                  <a:pt x="2200" y="757"/>
                </a:lnTo>
                <a:lnTo>
                  <a:pt x="2430" y="746"/>
                </a:lnTo>
                <a:lnTo>
                  <a:pt x="2664" y="731"/>
                </a:lnTo>
                <a:lnTo>
                  <a:pt x="2901" y="715"/>
                </a:lnTo>
                <a:lnTo>
                  <a:pt x="3140" y="696"/>
                </a:lnTo>
                <a:lnTo>
                  <a:pt x="3379" y="671"/>
                </a:lnTo>
                <a:lnTo>
                  <a:pt x="3620" y="645"/>
                </a:lnTo>
                <a:lnTo>
                  <a:pt x="3739" y="631"/>
                </a:lnTo>
                <a:lnTo>
                  <a:pt x="3857" y="616"/>
                </a:lnTo>
                <a:lnTo>
                  <a:pt x="3976" y="600"/>
                </a:lnTo>
                <a:lnTo>
                  <a:pt x="4095" y="582"/>
                </a:lnTo>
                <a:lnTo>
                  <a:pt x="4210" y="564"/>
                </a:lnTo>
                <a:lnTo>
                  <a:pt x="4326" y="544"/>
                </a:lnTo>
                <a:lnTo>
                  <a:pt x="4441" y="525"/>
                </a:lnTo>
                <a:lnTo>
                  <a:pt x="4553" y="504"/>
                </a:lnTo>
                <a:lnTo>
                  <a:pt x="4666" y="481"/>
                </a:lnTo>
                <a:lnTo>
                  <a:pt x="4776" y="457"/>
                </a:lnTo>
                <a:lnTo>
                  <a:pt x="4885" y="432"/>
                </a:lnTo>
                <a:lnTo>
                  <a:pt x="4991" y="406"/>
                </a:lnTo>
                <a:lnTo>
                  <a:pt x="5095" y="379"/>
                </a:lnTo>
                <a:lnTo>
                  <a:pt x="5197" y="351"/>
                </a:lnTo>
                <a:lnTo>
                  <a:pt x="5298" y="322"/>
                </a:lnTo>
                <a:lnTo>
                  <a:pt x="5396" y="291"/>
                </a:lnTo>
                <a:lnTo>
                  <a:pt x="5490" y="258"/>
                </a:lnTo>
                <a:lnTo>
                  <a:pt x="5583" y="224"/>
                </a:lnTo>
                <a:lnTo>
                  <a:pt x="5672" y="190"/>
                </a:lnTo>
                <a:lnTo>
                  <a:pt x="5760" y="153"/>
                </a:lnTo>
                <a:lnTo>
                  <a:pt x="5760" y="0"/>
                </a:lnTo>
              </a:path>
            </a:pathLst>
          </a:custGeom>
          <a:gradFill>
            <a:gsLst>
              <a:gs pos="0">
                <a:schemeClr val="bg2">
                  <a:lumMod val="20000"/>
                  <a:lumOff val="80000"/>
                  <a:alpha val="42000"/>
                </a:schemeClr>
              </a:gs>
              <a:gs pos="19000">
                <a:schemeClr val="bg2">
                  <a:alpha val="70000"/>
                </a:schemeClr>
              </a:gs>
              <a:gs pos="50000">
                <a:schemeClr val="bg2">
                  <a:lumMod val="60000"/>
                  <a:lumOff val="40000"/>
                  <a:alpha val="29000"/>
                </a:schemeClr>
              </a:gs>
              <a:gs pos="72000">
                <a:schemeClr val="bg2">
                  <a:lumMod val="60000"/>
                  <a:lumOff val="40000"/>
                  <a:alpha val="69000"/>
                </a:schemeClr>
              </a:gs>
              <a:gs pos="89000">
                <a:schemeClr val="bg2">
                  <a:lumMod val="40000"/>
                  <a:lumOff val="60000"/>
                  <a:alpha val="33000"/>
                </a:schemeClr>
              </a:gs>
              <a:gs pos="100000">
                <a:schemeClr val="bg2">
                  <a:lumMod val="20000"/>
                  <a:lumOff val="80000"/>
                  <a:alpha val="0"/>
                </a:schemeClr>
              </a:gs>
            </a:gsLst>
            <a:lin ang="10800000" scaled="0"/>
          </a:gradFill>
          <a:ln w="9525">
            <a:noFill/>
            <a:round/>
          </a:ln>
        </p:spPr>
      </p:sp>
      <p:sp>
        <p:nvSpPr>
          <p:cNvPr id="12" name="Freeform 17"/>
          <p:cNvSpPr/>
          <p:nvPr userDrawn="1"/>
        </p:nvSpPr>
        <p:spPr>
          <a:xfrm>
            <a:off x="1" y="0"/>
            <a:ext cx="9519079" cy="1928802"/>
          </a:xfrm>
          <a:custGeom>
            <a:avLst/>
            <a:gdLst/>
            <a:ahLst/>
            <a:cxnLst>
              <a:cxn ang="0">
                <a:pos x="0" y="588"/>
              </a:cxn>
              <a:cxn ang="0">
                <a:pos x="371" y="599"/>
              </a:cxn>
              <a:cxn ang="0">
                <a:pos x="959" y="606"/>
              </a:cxn>
              <a:cxn ang="0">
                <a:pos x="1329" y="603"/>
              </a:cxn>
              <a:cxn ang="0">
                <a:pos x="1736" y="594"/>
              </a:cxn>
              <a:cxn ang="0">
                <a:pos x="2177" y="580"/>
              </a:cxn>
              <a:cxn ang="0">
                <a:pos x="2637" y="555"/>
              </a:cxn>
              <a:cxn ang="0">
                <a:pos x="3113" y="520"/>
              </a:cxn>
              <a:cxn ang="0">
                <a:pos x="3593" y="474"/>
              </a:cxn>
              <a:cxn ang="0">
                <a:pos x="3949" y="429"/>
              </a:cxn>
              <a:cxn ang="0">
                <a:pos x="4185" y="396"/>
              </a:cxn>
              <a:cxn ang="0">
                <a:pos x="4418" y="358"/>
              </a:cxn>
              <a:cxn ang="0">
                <a:pos x="4644" y="315"/>
              </a:cxn>
              <a:cxn ang="0">
                <a:pos x="4865" y="269"/>
              </a:cxn>
              <a:cxn ang="0">
                <a:pos x="5080" y="218"/>
              </a:cxn>
              <a:cxn ang="0">
                <a:pos x="5286" y="162"/>
              </a:cxn>
              <a:cxn ang="0">
                <a:pos x="5483" y="101"/>
              </a:cxn>
              <a:cxn ang="0">
                <a:pos x="5671" y="35"/>
              </a:cxn>
              <a:cxn ang="0">
                <a:pos x="5413" y="0"/>
              </a:cxn>
              <a:cxn ang="0">
                <a:pos x="5347" y="23"/>
              </a:cxn>
              <a:cxn ang="0">
                <a:pos x="5197" y="73"/>
              </a:cxn>
              <a:cxn ang="0">
                <a:pos x="5024" y="122"/>
              </a:cxn>
              <a:cxn ang="0">
                <a:pos x="4829" y="175"/>
              </a:cxn>
              <a:cxn ang="0">
                <a:pos x="4608" y="226"/>
              </a:cxn>
              <a:cxn ang="0">
                <a:pos x="4362" y="279"/>
              </a:cxn>
              <a:cxn ang="0">
                <a:pos x="4090" y="329"/>
              </a:cxn>
              <a:cxn ang="0">
                <a:pos x="3791" y="378"/>
              </a:cxn>
              <a:cxn ang="0">
                <a:pos x="3463" y="423"/>
              </a:cxn>
              <a:cxn ang="0">
                <a:pos x="3104" y="466"/>
              </a:cxn>
              <a:cxn ang="0">
                <a:pos x="2717" y="502"/>
              </a:cxn>
              <a:cxn ang="0">
                <a:pos x="2297" y="535"/>
              </a:cxn>
              <a:cxn ang="0">
                <a:pos x="1847" y="560"/>
              </a:cxn>
              <a:cxn ang="0">
                <a:pos x="1363" y="578"/>
              </a:cxn>
              <a:cxn ang="0">
                <a:pos x="845" y="589"/>
              </a:cxn>
              <a:cxn ang="0">
                <a:pos x="290" y="591"/>
              </a:cxn>
              <a:cxn ang="0">
                <a:pos x="0" y="588"/>
              </a:cxn>
            </a:cxnLst>
            <a:rect l="0" t="0" r="r" b="b"/>
            <a:pathLst>
              <a:path w="5760" h="606">
                <a:moveTo>
                  <a:pt x="0" y="588"/>
                </a:moveTo>
                <a:lnTo>
                  <a:pt x="0" y="588"/>
                </a:lnTo>
                <a:lnTo>
                  <a:pt x="172" y="594"/>
                </a:lnTo>
                <a:lnTo>
                  <a:pt x="371" y="599"/>
                </a:lnTo>
                <a:lnTo>
                  <a:pt x="637" y="604"/>
                </a:lnTo>
                <a:lnTo>
                  <a:pt x="959" y="606"/>
                </a:lnTo>
                <a:lnTo>
                  <a:pt x="1137" y="604"/>
                </a:lnTo>
                <a:lnTo>
                  <a:pt x="1329" y="603"/>
                </a:lnTo>
                <a:lnTo>
                  <a:pt x="1528" y="599"/>
                </a:lnTo>
                <a:lnTo>
                  <a:pt x="1736" y="594"/>
                </a:lnTo>
                <a:lnTo>
                  <a:pt x="1954" y="588"/>
                </a:lnTo>
                <a:lnTo>
                  <a:pt x="2177" y="580"/>
                </a:lnTo>
                <a:lnTo>
                  <a:pt x="2405" y="568"/>
                </a:lnTo>
                <a:lnTo>
                  <a:pt x="2637" y="555"/>
                </a:lnTo>
                <a:lnTo>
                  <a:pt x="2875" y="540"/>
                </a:lnTo>
                <a:lnTo>
                  <a:pt x="3113" y="520"/>
                </a:lnTo>
                <a:lnTo>
                  <a:pt x="3352" y="499"/>
                </a:lnTo>
                <a:lnTo>
                  <a:pt x="3593" y="474"/>
                </a:lnTo>
                <a:lnTo>
                  <a:pt x="3831" y="446"/>
                </a:lnTo>
                <a:lnTo>
                  <a:pt x="3949" y="429"/>
                </a:lnTo>
                <a:lnTo>
                  <a:pt x="4068" y="413"/>
                </a:lnTo>
                <a:lnTo>
                  <a:pt x="4185" y="396"/>
                </a:lnTo>
                <a:lnTo>
                  <a:pt x="4303" y="376"/>
                </a:lnTo>
                <a:lnTo>
                  <a:pt x="4418" y="358"/>
                </a:lnTo>
                <a:lnTo>
                  <a:pt x="4532" y="337"/>
                </a:lnTo>
                <a:lnTo>
                  <a:pt x="4644" y="315"/>
                </a:lnTo>
                <a:lnTo>
                  <a:pt x="4757" y="292"/>
                </a:lnTo>
                <a:lnTo>
                  <a:pt x="4865" y="269"/>
                </a:lnTo>
                <a:lnTo>
                  <a:pt x="4974" y="244"/>
                </a:lnTo>
                <a:lnTo>
                  <a:pt x="5080" y="218"/>
                </a:lnTo>
                <a:lnTo>
                  <a:pt x="5184" y="190"/>
                </a:lnTo>
                <a:lnTo>
                  <a:pt x="5286" y="162"/>
                </a:lnTo>
                <a:lnTo>
                  <a:pt x="5385" y="132"/>
                </a:lnTo>
                <a:lnTo>
                  <a:pt x="5483" y="101"/>
                </a:lnTo>
                <a:lnTo>
                  <a:pt x="5578" y="69"/>
                </a:lnTo>
                <a:lnTo>
                  <a:pt x="5671" y="35"/>
                </a:lnTo>
                <a:lnTo>
                  <a:pt x="5760" y="0"/>
                </a:lnTo>
                <a:lnTo>
                  <a:pt x="5413" y="0"/>
                </a:lnTo>
                <a:lnTo>
                  <a:pt x="5413" y="0"/>
                </a:lnTo>
                <a:lnTo>
                  <a:pt x="5347" y="23"/>
                </a:lnTo>
                <a:lnTo>
                  <a:pt x="5275" y="48"/>
                </a:lnTo>
                <a:lnTo>
                  <a:pt x="5197" y="73"/>
                </a:lnTo>
                <a:lnTo>
                  <a:pt x="5113" y="97"/>
                </a:lnTo>
                <a:lnTo>
                  <a:pt x="5024" y="122"/>
                </a:lnTo>
                <a:lnTo>
                  <a:pt x="4930" y="149"/>
                </a:lnTo>
                <a:lnTo>
                  <a:pt x="4829" y="175"/>
                </a:lnTo>
                <a:lnTo>
                  <a:pt x="4722" y="200"/>
                </a:lnTo>
                <a:lnTo>
                  <a:pt x="4608" y="226"/>
                </a:lnTo>
                <a:lnTo>
                  <a:pt x="4489" y="253"/>
                </a:lnTo>
                <a:lnTo>
                  <a:pt x="4362" y="279"/>
                </a:lnTo>
                <a:lnTo>
                  <a:pt x="4230" y="304"/>
                </a:lnTo>
                <a:lnTo>
                  <a:pt x="4090" y="329"/>
                </a:lnTo>
                <a:lnTo>
                  <a:pt x="3943" y="353"/>
                </a:lnTo>
                <a:lnTo>
                  <a:pt x="3791" y="378"/>
                </a:lnTo>
                <a:lnTo>
                  <a:pt x="3629" y="401"/>
                </a:lnTo>
                <a:lnTo>
                  <a:pt x="3463" y="423"/>
                </a:lnTo>
                <a:lnTo>
                  <a:pt x="3288" y="444"/>
                </a:lnTo>
                <a:lnTo>
                  <a:pt x="3104" y="466"/>
                </a:lnTo>
                <a:lnTo>
                  <a:pt x="2915" y="484"/>
                </a:lnTo>
                <a:lnTo>
                  <a:pt x="2717" y="502"/>
                </a:lnTo>
                <a:lnTo>
                  <a:pt x="2512" y="518"/>
                </a:lnTo>
                <a:lnTo>
                  <a:pt x="2297" y="535"/>
                </a:lnTo>
                <a:lnTo>
                  <a:pt x="2076" y="548"/>
                </a:lnTo>
                <a:lnTo>
                  <a:pt x="1847" y="560"/>
                </a:lnTo>
                <a:lnTo>
                  <a:pt x="1609" y="570"/>
                </a:lnTo>
                <a:lnTo>
                  <a:pt x="1363" y="578"/>
                </a:lnTo>
                <a:lnTo>
                  <a:pt x="1107" y="585"/>
                </a:lnTo>
                <a:lnTo>
                  <a:pt x="845" y="589"/>
                </a:lnTo>
                <a:lnTo>
                  <a:pt x="573" y="591"/>
                </a:lnTo>
                <a:lnTo>
                  <a:pt x="290" y="591"/>
                </a:lnTo>
                <a:lnTo>
                  <a:pt x="0" y="588"/>
                </a:lnTo>
                <a:lnTo>
                  <a:pt x="0" y="588"/>
                </a:lnTo>
              </a:path>
            </a:pathLst>
          </a:cu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9000">
                <a:schemeClr val="bg1">
                  <a:lumMod val="85000"/>
                </a:schemeClr>
              </a:gs>
              <a:gs pos="50000">
                <a:schemeClr val="bg1">
                  <a:lumMod val="85000"/>
                  <a:alpha val="46000"/>
                </a:schemeClr>
              </a:gs>
              <a:gs pos="72000">
                <a:schemeClr val="bg1">
                  <a:lumMod val="85000"/>
                  <a:alpha val="45000"/>
                </a:schemeClr>
              </a:gs>
              <a:gs pos="89000">
                <a:schemeClr val="bg1">
                  <a:lumMod val="75000"/>
                  <a:alpha val="12000"/>
                </a:schemeClr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10800000" scaled="0"/>
          </a:gradFill>
          <a:ln w="9525">
            <a:noFill/>
            <a:round/>
          </a:ln>
          <a:effectLst>
            <a:innerShdw blurRad="63500" dist="50800" dir="5400000">
              <a:schemeClr val="bg1">
                <a:lumMod val="95000"/>
                <a:alpha val="50000"/>
              </a:schemeClr>
            </a:innerShdw>
          </a:effectLst>
        </p:spPr>
      </p:sp>
      <p:sp>
        <p:nvSpPr>
          <p:cNvPr id="14" name="부제목 2"/>
          <p:cNvSpPr txBox="1">
            <a:spLocks/>
          </p:cNvSpPr>
          <p:nvPr userDrawn="1"/>
        </p:nvSpPr>
        <p:spPr>
          <a:xfrm>
            <a:off x="742863" y="5229200"/>
            <a:ext cx="811057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마스터 부제목 스타일 편집</a:t>
            </a:r>
            <a:endParaRPr lang="ko-KR" alt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6" name="그림 15" descr="라인.pn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lum contrast="20000"/>
          </a:blip>
          <a:stretch>
            <a:fillRect/>
          </a:stretch>
        </p:blipFill>
        <p:spPr>
          <a:xfrm flipV="1">
            <a:off x="0" y="-4"/>
            <a:ext cx="5578022" cy="263434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7" y="2153012"/>
            <a:ext cx="8970997" cy="350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직사각형 17"/>
          <p:cNvSpPr/>
          <p:nvPr userDrawn="1"/>
        </p:nvSpPr>
        <p:spPr>
          <a:xfrm>
            <a:off x="428497" y="5517232"/>
            <a:ext cx="88929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428497" y="5517232"/>
            <a:ext cx="88929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pic>
        <p:nvPicPr>
          <p:cNvPr id="21" name="Picture 22" descr="logo_0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1000" r="98286">
                        <a14:foregroundMark x1="21143" y1="0" x2="21143" y2="0"/>
                        <a14:foregroundMark x1="52714" y1="21905" x2="52714" y2="21905"/>
                        <a14:foregroundMark x1="61000" y1="27619" x2="61000" y2="27619"/>
                        <a14:foregroundMark x1="80714" y1="40952" x2="80714" y2="40952"/>
                        <a14:foregroundMark x1="67571" y1="79048" x2="67571" y2="79048"/>
                        <a14:foregroundMark x1="40000" y1="83333" x2="40000" y2="83333"/>
                        <a14:foregroundMark x1="53571" y1="83333" x2="53571" y2="83333"/>
                        <a14:foregroundMark x1="94286" y1="84762" x2="94286" y2="84762"/>
                        <a14:foregroundMark x1="3571" y1="84762" x2="3571" y2="84762"/>
                        <a14:foregroundMark x1="46571" y1="80476" x2="46571" y2="80476"/>
                        <a14:foregroundMark x1="29000" y1="79048" x2="29000" y2="79048"/>
                        <a14:foregroundMark x1="61000" y1="80476" x2="61000" y2="80476"/>
                        <a14:foregroundMark x1="17571" y1="81905" x2="17571" y2="81905"/>
                        <a14:foregroundMark x1="11429" y1="83333" x2="11429" y2="83333"/>
                        <a14:foregroundMark x1="8857" y1="81905" x2="8857" y2="81905"/>
                        <a14:foregroundMark x1="98286" y1="81905" x2="98286" y2="8190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0820" y="224704"/>
            <a:ext cx="195186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1" descr="NFRI_logo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376" y="152696"/>
            <a:ext cx="139948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698" y="224696"/>
            <a:ext cx="1532614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" descr="C:\Documents and Settings\user\바탕 화면\T60바탕화면_091128\핵융합\FPTRC\FPTRC_log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96570" y="80696"/>
            <a:ext cx="1445232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www.alternativasostenibile.it/archivio/2012/01/18/images/enea.jpg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6" b="17345"/>
          <a:stretch/>
        </p:blipFill>
        <p:spPr bwMode="auto">
          <a:xfrm>
            <a:off x="4039096" y="44624"/>
            <a:ext cx="1778000" cy="100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732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-88"/>
            <a:ext cx="8915400" cy="92877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9" name="슬라이드 번호 개체 틀 5"/>
          <p:cNvSpPr txBox="1">
            <a:spLocks/>
          </p:cNvSpPr>
          <p:nvPr userDrawn="1"/>
        </p:nvSpPr>
        <p:spPr>
          <a:xfrm>
            <a:off x="7682160" y="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 b="1" kern="1200" smtClean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0F6D652-83C9-4129-9603-938402C9B8F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40" name="Rectangle 18"/>
          <p:cNvSpPr>
            <a:spLocks noChangeArrowheads="1"/>
          </p:cNvSpPr>
          <p:nvPr userDrawn="1"/>
        </p:nvSpPr>
        <p:spPr bwMode="auto">
          <a:xfrm>
            <a:off x="11114" y="928690"/>
            <a:ext cx="9893961" cy="52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0000"/>
              </a:solidFill>
              <a:ea typeface="굴림" pitchFamily="50" charset="-127"/>
            </a:endParaRPr>
          </a:p>
        </p:txBody>
      </p:sp>
      <p:grpSp>
        <p:nvGrpSpPr>
          <p:cNvPr id="41" name="그룹 13"/>
          <p:cNvGrpSpPr/>
          <p:nvPr userDrawn="1"/>
        </p:nvGrpSpPr>
        <p:grpSpPr>
          <a:xfrm>
            <a:off x="5315277" y="1"/>
            <a:ext cx="4500484" cy="1000108"/>
            <a:chOff x="4643516" y="1"/>
            <a:chExt cx="4500484" cy="1000108"/>
          </a:xfrm>
        </p:grpSpPr>
        <p:sp>
          <p:nvSpPr>
            <p:cNvPr id="42" name="Freeform 13"/>
            <p:cNvSpPr/>
            <p:nvPr/>
          </p:nvSpPr>
          <p:spPr>
            <a:xfrm>
              <a:off x="4995103" y="210951"/>
              <a:ext cx="4148897" cy="789158"/>
            </a:xfrm>
            <a:custGeom>
              <a:avLst/>
              <a:gdLst/>
              <a:ahLst/>
              <a:cxnLst>
                <a:cxn ang="0">
                  <a:pos x="5760" y="0"/>
                </a:cxn>
                <a:cxn ang="0">
                  <a:pos x="5697" y="36"/>
                </a:cxn>
                <a:cxn ang="0">
                  <a:pos x="5614" y="76"/>
                </a:cxn>
                <a:cxn ang="0">
                  <a:pos x="5493" y="128"/>
                </a:cxn>
                <a:cxn ang="0">
                  <a:pos x="5331" y="190"/>
                </a:cxn>
                <a:cxn ang="0">
                  <a:pos x="5124" y="258"/>
                </a:cxn>
                <a:cxn ang="0">
                  <a:pos x="4870" y="332"/>
                </a:cxn>
                <a:cxn ang="0">
                  <a:pos x="4566" y="406"/>
                </a:cxn>
                <a:cxn ang="0">
                  <a:pos x="4210" y="479"/>
                </a:cxn>
                <a:cxn ang="0">
                  <a:pos x="3799" y="551"/>
                </a:cxn>
                <a:cxn ang="0">
                  <a:pos x="3452" y="600"/>
                </a:cxn>
                <a:cxn ang="0">
                  <a:pos x="3202" y="631"/>
                </a:cxn>
                <a:cxn ang="0">
                  <a:pos x="2937" y="660"/>
                </a:cxn>
                <a:cxn ang="0">
                  <a:pos x="2656" y="686"/>
                </a:cxn>
                <a:cxn ang="0">
                  <a:pos x="2358" y="709"/>
                </a:cxn>
                <a:cxn ang="0">
                  <a:pos x="2043" y="728"/>
                </a:cxn>
                <a:cxn ang="0">
                  <a:pos x="1711" y="744"/>
                </a:cxn>
                <a:cxn ang="0">
                  <a:pos x="1363" y="757"/>
                </a:cxn>
                <a:cxn ang="0">
                  <a:pos x="997" y="765"/>
                </a:cxn>
                <a:cxn ang="0">
                  <a:pos x="611" y="770"/>
                </a:cxn>
                <a:cxn ang="0">
                  <a:pos x="208" y="770"/>
                </a:cxn>
                <a:cxn ang="0">
                  <a:pos x="0" y="767"/>
                </a:cxn>
                <a:cxn ang="0">
                  <a:pos x="376" y="778"/>
                </a:cxn>
                <a:cxn ang="0">
                  <a:pos x="802" y="783"/>
                </a:cxn>
                <a:cxn ang="0">
                  <a:pos x="1151" y="783"/>
                </a:cxn>
                <a:cxn ang="0">
                  <a:pos x="1547" y="778"/>
                </a:cxn>
                <a:cxn ang="0">
                  <a:pos x="1974" y="765"/>
                </a:cxn>
                <a:cxn ang="0">
                  <a:pos x="2430" y="746"/>
                </a:cxn>
                <a:cxn ang="0">
                  <a:pos x="2901" y="715"/>
                </a:cxn>
                <a:cxn ang="0">
                  <a:pos x="3379" y="671"/>
                </a:cxn>
                <a:cxn ang="0">
                  <a:pos x="3739" y="631"/>
                </a:cxn>
                <a:cxn ang="0">
                  <a:pos x="3976" y="600"/>
                </a:cxn>
                <a:cxn ang="0">
                  <a:pos x="4210" y="564"/>
                </a:cxn>
                <a:cxn ang="0">
                  <a:pos x="4441" y="525"/>
                </a:cxn>
                <a:cxn ang="0">
                  <a:pos x="4666" y="481"/>
                </a:cxn>
                <a:cxn ang="0">
                  <a:pos x="4885" y="432"/>
                </a:cxn>
                <a:cxn ang="0">
                  <a:pos x="5095" y="379"/>
                </a:cxn>
                <a:cxn ang="0">
                  <a:pos x="5298" y="322"/>
                </a:cxn>
                <a:cxn ang="0">
                  <a:pos x="5490" y="258"/>
                </a:cxn>
                <a:cxn ang="0">
                  <a:pos x="5672" y="190"/>
                </a:cxn>
                <a:cxn ang="0">
                  <a:pos x="5760" y="0"/>
                </a:cxn>
              </a:cxnLst>
              <a:rect l="0" t="0" r="r" b="b"/>
              <a:pathLst>
                <a:path w="5760" h="785">
                  <a:moveTo>
                    <a:pt x="5760" y="0"/>
                  </a:moveTo>
                  <a:lnTo>
                    <a:pt x="5760" y="0"/>
                  </a:lnTo>
                  <a:lnTo>
                    <a:pt x="5745" y="10"/>
                  </a:lnTo>
                  <a:lnTo>
                    <a:pt x="5697" y="36"/>
                  </a:lnTo>
                  <a:lnTo>
                    <a:pt x="5661" y="54"/>
                  </a:lnTo>
                  <a:lnTo>
                    <a:pt x="5614" y="76"/>
                  </a:lnTo>
                  <a:lnTo>
                    <a:pt x="5558" y="101"/>
                  </a:lnTo>
                  <a:lnTo>
                    <a:pt x="5493" y="128"/>
                  </a:lnTo>
                  <a:lnTo>
                    <a:pt x="5417" y="158"/>
                  </a:lnTo>
                  <a:lnTo>
                    <a:pt x="5331" y="190"/>
                  </a:lnTo>
                  <a:lnTo>
                    <a:pt x="5233" y="223"/>
                  </a:lnTo>
                  <a:lnTo>
                    <a:pt x="5124" y="258"/>
                  </a:lnTo>
                  <a:lnTo>
                    <a:pt x="5002" y="294"/>
                  </a:lnTo>
                  <a:lnTo>
                    <a:pt x="4870" y="332"/>
                  </a:lnTo>
                  <a:lnTo>
                    <a:pt x="4726" y="369"/>
                  </a:lnTo>
                  <a:lnTo>
                    <a:pt x="4566" y="406"/>
                  </a:lnTo>
                  <a:lnTo>
                    <a:pt x="4396" y="444"/>
                  </a:lnTo>
                  <a:lnTo>
                    <a:pt x="4210" y="479"/>
                  </a:lnTo>
                  <a:lnTo>
                    <a:pt x="4012" y="515"/>
                  </a:lnTo>
                  <a:lnTo>
                    <a:pt x="3799" y="551"/>
                  </a:lnTo>
                  <a:lnTo>
                    <a:pt x="3571" y="583"/>
                  </a:lnTo>
                  <a:lnTo>
                    <a:pt x="3452" y="600"/>
                  </a:lnTo>
                  <a:lnTo>
                    <a:pt x="3329" y="616"/>
                  </a:lnTo>
                  <a:lnTo>
                    <a:pt x="3202" y="631"/>
                  </a:lnTo>
                  <a:lnTo>
                    <a:pt x="3072" y="645"/>
                  </a:lnTo>
                  <a:lnTo>
                    <a:pt x="2937" y="660"/>
                  </a:lnTo>
                  <a:lnTo>
                    <a:pt x="2799" y="673"/>
                  </a:lnTo>
                  <a:lnTo>
                    <a:pt x="2656" y="686"/>
                  </a:lnTo>
                  <a:lnTo>
                    <a:pt x="2508" y="697"/>
                  </a:lnTo>
                  <a:lnTo>
                    <a:pt x="2358" y="709"/>
                  </a:lnTo>
                  <a:lnTo>
                    <a:pt x="2202" y="718"/>
                  </a:lnTo>
                  <a:lnTo>
                    <a:pt x="2043" y="728"/>
                  </a:lnTo>
                  <a:lnTo>
                    <a:pt x="1880" y="736"/>
                  </a:lnTo>
                  <a:lnTo>
                    <a:pt x="1711" y="744"/>
                  </a:lnTo>
                  <a:lnTo>
                    <a:pt x="1540" y="751"/>
                  </a:lnTo>
                  <a:lnTo>
                    <a:pt x="1363" y="757"/>
                  </a:lnTo>
                  <a:lnTo>
                    <a:pt x="1182" y="762"/>
                  </a:lnTo>
                  <a:lnTo>
                    <a:pt x="997" y="765"/>
                  </a:lnTo>
                  <a:lnTo>
                    <a:pt x="807" y="769"/>
                  </a:lnTo>
                  <a:lnTo>
                    <a:pt x="611" y="770"/>
                  </a:lnTo>
                  <a:lnTo>
                    <a:pt x="413" y="770"/>
                  </a:lnTo>
                  <a:lnTo>
                    <a:pt x="208" y="770"/>
                  </a:lnTo>
                  <a:lnTo>
                    <a:pt x="0" y="767"/>
                  </a:lnTo>
                  <a:lnTo>
                    <a:pt x="0" y="767"/>
                  </a:lnTo>
                  <a:lnTo>
                    <a:pt x="174" y="774"/>
                  </a:lnTo>
                  <a:lnTo>
                    <a:pt x="376" y="778"/>
                  </a:lnTo>
                  <a:lnTo>
                    <a:pt x="646" y="783"/>
                  </a:lnTo>
                  <a:lnTo>
                    <a:pt x="802" y="783"/>
                  </a:lnTo>
                  <a:lnTo>
                    <a:pt x="971" y="785"/>
                  </a:lnTo>
                  <a:lnTo>
                    <a:pt x="1151" y="783"/>
                  </a:lnTo>
                  <a:lnTo>
                    <a:pt x="1345" y="782"/>
                  </a:lnTo>
                  <a:lnTo>
                    <a:pt x="1547" y="778"/>
                  </a:lnTo>
                  <a:lnTo>
                    <a:pt x="1756" y="774"/>
                  </a:lnTo>
                  <a:lnTo>
                    <a:pt x="1974" y="765"/>
                  </a:lnTo>
                  <a:lnTo>
                    <a:pt x="2200" y="757"/>
                  </a:lnTo>
                  <a:lnTo>
                    <a:pt x="2430" y="746"/>
                  </a:lnTo>
                  <a:lnTo>
                    <a:pt x="2664" y="731"/>
                  </a:lnTo>
                  <a:lnTo>
                    <a:pt x="2901" y="715"/>
                  </a:lnTo>
                  <a:lnTo>
                    <a:pt x="3140" y="696"/>
                  </a:lnTo>
                  <a:lnTo>
                    <a:pt x="3379" y="671"/>
                  </a:lnTo>
                  <a:lnTo>
                    <a:pt x="3620" y="645"/>
                  </a:lnTo>
                  <a:lnTo>
                    <a:pt x="3739" y="631"/>
                  </a:lnTo>
                  <a:lnTo>
                    <a:pt x="3857" y="616"/>
                  </a:lnTo>
                  <a:lnTo>
                    <a:pt x="3976" y="600"/>
                  </a:lnTo>
                  <a:lnTo>
                    <a:pt x="4095" y="582"/>
                  </a:lnTo>
                  <a:lnTo>
                    <a:pt x="4210" y="564"/>
                  </a:lnTo>
                  <a:lnTo>
                    <a:pt x="4326" y="544"/>
                  </a:lnTo>
                  <a:lnTo>
                    <a:pt x="4441" y="525"/>
                  </a:lnTo>
                  <a:lnTo>
                    <a:pt x="4553" y="504"/>
                  </a:lnTo>
                  <a:lnTo>
                    <a:pt x="4666" y="481"/>
                  </a:lnTo>
                  <a:lnTo>
                    <a:pt x="4776" y="457"/>
                  </a:lnTo>
                  <a:lnTo>
                    <a:pt x="4885" y="432"/>
                  </a:lnTo>
                  <a:lnTo>
                    <a:pt x="4991" y="406"/>
                  </a:lnTo>
                  <a:lnTo>
                    <a:pt x="5095" y="379"/>
                  </a:lnTo>
                  <a:lnTo>
                    <a:pt x="5197" y="351"/>
                  </a:lnTo>
                  <a:lnTo>
                    <a:pt x="5298" y="322"/>
                  </a:lnTo>
                  <a:lnTo>
                    <a:pt x="5396" y="291"/>
                  </a:lnTo>
                  <a:lnTo>
                    <a:pt x="5490" y="258"/>
                  </a:lnTo>
                  <a:lnTo>
                    <a:pt x="5583" y="224"/>
                  </a:lnTo>
                  <a:lnTo>
                    <a:pt x="5672" y="190"/>
                  </a:lnTo>
                  <a:lnTo>
                    <a:pt x="5760" y="153"/>
                  </a:lnTo>
                  <a:lnTo>
                    <a:pt x="5760" y="0"/>
                  </a:lnTo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  <a:alpha val="42000"/>
                  </a:schemeClr>
                </a:gs>
                <a:gs pos="19000">
                  <a:schemeClr val="bg2">
                    <a:alpha val="70000"/>
                  </a:schemeClr>
                </a:gs>
                <a:gs pos="50000">
                  <a:schemeClr val="bg2">
                    <a:lumMod val="60000"/>
                    <a:lumOff val="40000"/>
                    <a:alpha val="29000"/>
                  </a:schemeClr>
                </a:gs>
                <a:gs pos="72000">
                  <a:schemeClr val="bg2">
                    <a:lumMod val="60000"/>
                    <a:lumOff val="40000"/>
                    <a:alpha val="0"/>
                  </a:schemeClr>
                </a:gs>
                <a:gs pos="89000">
                  <a:schemeClr val="bg2">
                    <a:lumMod val="40000"/>
                    <a:lumOff val="60000"/>
                    <a:alpha val="0"/>
                  </a:schemeClr>
                </a:gs>
                <a:gs pos="100000">
                  <a:schemeClr val="bg2">
                    <a:lumMod val="20000"/>
                    <a:lumOff val="80000"/>
                    <a:alpha val="0"/>
                  </a:schemeClr>
                </a:gs>
              </a:gsLst>
              <a:lin ang="10800000" scaled="0"/>
            </a:gradFill>
            <a:ln w="9525">
              <a:noFill/>
              <a:round/>
            </a:ln>
          </p:spPr>
        </p:sp>
        <p:sp>
          <p:nvSpPr>
            <p:cNvPr id="43" name="Freeform 17"/>
            <p:cNvSpPr/>
            <p:nvPr/>
          </p:nvSpPr>
          <p:spPr>
            <a:xfrm>
              <a:off x="4643516" y="1"/>
              <a:ext cx="4324698" cy="949316"/>
            </a:xfrm>
            <a:custGeom>
              <a:avLst/>
              <a:gdLst/>
              <a:ahLst/>
              <a:cxnLst>
                <a:cxn ang="0">
                  <a:pos x="0" y="588"/>
                </a:cxn>
                <a:cxn ang="0">
                  <a:pos x="371" y="599"/>
                </a:cxn>
                <a:cxn ang="0">
                  <a:pos x="959" y="606"/>
                </a:cxn>
                <a:cxn ang="0">
                  <a:pos x="1329" y="603"/>
                </a:cxn>
                <a:cxn ang="0">
                  <a:pos x="1736" y="594"/>
                </a:cxn>
                <a:cxn ang="0">
                  <a:pos x="2177" y="580"/>
                </a:cxn>
                <a:cxn ang="0">
                  <a:pos x="2637" y="555"/>
                </a:cxn>
                <a:cxn ang="0">
                  <a:pos x="3113" y="520"/>
                </a:cxn>
                <a:cxn ang="0">
                  <a:pos x="3593" y="474"/>
                </a:cxn>
                <a:cxn ang="0">
                  <a:pos x="3949" y="429"/>
                </a:cxn>
                <a:cxn ang="0">
                  <a:pos x="4185" y="396"/>
                </a:cxn>
                <a:cxn ang="0">
                  <a:pos x="4418" y="358"/>
                </a:cxn>
                <a:cxn ang="0">
                  <a:pos x="4644" y="315"/>
                </a:cxn>
                <a:cxn ang="0">
                  <a:pos x="4865" y="269"/>
                </a:cxn>
                <a:cxn ang="0">
                  <a:pos x="5080" y="218"/>
                </a:cxn>
                <a:cxn ang="0">
                  <a:pos x="5286" y="162"/>
                </a:cxn>
                <a:cxn ang="0">
                  <a:pos x="5483" y="101"/>
                </a:cxn>
                <a:cxn ang="0">
                  <a:pos x="5671" y="35"/>
                </a:cxn>
                <a:cxn ang="0">
                  <a:pos x="5413" y="0"/>
                </a:cxn>
                <a:cxn ang="0">
                  <a:pos x="5347" y="23"/>
                </a:cxn>
                <a:cxn ang="0">
                  <a:pos x="5197" y="73"/>
                </a:cxn>
                <a:cxn ang="0">
                  <a:pos x="5024" y="122"/>
                </a:cxn>
                <a:cxn ang="0">
                  <a:pos x="4829" y="175"/>
                </a:cxn>
                <a:cxn ang="0">
                  <a:pos x="4608" y="226"/>
                </a:cxn>
                <a:cxn ang="0">
                  <a:pos x="4362" y="279"/>
                </a:cxn>
                <a:cxn ang="0">
                  <a:pos x="4090" y="329"/>
                </a:cxn>
                <a:cxn ang="0">
                  <a:pos x="3791" y="378"/>
                </a:cxn>
                <a:cxn ang="0">
                  <a:pos x="3463" y="423"/>
                </a:cxn>
                <a:cxn ang="0">
                  <a:pos x="3104" y="466"/>
                </a:cxn>
                <a:cxn ang="0">
                  <a:pos x="2717" y="502"/>
                </a:cxn>
                <a:cxn ang="0">
                  <a:pos x="2297" y="535"/>
                </a:cxn>
                <a:cxn ang="0">
                  <a:pos x="1847" y="560"/>
                </a:cxn>
                <a:cxn ang="0">
                  <a:pos x="1363" y="578"/>
                </a:cxn>
                <a:cxn ang="0">
                  <a:pos x="845" y="589"/>
                </a:cxn>
                <a:cxn ang="0">
                  <a:pos x="290" y="591"/>
                </a:cxn>
                <a:cxn ang="0">
                  <a:pos x="0" y="588"/>
                </a:cxn>
              </a:cxnLst>
              <a:rect l="0" t="0" r="r" b="b"/>
              <a:pathLst>
                <a:path w="5760" h="606">
                  <a:moveTo>
                    <a:pt x="0" y="588"/>
                  </a:moveTo>
                  <a:lnTo>
                    <a:pt x="0" y="588"/>
                  </a:lnTo>
                  <a:lnTo>
                    <a:pt x="172" y="594"/>
                  </a:lnTo>
                  <a:lnTo>
                    <a:pt x="371" y="599"/>
                  </a:lnTo>
                  <a:lnTo>
                    <a:pt x="637" y="604"/>
                  </a:lnTo>
                  <a:lnTo>
                    <a:pt x="959" y="606"/>
                  </a:lnTo>
                  <a:lnTo>
                    <a:pt x="1137" y="604"/>
                  </a:lnTo>
                  <a:lnTo>
                    <a:pt x="1329" y="603"/>
                  </a:lnTo>
                  <a:lnTo>
                    <a:pt x="1528" y="599"/>
                  </a:lnTo>
                  <a:lnTo>
                    <a:pt x="1736" y="594"/>
                  </a:lnTo>
                  <a:lnTo>
                    <a:pt x="1954" y="588"/>
                  </a:lnTo>
                  <a:lnTo>
                    <a:pt x="2177" y="580"/>
                  </a:lnTo>
                  <a:lnTo>
                    <a:pt x="2405" y="568"/>
                  </a:lnTo>
                  <a:lnTo>
                    <a:pt x="2637" y="555"/>
                  </a:lnTo>
                  <a:lnTo>
                    <a:pt x="2875" y="540"/>
                  </a:lnTo>
                  <a:lnTo>
                    <a:pt x="3113" y="520"/>
                  </a:lnTo>
                  <a:lnTo>
                    <a:pt x="3352" y="499"/>
                  </a:lnTo>
                  <a:lnTo>
                    <a:pt x="3593" y="474"/>
                  </a:lnTo>
                  <a:lnTo>
                    <a:pt x="3831" y="446"/>
                  </a:lnTo>
                  <a:lnTo>
                    <a:pt x="3949" y="429"/>
                  </a:lnTo>
                  <a:lnTo>
                    <a:pt x="4068" y="413"/>
                  </a:lnTo>
                  <a:lnTo>
                    <a:pt x="4185" y="396"/>
                  </a:lnTo>
                  <a:lnTo>
                    <a:pt x="4303" y="376"/>
                  </a:lnTo>
                  <a:lnTo>
                    <a:pt x="4418" y="358"/>
                  </a:lnTo>
                  <a:lnTo>
                    <a:pt x="4532" y="337"/>
                  </a:lnTo>
                  <a:lnTo>
                    <a:pt x="4644" y="315"/>
                  </a:lnTo>
                  <a:lnTo>
                    <a:pt x="4757" y="292"/>
                  </a:lnTo>
                  <a:lnTo>
                    <a:pt x="4865" y="269"/>
                  </a:lnTo>
                  <a:lnTo>
                    <a:pt x="4974" y="244"/>
                  </a:lnTo>
                  <a:lnTo>
                    <a:pt x="5080" y="218"/>
                  </a:lnTo>
                  <a:lnTo>
                    <a:pt x="5184" y="190"/>
                  </a:lnTo>
                  <a:lnTo>
                    <a:pt x="5286" y="162"/>
                  </a:lnTo>
                  <a:lnTo>
                    <a:pt x="5385" y="132"/>
                  </a:lnTo>
                  <a:lnTo>
                    <a:pt x="5483" y="101"/>
                  </a:lnTo>
                  <a:lnTo>
                    <a:pt x="5578" y="69"/>
                  </a:lnTo>
                  <a:lnTo>
                    <a:pt x="5671" y="35"/>
                  </a:lnTo>
                  <a:lnTo>
                    <a:pt x="5760" y="0"/>
                  </a:lnTo>
                  <a:lnTo>
                    <a:pt x="5413" y="0"/>
                  </a:lnTo>
                  <a:lnTo>
                    <a:pt x="5413" y="0"/>
                  </a:lnTo>
                  <a:lnTo>
                    <a:pt x="5347" y="23"/>
                  </a:lnTo>
                  <a:lnTo>
                    <a:pt x="5275" y="48"/>
                  </a:lnTo>
                  <a:lnTo>
                    <a:pt x="5197" y="73"/>
                  </a:lnTo>
                  <a:lnTo>
                    <a:pt x="5113" y="97"/>
                  </a:lnTo>
                  <a:lnTo>
                    <a:pt x="5024" y="122"/>
                  </a:lnTo>
                  <a:lnTo>
                    <a:pt x="4930" y="149"/>
                  </a:lnTo>
                  <a:lnTo>
                    <a:pt x="4829" y="175"/>
                  </a:lnTo>
                  <a:lnTo>
                    <a:pt x="4722" y="200"/>
                  </a:lnTo>
                  <a:lnTo>
                    <a:pt x="4608" y="226"/>
                  </a:lnTo>
                  <a:lnTo>
                    <a:pt x="4489" y="253"/>
                  </a:lnTo>
                  <a:lnTo>
                    <a:pt x="4362" y="279"/>
                  </a:lnTo>
                  <a:lnTo>
                    <a:pt x="4230" y="304"/>
                  </a:lnTo>
                  <a:lnTo>
                    <a:pt x="4090" y="329"/>
                  </a:lnTo>
                  <a:lnTo>
                    <a:pt x="3943" y="353"/>
                  </a:lnTo>
                  <a:lnTo>
                    <a:pt x="3791" y="378"/>
                  </a:lnTo>
                  <a:lnTo>
                    <a:pt x="3629" y="401"/>
                  </a:lnTo>
                  <a:lnTo>
                    <a:pt x="3463" y="423"/>
                  </a:lnTo>
                  <a:lnTo>
                    <a:pt x="3288" y="444"/>
                  </a:lnTo>
                  <a:lnTo>
                    <a:pt x="3104" y="466"/>
                  </a:lnTo>
                  <a:lnTo>
                    <a:pt x="2915" y="484"/>
                  </a:lnTo>
                  <a:lnTo>
                    <a:pt x="2717" y="502"/>
                  </a:lnTo>
                  <a:lnTo>
                    <a:pt x="2512" y="518"/>
                  </a:lnTo>
                  <a:lnTo>
                    <a:pt x="2297" y="535"/>
                  </a:lnTo>
                  <a:lnTo>
                    <a:pt x="2076" y="548"/>
                  </a:lnTo>
                  <a:lnTo>
                    <a:pt x="1847" y="560"/>
                  </a:lnTo>
                  <a:lnTo>
                    <a:pt x="1609" y="570"/>
                  </a:lnTo>
                  <a:lnTo>
                    <a:pt x="1363" y="578"/>
                  </a:lnTo>
                  <a:lnTo>
                    <a:pt x="1107" y="585"/>
                  </a:lnTo>
                  <a:lnTo>
                    <a:pt x="845" y="589"/>
                  </a:lnTo>
                  <a:lnTo>
                    <a:pt x="573" y="591"/>
                  </a:lnTo>
                  <a:lnTo>
                    <a:pt x="290" y="591"/>
                  </a:lnTo>
                  <a:lnTo>
                    <a:pt x="0" y="588"/>
                  </a:lnTo>
                  <a:lnTo>
                    <a:pt x="0" y="588"/>
                  </a:lnTo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1900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  <a:alpha val="46000"/>
                  </a:schemeClr>
                </a:gs>
                <a:gs pos="72000">
                  <a:schemeClr val="bg1">
                    <a:lumMod val="85000"/>
                    <a:alpha val="45000"/>
                  </a:schemeClr>
                </a:gs>
                <a:gs pos="89000">
                  <a:schemeClr val="bg1">
                    <a:lumMod val="75000"/>
                    <a:alpha val="1200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10800000" scaled="0"/>
            </a:gradFill>
            <a:ln w="9525">
              <a:noFill/>
              <a:round/>
            </a:ln>
            <a:effectLst>
              <a:innerShdw blurRad="63500" dist="50800" dir="5400000">
                <a:schemeClr val="bg1">
                  <a:lumMod val="95000"/>
                  <a:alpha val="50000"/>
                </a:schemeClr>
              </a:innerShdw>
            </a:effectLst>
          </p:spPr>
        </p:sp>
      </p:grpSp>
      <p:pic>
        <p:nvPicPr>
          <p:cNvPr id="44" name="그림 43" descr="라인.pn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lum contrast="10000"/>
          </a:blip>
          <a:stretch>
            <a:fillRect/>
          </a:stretch>
        </p:blipFill>
        <p:spPr>
          <a:xfrm>
            <a:off x="0" y="3352800"/>
            <a:ext cx="526868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633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843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9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/>
              <a:pPr/>
              <a:t>2014-02-19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6564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053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50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575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092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192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527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578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4" name="그룹 32"/>
          <p:cNvGrpSpPr/>
          <p:nvPr userDrawn="1"/>
        </p:nvGrpSpPr>
        <p:grpSpPr>
          <a:xfrm>
            <a:off x="541695" y="4137021"/>
            <a:ext cx="9364307" cy="2555234"/>
            <a:chOff x="500024" y="4137021"/>
            <a:chExt cx="8643976" cy="2555234"/>
          </a:xfrm>
        </p:grpSpPr>
        <p:sp>
          <p:nvSpPr>
            <p:cNvPr id="8" name="Freeform 5"/>
            <p:cNvSpPr/>
            <p:nvPr/>
          </p:nvSpPr>
          <p:spPr>
            <a:xfrm>
              <a:off x="2208042" y="4143150"/>
              <a:ext cx="6935958" cy="2410050"/>
            </a:xfrm>
            <a:custGeom>
              <a:avLst/>
              <a:gdLst/>
              <a:ahLst/>
              <a:cxnLst>
                <a:cxn ang="0">
                  <a:pos x="2756" y="8"/>
                </a:cxn>
                <a:cxn ang="0">
                  <a:pos x="2212" y="48"/>
                </a:cxn>
                <a:cxn ang="0">
                  <a:pos x="1574" y="118"/>
                </a:cxn>
                <a:cxn ang="0">
                  <a:pos x="1172" y="176"/>
                </a:cxn>
                <a:cxn ang="0">
                  <a:pos x="786" y="248"/>
                </a:cxn>
                <a:cxn ang="0">
                  <a:pos x="450" y="334"/>
                </a:cxn>
                <a:cxn ang="0">
                  <a:pos x="266" y="402"/>
                </a:cxn>
                <a:cxn ang="0">
                  <a:pos x="154" y="456"/>
                </a:cxn>
                <a:cxn ang="0">
                  <a:pos x="72" y="516"/>
                </a:cxn>
                <a:cxn ang="0">
                  <a:pos x="18" y="580"/>
                </a:cxn>
                <a:cxn ang="0">
                  <a:pos x="0" y="648"/>
                </a:cxn>
                <a:cxn ang="0">
                  <a:pos x="8" y="704"/>
                </a:cxn>
                <a:cxn ang="0">
                  <a:pos x="50" y="784"/>
                </a:cxn>
                <a:cxn ang="0">
                  <a:pos x="126" y="856"/>
                </a:cxn>
                <a:cxn ang="0">
                  <a:pos x="232" y="922"/>
                </a:cxn>
                <a:cxn ang="0">
                  <a:pos x="368" y="984"/>
                </a:cxn>
                <a:cxn ang="0">
                  <a:pos x="528" y="1038"/>
                </a:cxn>
                <a:cxn ang="0">
                  <a:pos x="712" y="1088"/>
                </a:cxn>
                <a:cxn ang="0">
                  <a:pos x="1136" y="1168"/>
                </a:cxn>
                <a:cxn ang="0">
                  <a:pos x="1620" y="1228"/>
                </a:cxn>
                <a:cxn ang="0">
                  <a:pos x="2144" y="1270"/>
                </a:cxn>
                <a:cxn ang="0">
                  <a:pos x="2684" y="1290"/>
                </a:cxn>
                <a:cxn ang="0">
                  <a:pos x="3222" y="1294"/>
                </a:cxn>
                <a:cxn ang="0">
                  <a:pos x="3734" y="1282"/>
                </a:cxn>
                <a:cxn ang="0">
                  <a:pos x="4202" y="1252"/>
                </a:cxn>
                <a:cxn ang="0">
                  <a:pos x="4180" y="1238"/>
                </a:cxn>
                <a:cxn ang="0">
                  <a:pos x="3458" y="1216"/>
                </a:cxn>
                <a:cxn ang="0">
                  <a:pos x="2792" y="1180"/>
                </a:cxn>
                <a:cxn ang="0">
                  <a:pos x="2258" y="1136"/>
                </a:cxn>
                <a:cxn ang="0">
                  <a:pos x="1736" y="1078"/>
                </a:cxn>
                <a:cxn ang="0">
                  <a:pos x="1264" y="998"/>
                </a:cxn>
                <a:cxn ang="0">
                  <a:pos x="1058" y="950"/>
                </a:cxn>
                <a:cxn ang="0">
                  <a:pos x="880" y="896"/>
                </a:cxn>
                <a:cxn ang="0">
                  <a:pos x="734" y="836"/>
                </a:cxn>
                <a:cxn ang="0">
                  <a:pos x="622" y="770"/>
                </a:cxn>
                <a:cxn ang="0">
                  <a:pos x="552" y="696"/>
                </a:cxn>
                <a:cxn ang="0">
                  <a:pos x="534" y="658"/>
                </a:cxn>
                <a:cxn ang="0">
                  <a:pos x="528" y="616"/>
                </a:cxn>
                <a:cxn ang="0">
                  <a:pos x="532" y="578"/>
                </a:cxn>
                <a:cxn ang="0">
                  <a:pos x="552" y="526"/>
                </a:cxn>
                <a:cxn ang="0">
                  <a:pos x="590" y="476"/>
                </a:cxn>
                <a:cxn ang="0">
                  <a:pos x="642" y="432"/>
                </a:cxn>
                <a:cxn ang="0">
                  <a:pos x="762" y="366"/>
                </a:cxn>
                <a:cxn ang="0">
                  <a:pos x="950" y="298"/>
                </a:cxn>
                <a:cxn ang="0">
                  <a:pos x="1178" y="242"/>
                </a:cxn>
                <a:cxn ang="0">
                  <a:pos x="1528" y="180"/>
                </a:cxn>
                <a:cxn ang="0">
                  <a:pos x="2110" y="102"/>
                </a:cxn>
                <a:cxn ang="0">
                  <a:pos x="2880" y="0"/>
                </a:cxn>
              </a:cxnLst>
              <a:rect l="0" t="0" r="r" b="b"/>
              <a:pathLst>
                <a:path w="4344" h="1294">
                  <a:moveTo>
                    <a:pt x="2880" y="0"/>
                  </a:moveTo>
                  <a:lnTo>
                    <a:pt x="2880" y="0"/>
                  </a:lnTo>
                  <a:lnTo>
                    <a:pt x="2756" y="8"/>
                  </a:lnTo>
                  <a:lnTo>
                    <a:pt x="2614" y="16"/>
                  </a:lnTo>
                  <a:lnTo>
                    <a:pt x="2430" y="30"/>
                  </a:lnTo>
                  <a:lnTo>
                    <a:pt x="2212" y="48"/>
                  </a:lnTo>
                  <a:lnTo>
                    <a:pt x="1968" y="72"/>
                  </a:lnTo>
                  <a:lnTo>
                    <a:pt x="1708" y="100"/>
                  </a:lnTo>
                  <a:lnTo>
                    <a:pt x="1574" y="118"/>
                  </a:lnTo>
                  <a:lnTo>
                    <a:pt x="1440" y="134"/>
                  </a:lnTo>
                  <a:lnTo>
                    <a:pt x="1306" y="154"/>
                  </a:lnTo>
                  <a:lnTo>
                    <a:pt x="1172" y="176"/>
                  </a:lnTo>
                  <a:lnTo>
                    <a:pt x="1040" y="198"/>
                  </a:lnTo>
                  <a:lnTo>
                    <a:pt x="912" y="222"/>
                  </a:lnTo>
                  <a:lnTo>
                    <a:pt x="786" y="248"/>
                  </a:lnTo>
                  <a:lnTo>
                    <a:pt x="668" y="274"/>
                  </a:lnTo>
                  <a:lnTo>
                    <a:pt x="556" y="304"/>
                  </a:lnTo>
                  <a:lnTo>
                    <a:pt x="450" y="334"/>
                  </a:lnTo>
                  <a:lnTo>
                    <a:pt x="354" y="366"/>
                  </a:lnTo>
                  <a:lnTo>
                    <a:pt x="308" y="384"/>
                  </a:lnTo>
                  <a:lnTo>
                    <a:pt x="266" y="402"/>
                  </a:lnTo>
                  <a:lnTo>
                    <a:pt x="226" y="418"/>
                  </a:lnTo>
                  <a:lnTo>
                    <a:pt x="188" y="438"/>
                  </a:lnTo>
                  <a:lnTo>
                    <a:pt x="154" y="456"/>
                  </a:lnTo>
                  <a:lnTo>
                    <a:pt x="124" y="476"/>
                  </a:lnTo>
                  <a:lnTo>
                    <a:pt x="96" y="496"/>
                  </a:lnTo>
                  <a:lnTo>
                    <a:pt x="72" y="516"/>
                  </a:lnTo>
                  <a:lnTo>
                    <a:pt x="50" y="536"/>
                  </a:lnTo>
                  <a:lnTo>
                    <a:pt x="32" y="558"/>
                  </a:lnTo>
                  <a:lnTo>
                    <a:pt x="18" y="580"/>
                  </a:lnTo>
                  <a:lnTo>
                    <a:pt x="8" y="602"/>
                  </a:lnTo>
                  <a:lnTo>
                    <a:pt x="2" y="624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2" y="676"/>
                  </a:lnTo>
                  <a:lnTo>
                    <a:pt x="8" y="704"/>
                  </a:lnTo>
                  <a:lnTo>
                    <a:pt x="18" y="732"/>
                  </a:lnTo>
                  <a:lnTo>
                    <a:pt x="32" y="758"/>
                  </a:lnTo>
                  <a:lnTo>
                    <a:pt x="50" y="784"/>
                  </a:lnTo>
                  <a:lnTo>
                    <a:pt x="72" y="808"/>
                  </a:lnTo>
                  <a:lnTo>
                    <a:pt x="98" y="832"/>
                  </a:lnTo>
                  <a:lnTo>
                    <a:pt x="126" y="856"/>
                  </a:lnTo>
                  <a:lnTo>
                    <a:pt x="158" y="880"/>
                  </a:lnTo>
                  <a:lnTo>
                    <a:pt x="194" y="902"/>
                  </a:lnTo>
                  <a:lnTo>
                    <a:pt x="232" y="922"/>
                  </a:lnTo>
                  <a:lnTo>
                    <a:pt x="274" y="944"/>
                  </a:lnTo>
                  <a:lnTo>
                    <a:pt x="320" y="964"/>
                  </a:lnTo>
                  <a:lnTo>
                    <a:pt x="368" y="984"/>
                  </a:lnTo>
                  <a:lnTo>
                    <a:pt x="418" y="1002"/>
                  </a:lnTo>
                  <a:lnTo>
                    <a:pt x="472" y="1020"/>
                  </a:lnTo>
                  <a:lnTo>
                    <a:pt x="528" y="1038"/>
                  </a:lnTo>
                  <a:lnTo>
                    <a:pt x="586" y="1056"/>
                  </a:lnTo>
                  <a:lnTo>
                    <a:pt x="648" y="1072"/>
                  </a:lnTo>
                  <a:lnTo>
                    <a:pt x="712" y="1088"/>
                  </a:lnTo>
                  <a:lnTo>
                    <a:pt x="844" y="1116"/>
                  </a:lnTo>
                  <a:lnTo>
                    <a:pt x="986" y="1144"/>
                  </a:lnTo>
                  <a:lnTo>
                    <a:pt x="1136" y="1168"/>
                  </a:lnTo>
                  <a:lnTo>
                    <a:pt x="1292" y="1192"/>
                  </a:lnTo>
                  <a:lnTo>
                    <a:pt x="1454" y="1212"/>
                  </a:lnTo>
                  <a:lnTo>
                    <a:pt x="1620" y="1228"/>
                  </a:lnTo>
                  <a:lnTo>
                    <a:pt x="1792" y="1244"/>
                  </a:lnTo>
                  <a:lnTo>
                    <a:pt x="1966" y="1258"/>
                  </a:lnTo>
                  <a:lnTo>
                    <a:pt x="2144" y="1270"/>
                  </a:lnTo>
                  <a:lnTo>
                    <a:pt x="2322" y="1278"/>
                  </a:lnTo>
                  <a:lnTo>
                    <a:pt x="2504" y="1286"/>
                  </a:lnTo>
                  <a:lnTo>
                    <a:pt x="2684" y="1290"/>
                  </a:lnTo>
                  <a:lnTo>
                    <a:pt x="2864" y="1294"/>
                  </a:lnTo>
                  <a:lnTo>
                    <a:pt x="3044" y="1294"/>
                  </a:lnTo>
                  <a:lnTo>
                    <a:pt x="3222" y="1294"/>
                  </a:lnTo>
                  <a:lnTo>
                    <a:pt x="3396" y="1292"/>
                  </a:lnTo>
                  <a:lnTo>
                    <a:pt x="3568" y="1288"/>
                  </a:lnTo>
                  <a:lnTo>
                    <a:pt x="3734" y="1282"/>
                  </a:lnTo>
                  <a:lnTo>
                    <a:pt x="3896" y="1274"/>
                  </a:lnTo>
                  <a:lnTo>
                    <a:pt x="4052" y="1264"/>
                  </a:lnTo>
                  <a:lnTo>
                    <a:pt x="4202" y="1252"/>
                  </a:lnTo>
                  <a:lnTo>
                    <a:pt x="4344" y="1240"/>
                  </a:lnTo>
                  <a:lnTo>
                    <a:pt x="4344" y="1240"/>
                  </a:lnTo>
                  <a:lnTo>
                    <a:pt x="4180" y="1238"/>
                  </a:lnTo>
                  <a:lnTo>
                    <a:pt x="3992" y="1234"/>
                  </a:lnTo>
                  <a:lnTo>
                    <a:pt x="3748" y="1226"/>
                  </a:lnTo>
                  <a:lnTo>
                    <a:pt x="3458" y="1216"/>
                  </a:lnTo>
                  <a:lnTo>
                    <a:pt x="3136" y="1200"/>
                  </a:lnTo>
                  <a:lnTo>
                    <a:pt x="2966" y="1192"/>
                  </a:lnTo>
                  <a:lnTo>
                    <a:pt x="2792" y="1180"/>
                  </a:lnTo>
                  <a:lnTo>
                    <a:pt x="2614" y="1168"/>
                  </a:lnTo>
                  <a:lnTo>
                    <a:pt x="2436" y="1152"/>
                  </a:lnTo>
                  <a:lnTo>
                    <a:pt x="2258" y="1136"/>
                  </a:lnTo>
                  <a:lnTo>
                    <a:pt x="2080" y="1118"/>
                  </a:lnTo>
                  <a:lnTo>
                    <a:pt x="1906" y="1100"/>
                  </a:lnTo>
                  <a:lnTo>
                    <a:pt x="1736" y="1078"/>
                  </a:lnTo>
                  <a:lnTo>
                    <a:pt x="1570" y="1052"/>
                  </a:lnTo>
                  <a:lnTo>
                    <a:pt x="1414" y="1026"/>
                  </a:lnTo>
                  <a:lnTo>
                    <a:pt x="1264" y="998"/>
                  </a:lnTo>
                  <a:lnTo>
                    <a:pt x="1192" y="982"/>
                  </a:lnTo>
                  <a:lnTo>
                    <a:pt x="1124" y="966"/>
                  </a:lnTo>
                  <a:lnTo>
                    <a:pt x="1058" y="950"/>
                  </a:lnTo>
                  <a:lnTo>
                    <a:pt x="996" y="932"/>
                  </a:lnTo>
                  <a:lnTo>
                    <a:pt x="936" y="914"/>
                  </a:lnTo>
                  <a:lnTo>
                    <a:pt x="880" y="896"/>
                  </a:lnTo>
                  <a:lnTo>
                    <a:pt x="828" y="878"/>
                  </a:lnTo>
                  <a:lnTo>
                    <a:pt x="778" y="858"/>
                  </a:lnTo>
                  <a:lnTo>
                    <a:pt x="734" y="836"/>
                  </a:lnTo>
                  <a:lnTo>
                    <a:pt x="692" y="816"/>
                  </a:lnTo>
                  <a:lnTo>
                    <a:pt x="654" y="792"/>
                  </a:lnTo>
                  <a:lnTo>
                    <a:pt x="622" y="770"/>
                  </a:lnTo>
                  <a:lnTo>
                    <a:pt x="594" y="746"/>
                  </a:lnTo>
                  <a:lnTo>
                    <a:pt x="570" y="722"/>
                  </a:lnTo>
                  <a:lnTo>
                    <a:pt x="552" y="696"/>
                  </a:lnTo>
                  <a:lnTo>
                    <a:pt x="546" y="684"/>
                  </a:lnTo>
                  <a:lnTo>
                    <a:pt x="538" y="670"/>
                  </a:lnTo>
                  <a:lnTo>
                    <a:pt x="534" y="658"/>
                  </a:lnTo>
                  <a:lnTo>
                    <a:pt x="530" y="644"/>
                  </a:lnTo>
                  <a:lnTo>
                    <a:pt x="528" y="630"/>
                  </a:lnTo>
                  <a:lnTo>
                    <a:pt x="528" y="616"/>
                  </a:lnTo>
                  <a:lnTo>
                    <a:pt x="528" y="616"/>
                  </a:lnTo>
                  <a:lnTo>
                    <a:pt x="530" y="596"/>
                  </a:lnTo>
                  <a:lnTo>
                    <a:pt x="532" y="578"/>
                  </a:lnTo>
                  <a:lnTo>
                    <a:pt x="538" y="560"/>
                  </a:lnTo>
                  <a:lnTo>
                    <a:pt x="544" y="542"/>
                  </a:lnTo>
                  <a:lnTo>
                    <a:pt x="552" y="526"/>
                  </a:lnTo>
                  <a:lnTo>
                    <a:pt x="564" y="508"/>
                  </a:lnTo>
                  <a:lnTo>
                    <a:pt x="576" y="492"/>
                  </a:lnTo>
                  <a:lnTo>
                    <a:pt x="590" y="476"/>
                  </a:lnTo>
                  <a:lnTo>
                    <a:pt x="606" y="462"/>
                  </a:lnTo>
                  <a:lnTo>
                    <a:pt x="624" y="446"/>
                  </a:lnTo>
                  <a:lnTo>
                    <a:pt x="642" y="432"/>
                  </a:lnTo>
                  <a:lnTo>
                    <a:pt x="664" y="418"/>
                  </a:lnTo>
                  <a:lnTo>
                    <a:pt x="710" y="390"/>
                  </a:lnTo>
                  <a:lnTo>
                    <a:pt x="762" y="366"/>
                  </a:lnTo>
                  <a:lnTo>
                    <a:pt x="820" y="342"/>
                  </a:lnTo>
                  <a:lnTo>
                    <a:pt x="882" y="320"/>
                  </a:lnTo>
                  <a:lnTo>
                    <a:pt x="950" y="298"/>
                  </a:lnTo>
                  <a:lnTo>
                    <a:pt x="1022" y="278"/>
                  </a:lnTo>
                  <a:lnTo>
                    <a:pt x="1098" y="260"/>
                  </a:lnTo>
                  <a:lnTo>
                    <a:pt x="1178" y="242"/>
                  </a:lnTo>
                  <a:lnTo>
                    <a:pt x="1260" y="224"/>
                  </a:lnTo>
                  <a:lnTo>
                    <a:pt x="1348" y="208"/>
                  </a:lnTo>
                  <a:lnTo>
                    <a:pt x="1528" y="180"/>
                  </a:lnTo>
                  <a:lnTo>
                    <a:pt x="1718" y="152"/>
                  </a:lnTo>
                  <a:lnTo>
                    <a:pt x="1912" y="126"/>
                  </a:lnTo>
                  <a:lnTo>
                    <a:pt x="2110" y="102"/>
                  </a:lnTo>
                  <a:lnTo>
                    <a:pt x="2506" y="54"/>
                  </a:lnTo>
                  <a:lnTo>
                    <a:pt x="2696" y="28"/>
                  </a:lnTo>
                  <a:lnTo>
                    <a:pt x="2880" y="0"/>
                  </a:lnTo>
                  <a:lnTo>
                    <a:pt x="2880" y="0"/>
                  </a:lnTo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19000">
                  <a:schemeClr val="bg1">
                    <a:lumMod val="85000"/>
                    <a:alpha val="63000"/>
                  </a:schemeClr>
                </a:gs>
                <a:gs pos="50000">
                  <a:schemeClr val="bg1">
                    <a:lumMod val="85000"/>
                  </a:schemeClr>
                </a:gs>
                <a:gs pos="72000">
                  <a:schemeClr val="bg1">
                    <a:lumMod val="85000"/>
                    <a:alpha val="15000"/>
                  </a:schemeClr>
                </a:gs>
                <a:gs pos="89000">
                  <a:schemeClr val="bg1">
                    <a:lumMod val="75000"/>
                    <a:alpha val="5000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</p:sp>
        <p:sp>
          <p:nvSpPr>
            <p:cNvPr id="9" name="Freeform 5"/>
            <p:cNvSpPr/>
            <p:nvPr/>
          </p:nvSpPr>
          <p:spPr>
            <a:xfrm>
              <a:off x="642910" y="4143380"/>
              <a:ext cx="8501090" cy="2500330"/>
            </a:xfrm>
            <a:custGeom>
              <a:avLst/>
              <a:gdLst/>
              <a:ahLst/>
              <a:cxnLst>
                <a:cxn ang="0">
                  <a:pos x="2756" y="8"/>
                </a:cxn>
                <a:cxn ang="0">
                  <a:pos x="2212" y="48"/>
                </a:cxn>
                <a:cxn ang="0">
                  <a:pos x="1574" y="118"/>
                </a:cxn>
                <a:cxn ang="0">
                  <a:pos x="1172" y="176"/>
                </a:cxn>
                <a:cxn ang="0">
                  <a:pos x="786" y="248"/>
                </a:cxn>
                <a:cxn ang="0">
                  <a:pos x="450" y="334"/>
                </a:cxn>
                <a:cxn ang="0">
                  <a:pos x="266" y="402"/>
                </a:cxn>
                <a:cxn ang="0">
                  <a:pos x="154" y="456"/>
                </a:cxn>
                <a:cxn ang="0">
                  <a:pos x="72" y="516"/>
                </a:cxn>
                <a:cxn ang="0">
                  <a:pos x="18" y="580"/>
                </a:cxn>
                <a:cxn ang="0">
                  <a:pos x="0" y="648"/>
                </a:cxn>
                <a:cxn ang="0">
                  <a:pos x="8" y="704"/>
                </a:cxn>
                <a:cxn ang="0">
                  <a:pos x="50" y="784"/>
                </a:cxn>
                <a:cxn ang="0">
                  <a:pos x="126" y="856"/>
                </a:cxn>
                <a:cxn ang="0">
                  <a:pos x="232" y="922"/>
                </a:cxn>
                <a:cxn ang="0">
                  <a:pos x="368" y="984"/>
                </a:cxn>
                <a:cxn ang="0">
                  <a:pos x="528" y="1038"/>
                </a:cxn>
                <a:cxn ang="0">
                  <a:pos x="712" y="1088"/>
                </a:cxn>
                <a:cxn ang="0">
                  <a:pos x="1136" y="1168"/>
                </a:cxn>
                <a:cxn ang="0">
                  <a:pos x="1620" y="1228"/>
                </a:cxn>
                <a:cxn ang="0">
                  <a:pos x="2144" y="1270"/>
                </a:cxn>
                <a:cxn ang="0">
                  <a:pos x="2684" y="1290"/>
                </a:cxn>
                <a:cxn ang="0">
                  <a:pos x="3222" y="1294"/>
                </a:cxn>
                <a:cxn ang="0">
                  <a:pos x="3734" y="1282"/>
                </a:cxn>
                <a:cxn ang="0">
                  <a:pos x="4202" y="1252"/>
                </a:cxn>
                <a:cxn ang="0">
                  <a:pos x="4180" y="1238"/>
                </a:cxn>
                <a:cxn ang="0">
                  <a:pos x="3458" y="1216"/>
                </a:cxn>
                <a:cxn ang="0">
                  <a:pos x="2792" y="1180"/>
                </a:cxn>
                <a:cxn ang="0">
                  <a:pos x="2258" y="1136"/>
                </a:cxn>
                <a:cxn ang="0">
                  <a:pos x="1736" y="1078"/>
                </a:cxn>
                <a:cxn ang="0">
                  <a:pos x="1264" y="998"/>
                </a:cxn>
                <a:cxn ang="0">
                  <a:pos x="1058" y="950"/>
                </a:cxn>
                <a:cxn ang="0">
                  <a:pos x="880" y="896"/>
                </a:cxn>
                <a:cxn ang="0">
                  <a:pos x="734" y="836"/>
                </a:cxn>
                <a:cxn ang="0">
                  <a:pos x="622" y="770"/>
                </a:cxn>
                <a:cxn ang="0">
                  <a:pos x="552" y="696"/>
                </a:cxn>
                <a:cxn ang="0">
                  <a:pos x="534" y="658"/>
                </a:cxn>
                <a:cxn ang="0">
                  <a:pos x="528" y="616"/>
                </a:cxn>
                <a:cxn ang="0">
                  <a:pos x="532" y="578"/>
                </a:cxn>
                <a:cxn ang="0">
                  <a:pos x="552" y="526"/>
                </a:cxn>
                <a:cxn ang="0">
                  <a:pos x="590" y="476"/>
                </a:cxn>
                <a:cxn ang="0">
                  <a:pos x="642" y="432"/>
                </a:cxn>
                <a:cxn ang="0">
                  <a:pos x="762" y="366"/>
                </a:cxn>
                <a:cxn ang="0">
                  <a:pos x="950" y="298"/>
                </a:cxn>
                <a:cxn ang="0">
                  <a:pos x="1178" y="242"/>
                </a:cxn>
                <a:cxn ang="0">
                  <a:pos x="1528" y="180"/>
                </a:cxn>
                <a:cxn ang="0">
                  <a:pos x="2110" y="102"/>
                </a:cxn>
                <a:cxn ang="0">
                  <a:pos x="2880" y="0"/>
                </a:cxn>
              </a:cxnLst>
              <a:rect l="0" t="0" r="r" b="b"/>
              <a:pathLst>
                <a:path w="4344" h="1294">
                  <a:moveTo>
                    <a:pt x="2880" y="0"/>
                  </a:moveTo>
                  <a:lnTo>
                    <a:pt x="2880" y="0"/>
                  </a:lnTo>
                  <a:lnTo>
                    <a:pt x="2756" y="8"/>
                  </a:lnTo>
                  <a:lnTo>
                    <a:pt x="2614" y="16"/>
                  </a:lnTo>
                  <a:lnTo>
                    <a:pt x="2430" y="30"/>
                  </a:lnTo>
                  <a:lnTo>
                    <a:pt x="2212" y="48"/>
                  </a:lnTo>
                  <a:lnTo>
                    <a:pt x="1968" y="72"/>
                  </a:lnTo>
                  <a:lnTo>
                    <a:pt x="1708" y="100"/>
                  </a:lnTo>
                  <a:lnTo>
                    <a:pt x="1574" y="118"/>
                  </a:lnTo>
                  <a:lnTo>
                    <a:pt x="1440" y="134"/>
                  </a:lnTo>
                  <a:lnTo>
                    <a:pt x="1306" y="154"/>
                  </a:lnTo>
                  <a:lnTo>
                    <a:pt x="1172" y="176"/>
                  </a:lnTo>
                  <a:lnTo>
                    <a:pt x="1040" y="198"/>
                  </a:lnTo>
                  <a:lnTo>
                    <a:pt x="912" y="222"/>
                  </a:lnTo>
                  <a:lnTo>
                    <a:pt x="786" y="248"/>
                  </a:lnTo>
                  <a:lnTo>
                    <a:pt x="668" y="274"/>
                  </a:lnTo>
                  <a:lnTo>
                    <a:pt x="556" y="304"/>
                  </a:lnTo>
                  <a:lnTo>
                    <a:pt x="450" y="334"/>
                  </a:lnTo>
                  <a:lnTo>
                    <a:pt x="354" y="366"/>
                  </a:lnTo>
                  <a:lnTo>
                    <a:pt x="308" y="384"/>
                  </a:lnTo>
                  <a:lnTo>
                    <a:pt x="266" y="402"/>
                  </a:lnTo>
                  <a:lnTo>
                    <a:pt x="226" y="418"/>
                  </a:lnTo>
                  <a:lnTo>
                    <a:pt x="188" y="438"/>
                  </a:lnTo>
                  <a:lnTo>
                    <a:pt x="154" y="456"/>
                  </a:lnTo>
                  <a:lnTo>
                    <a:pt x="124" y="476"/>
                  </a:lnTo>
                  <a:lnTo>
                    <a:pt x="96" y="496"/>
                  </a:lnTo>
                  <a:lnTo>
                    <a:pt x="72" y="516"/>
                  </a:lnTo>
                  <a:lnTo>
                    <a:pt x="50" y="536"/>
                  </a:lnTo>
                  <a:lnTo>
                    <a:pt x="32" y="558"/>
                  </a:lnTo>
                  <a:lnTo>
                    <a:pt x="18" y="580"/>
                  </a:lnTo>
                  <a:lnTo>
                    <a:pt x="8" y="602"/>
                  </a:lnTo>
                  <a:lnTo>
                    <a:pt x="2" y="624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2" y="676"/>
                  </a:lnTo>
                  <a:lnTo>
                    <a:pt x="8" y="704"/>
                  </a:lnTo>
                  <a:lnTo>
                    <a:pt x="18" y="732"/>
                  </a:lnTo>
                  <a:lnTo>
                    <a:pt x="32" y="758"/>
                  </a:lnTo>
                  <a:lnTo>
                    <a:pt x="50" y="784"/>
                  </a:lnTo>
                  <a:lnTo>
                    <a:pt x="72" y="808"/>
                  </a:lnTo>
                  <a:lnTo>
                    <a:pt x="98" y="832"/>
                  </a:lnTo>
                  <a:lnTo>
                    <a:pt x="126" y="856"/>
                  </a:lnTo>
                  <a:lnTo>
                    <a:pt x="158" y="880"/>
                  </a:lnTo>
                  <a:lnTo>
                    <a:pt x="194" y="902"/>
                  </a:lnTo>
                  <a:lnTo>
                    <a:pt x="232" y="922"/>
                  </a:lnTo>
                  <a:lnTo>
                    <a:pt x="274" y="944"/>
                  </a:lnTo>
                  <a:lnTo>
                    <a:pt x="320" y="964"/>
                  </a:lnTo>
                  <a:lnTo>
                    <a:pt x="368" y="984"/>
                  </a:lnTo>
                  <a:lnTo>
                    <a:pt x="418" y="1002"/>
                  </a:lnTo>
                  <a:lnTo>
                    <a:pt x="472" y="1020"/>
                  </a:lnTo>
                  <a:lnTo>
                    <a:pt x="528" y="1038"/>
                  </a:lnTo>
                  <a:lnTo>
                    <a:pt x="586" y="1056"/>
                  </a:lnTo>
                  <a:lnTo>
                    <a:pt x="648" y="1072"/>
                  </a:lnTo>
                  <a:lnTo>
                    <a:pt x="712" y="1088"/>
                  </a:lnTo>
                  <a:lnTo>
                    <a:pt x="844" y="1116"/>
                  </a:lnTo>
                  <a:lnTo>
                    <a:pt x="986" y="1144"/>
                  </a:lnTo>
                  <a:lnTo>
                    <a:pt x="1136" y="1168"/>
                  </a:lnTo>
                  <a:lnTo>
                    <a:pt x="1292" y="1192"/>
                  </a:lnTo>
                  <a:lnTo>
                    <a:pt x="1454" y="1212"/>
                  </a:lnTo>
                  <a:lnTo>
                    <a:pt x="1620" y="1228"/>
                  </a:lnTo>
                  <a:lnTo>
                    <a:pt x="1792" y="1244"/>
                  </a:lnTo>
                  <a:lnTo>
                    <a:pt x="1966" y="1258"/>
                  </a:lnTo>
                  <a:lnTo>
                    <a:pt x="2144" y="1270"/>
                  </a:lnTo>
                  <a:lnTo>
                    <a:pt x="2322" y="1278"/>
                  </a:lnTo>
                  <a:lnTo>
                    <a:pt x="2504" y="1286"/>
                  </a:lnTo>
                  <a:lnTo>
                    <a:pt x="2684" y="1290"/>
                  </a:lnTo>
                  <a:lnTo>
                    <a:pt x="2864" y="1294"/>
                  </a:lnTo>
                  <a:lnTo>
                    <a:pt x="3044" y="1294"/>
                  </a:lnTo>
                  <a:lnTo>
                    <a:pt x="3222" y="1294"/>
                  </a:lnTo>
                  <a:lnTo>
                    <a:pt x="3396" y="1292"/>
                  </a:lnTo>
                  <a:lnTo>
                    <a:pt x="3568" y="1288"/>
                  </a:lnTo>
                  <a:lnTo>
                    <a:pt x="3734" y="1282"/>
                  </a:lnTo>
                  <a:lnTo>
                    <a:pt x="3896" y="1274"/>
                  </a:lnTo>
                  <a:lnTo>
                    <a:pt x="4052" y="1264"/>
                  </a:lnTo>
                  <a:lnTo>
                    <a:pt x="4202" y="1252"/>
                  </a:lnTo>
                  <a:lnTo>
                    <a:pt x="4344" y="1240"/>
                  </a:lnTo>
                  <a:lnTo>
                    <a:pt x="4344" y="1240"/>
                  </a:lnTo>
                  <a:lnTo>
                    <a:pt x="4180" y="1238"/>
                  </a:lnTo>
                  <a:lnTo>
                    <a:pt x="3992" y="1234"/>
                  </a:lnTo>
                  <a:lnTo>
                    <a:pt x="3748" y="1226"/>
                  </a:lnTo>
                  <a:lnTo>
                    <a:pt x="3458" y="1216"/>
                  </a:lnTo>
                  <a:lnTo>
                    <a:pt x="3136" y="1200"/>
                  </a:lnTo>
                  <a:lnTo>
                    <a:pt x="2966" y="1192"/>
                  </a:lnTo>
                  <a:lnTo>
                    <a:pt x="2792" y="1180"/>
                  </a:lnTo>
                  <a:lnTo>
                    <a:pt x="2614" y="1168"/>
                  </a:lnTo>
                  <a:lnTo>
                    <a:pt x="2436" y="1152"/>
                  </a:lnTo>
                  <a:lnTo>
                    <a:pt x="2258" y="1136"/>
                  </a:lnTo>
                  <a:lnTo>
                    <a:pt x="2080" y="1118"/>
                  </a:lnTo>
                  <a:lnTo>
                    <a:pt x="1906" y="1100"/>
                  </a:lnTo>
                  <a:lnTo>
                    <a:pt x="1736" y="1078"/>
                  </a:lnTo>
                  <a:lnTo>
                    <a:pt x="1570" y="1052"/>
                  </a:lnTo>
                  <a:lnTo>
                    <a:pt x="1414" y="1026"/>
                  </a:lnTo>
                  <a:lnTo>
                    <a:pt x="1264" y="998"/>
                  </a:lnTo>
                  <a:lnTo>
                    <a:pt x="1192" y="982"/>
                  </a:lnTo>
                  <a:lnTo>
                    <a:pt x="1124" y="966"/>
                  </a:lnTo>
                  <a:lnTo>
                    <a:pt x="1058" y="950"/>
                  </a:lnTo>
                  <a:lnTo>
                    <a:pt x="996" y="932"/>
                  </a:lnTo>
                  <a:lnTo>
                    <a:pt x="936" y="914"/>
                  </a:lnTo>
                  <a:lnTo>
                    <a:pt x="880" y="896"/>
                  </a:lnTo>
                  <a:lnTo>
                    <a:pt x="828" y="878"/>
                  </a:lnTo>
                  <a:lnTo>
                    <a:pt x="778" y="858"/>
                  </a:lnTo>
                  <a:lnTo>
                    <a:pt x="734" y="836"/>
                  </a:lnTo>
                  <a:lnTo>
                    <a:pt x="692" y="816"/>
                  </a:lnTo>
                  <a:lnTo>
                    <a:pt x="654" y="792"/>
                  </a:lnTo>
                  <a:lnTo>
                    <a:pt x="622" y="770"/>
                  </a:lnTo>
                  <a:lnTo>
                    <a:pt x="594" y="746"/>
                  </a:lnTo>
                  <a:lnTo>
                    <a:pt x="570" y="722"/>
                  </a:lnTo>
                  <a:lnTo>
                    <a:pt x="552" y="696"/>
                  </a:lnTo>
                  <a:lnTo>
                    <a:pt x="546" y="684"/>
                  </a:lnTo>
                  <a:lnTo>
                    <a:pt x="538" y="670"/>
                  </a:lnTo>
                  <a:lnTo>
                    <a:pt x="534" y="658"/>
                  </a:lnTo>
                  <a:lnTo>
                    <a:pt x="530" y="644"/>
                  </a:lnTo>
                  <a:lnTo>
                    <a:pt x="528" y="630"/>
                  </a:lnTo>
                  <a:lnTo>
                    <a:pt x="528" y="616"/>
                  </a:lnTo>
                  <a:lnTo>
                    <a:pt x="528" y="616"/>
                  </a:lnTo>
                  <a:lnTo>
                    <a:pt x="530" y="596"/>
                  </a:lnTo>
                  <a:lnTo>
                    <a:pt x="532" y="578"/>
                  </a:lnTo>
                  <a:lnTo>
                    <a:pt x="538" y="560"/>
                  </a:lnTo>
                  <a:lnTo>
                    <a:pt x="544" y="542"/>
                  </a:lnTo>
                  <a:lnTo>
                    <a:pt x="552" y="526"/>
                  </a:lnTo>
                  <a:lnTo>
                    <a:pt x="564" y="508"/>
                  </a:lnTo>
                  <a:lnTo>
                    <a:pt x="576" y="492"/>
                  </a:lnTo>
                  <a:lnTo>
                    <a:pt x="590" y="476"/>
                  </a:lnTo>
                  <a:lnTo>
                    <a:pt x="606" y="462"/>
                  </a:lnTo>
                  <a:lnTo>
                    <a:pt x="624" y="446"/>
                  </a:lnTo>
                  <a:lnTo>
                    <a:pt x="642" y="432"/>
                  </a:lnTo>
                  <a:lnTo>
                    <a:pt x="664" y="418"/>
                  </a:lnTo>
                  <a:lnTo>
                    <a:pt x="710" y="390"/>
                  </a:lnTo>
                  <a:lnTo>
                    <a:pt x="762" y="366"/>
                  </a:lnTo>
                  <a:lnTo>
                    <a:pt x="820" y="342"/>
                  </a:lnTo>
                  <a:lnTo>
                    <a:pt x="882" y="320"/>
                  </a:lnTo>
                  <a:lnTo>
                    <a:pt x="950" y="298"/>
                  </a:lnTo>
                  <a:lnTo>
                    <a:pt x="1022" y="278"/>
                  </a:lnTo>
                  <a:lnTo>
                    <a:pt x="1098" y="260"/>
                  </a:lnTo>
                  <a:lnTo>
                    <a:pt x="1178" y="242"/>
                  </a:lnTo>
                  <a:lnTo>
                    <a:pt x="1260" y="224"/>
                  </a:lnTo>
                  <a:lnTo>
                    <a:pt x="1348" y="208"/>
                  </a:lnTo>
                  <a:lnTo>
                    <a:pt x="1528" y="180"/>
                  </a:lnTo>
                  <a:lnTo>
                    <a:pt x="1718" y="152"/>
                  </a:lnTo>
                  <a:lnTo>
                    <a:pt x="1912" y="126"/>
                  </a:lnTo>
                  <a:lnTo>
                    <a:pt x="2110" y="102"/>
                  </a:lnTo>
                  <a:lnTo>
                    <a:pt x="2506" y="54"/>
                  </a:lnTo>
                  <a:lnTo>
                    <a:pt x="2696" y="28"/>
                  </a:lnTo>
                  <a:lnTo>
                    <a:pt x="2880" y="0"/>
                  </a:lnTo>
                  <a:lnTo>
                    <a:pt x="2880" y="0"/>
                  </a:lnTo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  <a:alpha val="0"/>
                  </a:schemeClr>
                </a:gs>
                <a:gs pos="19000">
                  <a:schemeClr val="bg2">
                    <a:alpha val="88000"/>
                  </a:schemeClr>
                </a:gs>
                <a:gs pos="50000">
                  <a:schemeClr val="bg2"/>
                </a:gs>
                <a:gs pos="72000">
                  <a:schemeClr val="bg2">
                    <a:alpha val="85000"/>
                  </a:schemeClr>
                </a:gs>
                <a:gs pos="89000">
                  <a:schemeClr val="bg2">
                    <a:lumMod val="60000"/>
                    <a:lumOff val="4000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</p:sp>
        <p:sp>
          <p:nvSpPr>
            <p:cNvPr id="10" name="자유형 9"/>
            <p:cNvSpPr/>
            <p:nvPr/>
          </p:nvSpPr>
          <p:spPr>
            <a:xfrm>
              <a:off x="500024" y="4137021"/>
              <a:ext cx="6189832" cy="2555234"/>
            </a:xfrm>
            <a:custGeom>
              <a:avLst/>
              <a:gdLst>
                <a:gd name="connsiteX0" fmla="*/ 0 w 9958422"/>
                <a:gd name="connsiteY0" fmla="*/ 1244600 h 2489200"/>
                <a:gd name="connsiteX1" fmla="*/ 3771763 w 9958422"/>
                <a:gd name="connsiteY1" fmla="*/ 37155 h 2489200"/>
                <a:gd name="connsiteX2" fmla="*/ 4979213 w 9958422"/>
                <a:gd name="connsiteY2" fmla="*/ 6 h 2489200"/>
                <a:gd name="connsiteX3" fmla="*/ 6186666 w 9958422"/>
                <a:gd name="connsiteY3" fmla="*/ 37155 h 2489200"/>
                <a:gd name="connsiteX4" fmla="*/ 9958423 w 9958422"/>
                <a:gd name="connsiteY4" fmla="*/ 1244614 h 2489200"/>
                <a:gd name="connsiteX5" fmla="*/ 6186662 w 9958422"/>
                <a:gd name="connsiteY5" fmla="*/ 2452065 h 2489200"/>
                <a:gd name="connsiteX6" fmla="*/ 4979211 w 9958422"/>
                <a:gd name="connsiteY6" fmla="*/ 2489214 h 2489200"/>
                <a:gd name="connsiteX7" fmla="*/ 3771759 w 9958422"/>
                <a:gd name="connsiteY7" fmla="*/ 2452065 h 2489200"/>
                <a:gd name="connsiteX8" fmla="*/ 1 w 9958422"/>
                <a:gd name="connsiteY8" fmla="*/ 1244608 h 2489200"/>
                <a:gd name="connsiteX9" fmla="*/ 0 w 9958422"/>
                <a:gd name="connsiteY9" fmla="*/ 1244600 h 2489200"/>
                <a:gd name="connsiteX0" fmla="*/ 6186672 w 10049873"/>
                <a:gd name="connsiteY0" fmla="*/ 2452059 h 2489208"/>
                <a:gd name="connsiteX1" fmla="*/ 4979221 w 10049873"/>
                <a:gd name="connsiteY1" fmla="*/ 2489208 h 2489208"/>
                <a:gd name="connsiteX2" fmla="*/ 3771769 w 10049873"/>
                <a:gd name="connsiteY2" fmla="*/ 2452059 h 2489208"/>
                <a:gd name="connsiteX3" fmla="*/ 11 w 10049873"/>
                <a:gd name="connsiteY3" fmla="*/ 1244602 h 2489208"/>
                <a:gd name="connsiteX4" fmla="*/ 10 w 10049873"/>
                <a:gd name="connsiteY4" fmla="*/ 1244594 h 2489208"/>
                <a:gd name="connsiteX5" fmla="*/ 3771773 w 10049873"/>
                <a:gd name="connsiteY5" fmla="*/ 37149 h 2489208"/>
                <a:gd name="connsiteX6" fmla="*/ 4979223 w 10049873"/>
                <a:gd name="connsiteY6" fmla="*/ 0 h 2489208"/>
                <a:gd name="connsiteX7" fmla="*/ 6186676 w 10049873"/>
                <a:gd name="connsiteY7" fmla="*/ 37149 h 2489208"/>
                <a:gd name="connsiteX8" fmla="*/ 10049873 w 10049873"/>
                <a:gd name="connsiteY8" fmla="*/ 1336048 h 2489208"/>
                <a:gd name="connsiteX0" fmla="*/ 6186672 w 6186676"/>
                <a:gd name="connsiteY0" fmla="*/ 2452059 h 2489208"/>
                <a:gd name="connsiteX1" fmla="*/ 4979221 w 6186676"/>
                <a:gd name="connsiteY1" fmla="*/ 2489208 h 2489208"/>
                <a:gd name="connsiteX2" fmla="*/ 3771769 w 6186676"/>
                <a:gd name="connsiteY2" fmla="*/ 2452059 h 2489208"/>
                <a:gd name="connsiteX3" fmla="*/ 11 w 6186676"/>
                <a:gd name="connsiteY3" fmla="*/ 1244602 h 2489208"/>
                <a:gd name="connsiteX4" fmla="*/ 10 w 6186676"/>
                <a:gd name="connsiteY4" fmla="*/ 1244594 h 2489208"/>
                <a:gd name="connsiteX5" fmla="*/ 3771773 w 6186676"/>
                <a:gd name="connsiteY5" fmla="*/ 37149 h 2489208"/>
                <a:gd name="connsiteX6" fmla="*/ 4979223 w 6186676"/>
                <a:gd name="connsiteY6" fmla="*/ 0 h 2489208"/>
                <a:gd name="connsiteX7" fmla="*/ 6186676 w 6186676"/>
                <a:gd name="connsiteY7" fmla="*/ 37149 h 2489208"/>
                <a:gd name="connsiteX0" fmla="*/ 6186672 w 6186672"/>
                <a:gd name="connsiteY0" fmla="*/ 2452059 h 2489208"/>
                <a:gd name="connsiteX1" fmla="*/ 4979221 w 6186672"/>
                <a:gd name="connsiteY1" fmla="*/ 2489208 h 2489208"/>
                <a:gd name="connsiteX2" fmla="*/ 3771769 w 6186672"/>
                <a:gd name="connsiteY2" fmla="*/ 2452059 h 2489208"/>
                <a:gd name="connsiteX3" fmla="*/ 11 w 6186672"/>
                <a:gd name="connsiteY3" fmla="*/ 1244602 h 2489208"/>
                <a:gd name="connsiteX4" fmla="*/ 10 w 6186672"/>
                <a:gd name="connsiteY4" fmla="*/ 1244594 h 2489208"/>
                <a:gd name="connsiteX5" fmla="*/ 3771773 w 6186672"/>
                <a:gd name="connsiteY5" fmla="*/ 37149 h 2489208"/>
                <a:gd name="connsiteX6" fmla="*/ 4979223 w 6186672"/>
                <a:gd name="connsiteY6" fmla="*/ 0 h 2489208"/>
                <a:gd name="connsiteX0" fmla="*/ 6189832 w 6189832"/>
                <a:gd name="connsiteY0" fmla="*/ 2501249 h 2525922"/>
                <a:gd name="connsiteX1" fmla="*/ 4979221 w 6189832"/>
                <a:gd name="connsiteY1" fmla="*/ 2489208 h 2525922"/>
                <a:gd name="connsiteX2" fmla="*/ 3771769 w 6189832"/>
                <a:gd name="connsiteY2" fmla="*/ 2452059 h 2525922"/>
                <a:gd name="connsiteX3" fmla="*/ 11 w 6189832"/>
                <a:gd name="connsiteY3" fmla="*/ 1244602 h 2525922"/>
                <a:gd name="connsiteX4" fmla="*/ 10 w 6189832"/>
                <a:gd name="connsiteY4" fmla="*/ 1244594 h 2525922"/>
                <a:gd name="connsiteX5" fmla="*/ 3771773 w 6189832"/>
                <a:gd name="connsiteY5" fmla="*/ 37149 h 2525922"/>
                <a:gd name="connsiteX6" fmla="*/ 4979223 w 6189832"/>
                <a:gd name="connsiteY6" fmla="*/ 0 h 2525922"/>
                <a:gd name="connsiteX0" fmla="*/ 6189832 w 6189832"/>
                <a:gd name="connsiteY0" fmla="*/ 2501249 h 2501249"/>
                <a:gd name="connsiteX1" fmla="*/ 4979221 w 6189832"/>
                <a:gd name="connsiteY1" fmla="*/ 2489208 h 2501249"/>
                <a:gd name="connsiteX2" fmla="*/ 3771769 w 6189832"/>
                <a:gd name="connsiteY2" fmla="*/ 2452059 h 2501249"/>
                <a:gd name="connsiteX3" fmla="*/ 11 w 6189832"/>
                <a:gd name="connsiteY3" fmla="*/ 1244602 h 2501249"/>
                <a:gd name="connsiteX4" fmla="*/ 10 w 6189832"/>
                <a:gd name="connsiteY4" fmla="*/ 1244594 h 2501249"/>
                <a:gd name="connsiteX5" fmla="*/ 3771773 w 6189832"/>
                <a:gd name="connsiteY5" fmla="*/ 37149 h 2501249"/>
                <a:gd name="connsiteX6" fmla="*/ 4979223 w 6189832"/>
                <a:gd name="connsiteY6" fmla="*/ 0 h 2501249"/>
                <a:gd name="connsiteX0" fmla="*/ 6189832 w 6189832"/>
                <a:gd name="connsiteY0" fmla="*/ 2555229 h 2555229"/>
                <a:gd name="connsiteX1" fmla="*/ 4979221 w 6189832"/>
                <a:gd name="connsiteY1" fmla="*/ 2543188 h 2555229"/>
                <a:gd name="connsiteX2" fmla="*/ 3771769 w 6189832"/>
                <a:gd name="connsiteY2" fmla="*/ 2506039 h 2555229"/>
                <a:gd name="connsiteX3" fmla="*/ 11 w 6189832"/>
                <a:gd name="connsiteY3" fmla="*/ 1298582 h 2555229"/>
                <a:gd name="connsiteX4" fmla="*/ 10 w 6189832"/>
                <a:gd name="connsiteY4" fmla="*/ 1298574 h 2555229"/>
                <a:gd name="connsiteX5" fmla="*/ 3771773 w 6189832"/>
                <a:gd name="connsiteY5" fmla="*/ 91129 h 2555229"/>
                <a:gd name="connsiteX6" fmla="*/ 4964929 w 6189832"/>
                <a:gd name="connsiteY6" fmla="*/ 0 h 2555229"/>
                <a:gd name="connsiteX0" fmla="*/ 6189832 w 6189832"/>
                <a:gd name="connsiteY0" fmla="*/ 2555229 h 2555229"/>
                <a:gd name="connsiteX1" fmla="*/ 4979221 w 6189832"/>
                <a:gd name="connsiteY1" fmla="*/ 2543188 h 2555229"/>
                <a:gd name="connsiteX2" fmla="*/ 3771769 w 6189832"/>
                <a:gd name="connsiteY2" fmla="*/ 2506039 h 2555229"/>
                <a:gd name="connsiteX3" fmla="*/ 11 w 6189832"/>
                <a:gd name="connsiteY3" fmla="*/ 1298582 h 2555229"/>
                <a:gd name="connsiteX4" fmla="*/ 10 w 6189832"/>
                <a:gd name="connsiteY4" fmla="*/ 1298574 h 2555229"/>
                <a:gd name="connsiteX5" fmla="*/ 3771773 w 6189832"/>
                <a:gd name="connsiteY5" fmla="*/ 91129 h 2555229"/>
                <a:gd name="connsiteX6" fmla="*/ 4964929 w 6189832"/>
                <a:gd name="connsiteY6" fmla="*/ 0 h 255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89832" h="2555229">
                  <a:moveTo>
                    <a:pt x="6189832" y="2555229"/>
                  </a:moveTo>
                  <a:lnTo>
                    <a:pt x="4979221" y="2543188"/>
                  </a:lnTo>
                  <a:cubicBezTo>
                    <a:pt x="4576211" y="2534990"/>
                    <a:pt x="4166665" y="2530712"/>
                    <a:pt x="3771769" y="2506039"/>
                  </a:cubicBezTo>
                  <a:cubicBezTo>
                    <a:pt x="1555091" y="2367542"/>
                    <a:pt x="0" y="1869709"/>
                    <a:pt x="11" y="1298582"/>
                  </a:cubicBezTo>
                  <a:cubicBezTo>
                    <a:pt x="11" y="1298579"/>
                    <a:pt x="10" y="1298577"/>
                    <a:pt x="10" y="1298574"/>
                  </a:cubicBezTo>
                  <a:cubicBezTo>
                    <a:pt x="21" y="727451"/>
                    <a:pt x="1555109" y="229625"/>
                    <a:pt x="3771773" y="91129"/>
                  </a:cubicBezTo>
                  <a:cubicBezTo>
                    <a:pt x="4166669" y="66456"/>
                    <a:pt x="4515018" y="47620"/>
                    <a:pt x="4964929" y="0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accent1">
                      <a:lumMod val="20000"/>
                      <a:lumOff val="80000"/>
                      <a:alpha val="37000"/>
                    </a:schemeClr>
                  </a:gs>
                  <a:gs pos="5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" name="Freeform 13"/>
          <p:cNvSpPr/>
          <p:nvPr userDrawn="1"/>
        </p:nvSpPr>
        <p:spPr>
          <a:xfrm>
            <a:off x="773877" y="428605"/>
            <a:ext cx="9132123" cy="1603396"/>
          </a:xfrm>
          <a:custGeom>
            <a:avLst/>
            <a:gdLst/>
            <a:ahLst/>
            <a:cxnLst>
              <a:cxn ang="0">
                <a:pos x="5760" y="0"/>
              </a:cxn>
              <a:cxn ang="0">
                <a:pos x="5697" y="36"/>
              </a:cxn>
              <a:cxn ang="0">
                <a:pos x="5614" y="76"/>
              </a:cxn>
              <a:cxn ang="0">
                <a:pos x="5493" y="128"/>
              </a:cxn>
              <a:cxn ang="0">
                <a:pos x="5331" y="190"/>
              </a:cxn>
              <a:cxn ang="0">
                <a:pos x="5124" y="258"/>
              </a:cxn>
              <a:cxn ang="0">
                <a:pos x="4870" y="332"/>
              </a:cxn>
              <a:cxn ang="0">
                <a:pos x="4566" y="406"/>
              </a:cxn>
              <a:cxn ang="0">
                <a:pos x="4210" y="479"/>
              </a:cxn>
              <a:cxn ang="0">
                <a:pos x="3799" y="551"/>
              </a:cxn>
              <a:cxn ang="0">
                <a:pos x="3452" y="600"/>
              </a:cxn>
              <a:cxn ang="0">
                <a:pos x="3202" y="631"/>
              </a:cxn>
              <a:cxn ang="0">
                <a:pos x="2937" y="660"/>
              </a:cxn>
              <a:cxn ang="0">
                <a:pos x="2656" y="686"/>
              </a:cxn>
              <a:cxn ang="0">
                <a:pos x="2358" y="709"/>
              </a:cxn>
              <a:cxn ang="0">
                <a:pos x="2043" y="728"/>
              </a:cxn>
              <a:cxn ang="0">
                <a:pos x="1711" y="744"/>
              </a:cxn>
              <a:cxn ang="0">
                <a:pos x="1363" y="757"/>
              </a:cxn>
              <a:cxn ang="0">
                <a:pos x="997" y="765"/>
              </a:cxn>
              <a:cxn ang="0">
                <a:pos x="611" y="770"/>
              </a:cxn>
              <a:cxn ang="0">
                <a:pos x="208" y="770"/>
              </a:cxn>
              <a:cxn ang="0">
                <a:pos x="0" y="767"/>
              </a:cxn>
              <a:cxn ang="0">
                <a:pos x="376" y="778"/>
              </a:cxn>
              <a:cxn ang="0">
                <a:pos x="802" y="783"/>
              </a:cxn>
              <a:cxn ang="0">
                <a:pos x="1151" y="783"/>
              </a:cxn>
              <a:cxn ang="0">
                <a:pos x="1547" y="778"/>
              </a:cxn>
              <a:cxn ang="0">
                <a:pos x="1974" y="765"/>
              </a:cxn>
              <a:cxn ang="0">
                <a:pos x="2430" y="746"/>
              </a:cxn>
              <a:cxn ang="0">
                <a:pos x="2901" y="715"/>
              </a:cxn>
              <a:cxn ang="0">
                <a:pos x="3379" y="671"/>
              </a:cxn>
              <a:cxn ang="0">
                <a:pos x="3739" y="631"/>
              </a:cxn>
              <a:cxn ang="0">
                <a:pos x="3976" y="600"/>
              </a:cxn>
              <a:cxn ang="0">
                <a:pos x="4210" y="564"/>
              </a:cxn>
              <a:cxn ang="0">
                <a:pos x="4441" y="525"/>
              </a:cxn>
              <a:cxn ang="0">
                <a:pos x="4666" y="481"/>
              </a:cxn>
              <a:cxn ang="0">
                <a:pos x="4885" y="432"/>
              </a:cxn>
              <a:cxn ang="0">
                <a:pos x="5095" y="379"/>
              </a:cxn>
              <a:cxn ang="0">
                <a:pos x="5298" y="322"/>
              </a:cxn>
              <a:cxn ang="0">
                <a:pos x="5490" y="258"/>
              </a:cxn>
              <a:cxn ang="0">
                <a:pos x="5672" y="190"/>
              </a:cxn>
              <a:cxn ang="0">
                <a:pos x="5760" y="0"/>
              </a:cxn>
            </a:cxnLst>
            <a:rect l="0" t="0" r="r" b="b"/>
            <a:pathLst>
              <a:path w="5760" h="785">
                <a:moveTo>
                  <a:pt x="5760" y="0"/>
                </a:moveTo>
                <a:lnTo>
                  <a:pt x="5760" y="0"/>
                </a:lnTo>
                <a:lnTo>
                  <a:pt x="5745" y="10"/>
                </a:lnTo>
                <a:lnTo>
                  <a:pt x="5697" y="36"/>
                </a:lnTo>
                <a:lnTo>
                  <a:pt x="5661" y="54"/>
                </a:lnTo>
                <a:lnTo>
                  <a:pt x="5614" y="76"/>
                </a:lnTo>
                <a:lnTo>
                  <a:pt x="5558" y="101"/>
                </a:lnTo>
                <a:lnTo>
                  <a:pt x="5493" y="128"/>
                </a:lnTo>
                <a:lnTo>
                  <a:pt x="5417" y="158"/>
                </a:lnTo>
                <a:lnTo>
                  <a:pt x="5331" y="190"/>
                </a:lnTo>
                <a:lnTo>
                  <a:pt x="5233" y="223"/>
                </a:lnTo>
                <a:lnTo>
                  <a:pt x="5124" y="258"/>
                </a:lnTo>
                <a:lnTo>
                  <a:pt x="5002" y="294"/>
                </a:lnTo>
                <a:lnTo>
                  <a:pt x="4870" y="332"/>
                </a:lnTo>
                <a:lnTo>
                  <a:pt x="4726" y="369"/>
                </a:lnTo>
                <a:lnTo>
                  <a:pt x="4566" y="406"/>
                </a:lnTo>
                <a:lnTo>
                  <a:pt x="4396" y="444"/>
                </a:lnTo>
                <a:lnTo>
                  <a:pt x="4210" y="479"/>
                </a:lnTo>
                <a:lnTo>
                  <a:pt x="4012" y="515"/>
                </a:lnTo>
                <a:lnTo>
                  <a:pt x="3799" y="551"/>
                </a:lnTo>
                <a:lnTo>
                  <a:pt x="3571" y="583"/>
                </a:lnTo>
                <a:lnTo>
                  <a:pt x="3452" y="600"/>
                </a:lnTo>
                <a:lnTo>
                  <a:pt x="3329" y="616"/>
                </a:lnTo>
                <a:lnTo>
                  <a:pt x="3202" y="631"/>
                </a:lnTo>
                <a:lnTo>
                  <a:pt x="3072" y="645"/>
                </a:lnTo>
                <a:lnTo>
                  <a:pt x="2937" y="660"/>
                </a:lnTo>
                <a:lnTo>
                  <a:pt x="2799" y="673"/>
                </a:lnTo>
                <a:lnTo>
                  <a:pt x="2656" y="686"/>
                </a:lnTo>
                <a:lnTo>
                  <a:pt x="2508" y="697"/>
                </a:lnTo>
                <a:lnTo>
                  <a:pt x="2358" y="709"/>
                </a:lnTo>
                <a:lnTo>
                  <a:pt x="2202" y="718"/>
                </a:lnTo>
                <a:lnTo>
                  <a:pt x="2043" y="728"/>
                </a:lnTo>
                <a:lnTo>
                  <a:pt x="1880" y="736"/>
                </a:lnTo>
                <a:lnTo>
                  <a:pt x="1711" y="744"/>
                </a:lnTo>
                <a:lnTo>
                  <a:pt x="1540" y="751"/>
                </a:lnTo>
                <a:lnTo>
                  <a:pt x="1363" y="757"/>
                </a:lnTo>
                <a:lnTo>
                  <a:pt x="1182" y="762"/>
                </a:lnTo>
                <a:lnTo>
                  <a:pt x="997" y="765"/>
                </a:lnTo>
                <a:lnTo>
                  <a:pt x="807" y="769"/>
                </a:lnTo>
                <a:lnTo>
                  <a:pt x="611" y="770"/>
                </a:lnTo>
                <a:lnTo>
                  <a:pt x="413" y="770"/>
                </a:lnTo>
                <a:lnTo>
                  <a:pt x="208" y="770"/>
                </a:lnTo>
                <a:lnTo>
                  <a:pt x="0" y="767"/>
                </a:lnTo>
                <a:lnTo>
                  <a:pt x="0" y="767"/>
                </a:lnTo>
                <a:lnTo>
                  <a:pt x="174" y="774"/>
                </a:lnTo>
                <a:lnTo>
                  <a:pt x="376" y="778"/>
                </a:lnTo>
                <a:lnTo>
                  <a:pt x="646" y="783"/>
                </a:lnTo>
                <a:lnTo>
                  <a:pt x="802" y="783"/>
                </a:lnTo>
                <a:lnTo>
                  <a:pt x="971" y="785"/>
                </a:lnTo>
                <a:lnTo>
                  <a:pt x="1151" y="783"/>
                </a:lnTo>
                <a:lnTo>
                  <a:pt x="1345" y="782"/>
                </a:lnTo>
                <a:lnTo>
                  <a:pt x="1547" y="778"/>
                </a:lnTo>
                <a:lnTo>
                  <a:pt x="1756" y="774"/>
                </a:lnTo>
                <a:lnTo>
                  <a:pt x="1974" y="765"/>
                </a:lnTo>
                <a:lnTo>
                  <a:pt x="2200" y="757"/>
                </a:lnTo>
                <a:lnTo>
                  <a:pt x="2430" y="746"/>
                </a:lnTo>
                <a:lnTo>
                  <a:pt x="2664" y="731"/>
                </a:lnTo>
                <a:lnTo>
                  <a:pt x="2901" y="715"/>
                </a:lnTo>
                <a:lnTo>
                  <a:pt x="3140" y="696"/>
                </a:lnTo>
                <a:lnTo>
                  <a:pt x="3379" y="671"/>
                </a:lnTo>
                <a:lnTo>
                  <a:pt x="3620" y="645"/>
                </a:lnTo>
                <a:lnTo>
                  <a:pt x="3739" y="631"/>
                </a:lnTo>
                <a:lnTo>
                  <a:pt x="3857" y="616"/>
                </a:lnTo>
                <a:lnTo>
                  <a:pt x="3976" y="600"/>
                </a:lnTo>
                <a:lnTo>
                  <a:pt x="4095" y="582"/>
                </a:lnTo>
                <a:lnTo>
                  <a:pt x="4210" y="564"/>
                </a:lnTo>
                <a:lnTo>
                  <a:pt x="4326" y="544"/>
                </a:lnTo>
                <a:lnTo>
                  <a:pt x="4441" y="525"/>
                </a:lnTo>
                <a:lnTo>
                  <a:pt x="4553" y="504"/>
                </a:lnTo>
                <a:lnTo>
                  <a:pt x="4666" y="481"/>
                </a:lnTo>
                <a:lnTo>
                  <a:pt x="4776" y="457"/>
                </a:lnTo>
                <a:lnTo>
                  <a:pt x="4885" y="432"/>
                </a:lnTo>
                <a:lnTo>
                  <a:pt x="4991" y="406"/>
                </a:lnTo>
                <a:lnTo>
                  <a:pt x="5095" y="379"/>
                </a:lnTo>
                <a:lnTo>
                  <a:pt x="5197" y="351"/>
                </a:lnTo>
                <a:lnTo>
                  <a:pt x="5298" y="322"/>
                </a:lnTo>
                <a:lnTo>
                  <a:pt x="5396" y="291"/>
                </a:lnTo>
                <a:lnTo>
                  <a:pt x="5490" y="258"/>
                </a:lnTo>
                <a:lnTo>
                  <a:pt x="5583" y="224"/>
                </a:lnTo>
                <a:lnTo>
                  <a:pt x="5672" y="190"/>
                </a:lnTo>
                <a:lnTo>
                  <a:pt x="5760" y="153"/>
                </a:lnTo>
                <a:lnTo>
                  <a:pt x="5760" y="0"/>
                </a:lnTo>
              </a:path>
            </a:pathLst>
          </a:custGeom>
          <a:gradFill>
            <a:gsLst>
              <a:gs pos="0">
                <a:schemeClr val="bg2">
                  <a:lumMod val="20000"/>
                  <a:lumOff val="80000"/>
                  <a:alpha val="42000"/>
                </a:schemeClr>
              </a:gs>
              <a:gs pos="19000">
                <a:schemeClr val="bg2">
                  <a:alpha val="70000"/>
                </a:schemeClr>
              </a:gs>
              <a:gs pos="50000">
                <a:schemeClr val="bg2">
                  <a:lumMod val="60000"/>
                  <a:lumOff val="40000"/>
                  <a:alpha val="29000"/>
                </a:schemeClr>
              </a:gs>
              <a:gs pos="72000">
                <a:schemeClr val="bg2">
                  <a:lumMod val="60000"/>
                  <a:lumOff val="40000"/>
                  <a:alpha val="69000"/>
                </a:schemeClr>
              </a:gs>
              <a:gs pos="89000">
                <a:schemeClr val="bg2">
                  <a:lumMod val="40000"/>
                  <a:lumOff val="60000"/>
                  <a:alpha val="33000"/>
                </a:schemeClr>
              </a:gs>
              <a:gs pos="100000">
                <a:schemeClr val="bg2">
                  <a:lumMod val="20000"/>
                  <a:lumOff val="80000"/>
                  <a:alpha val="0"/>
                </a:schemeClr>
              </a:gs>
            </a:gsLst>
            <a:lin ang="10800000" scaled="0"/>
          </a:gradFill>
          <a:ln w="9525">
            <a:noFill/>
            <a:round/>
          </a:ln>
        </p:spPr>
      </p:sp>
      <p:sp>
        <p:nvSpPr>
          <p:cNvPr id="12" name="Freeform 17"/>
          <p:cNvSpPr/>
          <p:nvPr userDrawn="1"/>
        </p:nvSpPr>
        <p:spPr>
          <a:xfrm>
            <a:off x="1" y="0"/>
            <a:ext cx="9519079" cy="1928802"/>
          </a:xfrm>
          <a:custGeom>
            <a:avLst/>
            <a:gdLst/>
            <a:ahLst/>
            <a:cxnLst>
              <a:cxn ang="0">
                <a:pos x="0" y="588"/>
              </a:cxn>
              <a:cxn ang="0">
                <a:pos x="371" y="599"/>
              </a:cxn>
              <a:cxn ang="0">
                <a:pos x="959" y="606"/>
              </a:cxn>
              <a:cxn ang="0">
                <a:pos x="1329" y="603"/>
              </a:cxn>
              <a:cxn ang="0">
                <a:pos x="1736" y="594"/>
              </a:cxn>
              <a:cxn ang="0">
                <a:pos x="2177" y="580"/>
              </a:cxn>
              <a:cxn ang="0">
                <a:pos x="2637" y="555"/>
              </a:cxn>
              <a:cxn ang="0">
                <a:pos x="3113" y="520"/>
              </a:cxn>
              <a:cxn ang="0">
                <a:pos x="3593" y="474"/>
              </a:cxn>
              <a:cxn ang="0">
                <a:pos x="3949" y="429"/>
              </a:cxn>
              <a:cxn ang="0">
                <a:pos x="4185" y="396"/>
              </a:cxn>
              <a:cxn ang="0">
                <a:pos x="4418" y="358"/>
              </a:cxn>
              <a:cxn ang="0">
                <a:pos x="4644" y="315"/>
              </a:cxn>
              <a:cxn ang="0">
                <a:pos x="4865" y="269"/>
              </a:cxn>
              <a:cxn ang="0">
                <a:pos x="5080" y="218"/>
              </a:cxn>
              <a:cxn ang="0">
                <a:pos x="5286" y="162"/>
              </a:cxn>
              <a:cxn ang="0">
                <a:pos x="5483" y="101"/>
              </a:cxn>
              <a:cxn ang="0">
                <a:pos x="5671" y="35"/>
              </a:cxn>
              <a:cxn ang="0">
                <a:pos x="5413" y="0"/>
              </a:cxn>
              <a:cxn ang="0">
                <a:pos x="5347" y="23"/>
              </a:cxn>
              <a:cxn ang="0">
                <a:pos x="5197" y="73"/>
              </a:cxn>
              <a:cxn ang="0">
                <a:pos x="5024" y="122"/>
              </a:cxn>
              <a:cxn ang="0">
                <a:pos x="4829" y="175"/>
              </a:cxn>
              <a:cxn ang="0">
                <a:pos x="4608" y="226"/>
              </a:cxn>
              <a:cxn ang="0">
                <a:pos x="4362" y="279"/>
              </a:cxn>
              <a:cxn ang="0">
                <a:pos x="4090" y="329"/>
              </a:cxn>
              <a:cxn ang="0">
                <a:pos x="3791" y="378"/>
              </a:cxn>
              <a:cxn ang="0">
                <a:pos x="3463" y="423"/>
              </a:cxn>
              <a:cxn ang="0">
                <a:pos x="3104" y="466"/>
              </a:cxn>
              <a:cxn ang="0">
                <a:pos x="2717" y="502"/>
              </a:cxn>
              <a:cxn ang="0">
                <a:pos x="2297" y="535"/>
              </a:cxn>
              <a:cxn ang="0">
                <a:pos x="1847" y="560"/>
              </a:cxn>
              <a:cxn ang="0">
                <a:pos x="1363" y="578"/>
              </a:cxn>
              <a:cxn ang="0">
                <a:pos x="845" y="589"/>
              </a:cxn>
              <a:cxn ang="0">
                <a:pos x="290" y="591"/>
              </a:cxn>
              <a:cxn ang="0">
                <a:pos x="0" y="588"/>
              </a:cxn>
            </a:cxnLst>
            <a:rect l="0" t="0" r="r" b="b"/>
            <a:pathLst>
              <a:path w="5760" h="606">
                <a:moveTo>
                  <a:pt x="0" y="588"/>
                </a:moveTo>
                <a:lnTo>
                  <a:pt x="0" y="588"/>
                </a:lnTo>
                <a:lnTo>
                  <a:pt x="172" y="594"/>
                </a:lnTo>
                <a:lnTo>
                  <a:pt x="371" y="599"/>
                </a:lnTo>
                <a:lnTo>
                  <a:pt x="637" y="604"/>
                </a:lnTo>
                <a:lnTo>
                  <a:pt x="959" y="606"/>
                </a:lnTo>
                <a:lnTo>
                  <a:pt x="1137" y="604"/>
                </a:lnTo>
                <a:lnTo>
                  <a:pt x="1329" y="603"/>
                </a:lnTo>
                <a:lnTo>
                  <a:pt x="1528" y="599"/>
                </a:lnTo>
                <a:lnTo>
                  <a:pt x="1736" y="594"/>
                </a:lnTo>
                <a:lnTo>
                  <a:pt x="1954" y="588"/>
                </a:lnTo>
                <a:lnTo>
                  <a:pt x="2177" y="580"/>
                </a:lnTo>
                <a:lnTo>
                  <a:pt x="2405" y="568"/>
                </a:lnTo>
                <a:lnTo>
                  <a:pt x="2637" y="555"/>
                </a:lnTo>
                <a:lnTo>
                  <a:pt x="2875" y="540"/>
                </a:lnTo>
                <a:lnTo>
                  <a:pt x="3113" y="520"/>
                </a:lnTo>
                <a:lnTo>
                  <a:pt x="3352" y="499"/>
                </a:lnTo>
                <a:lnTo>
                  <a:pt x="3593" y="474"/>
                </a:lnTo>
                <a:lnTo>
                  <a:pt x="3831" y="446"/>
                </a:lnTo>
                <a:lnTo>
                  <a:pt x="3949" y="429"/>
                </a:lnTo>
                <a:lnTo>
                  <a:pt x="4068" y="413"/>
                </a:lnTo>
                <a:lnTo>
                  <a:pt x="4185" y="396"/>
                </a:lnTo>
                <a:lnTo>
                  <a:pt x="4303" y="376"/>
                </a:lnTo>
                <a:lnTo>
                  <a:pt x="4418" y="358"/>
                </a:lnTo>
                <a:lnTo>
                  <a:pt x="4532" y="337"/>
                </a:lnTo>
                <a:lnTo>
                  <a:pt x="4644" y="315"/>
                </a:lnTo>
                <a:lnTo>
                  <a:pt x="4757" y="292"/>
                </a:lnTo>
                <a:lnTo>
                  <a:pt x="4865" y="269"/>
                </a:lnTo>
                <a:lnTo>
                  <a:pt x="4974" y="244"/>
                </a:lnTo>
                <a:lnTo>
                  <a:pt x="5080" y="218"/>
                </a:lnTo>
                <a:lnTo>
                  <a:pt x="5184" y="190"/>
                </a:lnTo>
                <a:lnTo>
                  <a:pt x="5286" y="162"/>
                </a:lnTo>
                <a:lnTo>
                  <a:pt x="5385" y="132"/>
                </a:lnTo>
                <a:lnTo>
                  <a:pt x="5483" y="101"/>
                </a:lnTo>
                <a:lnTo>
                  <a:pt x="5578" y="69"/>
                </a:lnTo>
                <a:lnTo>
                  <a:pt x="5671" y="35"/>
                </a:lnTo>
                <a:lnTo>
                  <a:pt x="5760" y="0"/>
                </a:lnTo>
                <a:lnTo>
                  <a:pt x="5413" y="0"/>
                </a:lnTo>
                <a:lnTo>
                  <a:pt x="5413" y="0"/>
                </a:lnTo>
                <a:lnTo>
                  <a:pt x="5347" y="23"/>
                </a:lnTo>
                <a:lnTo>
                  <a:pt x="5275" y="48"/>
                </a:lnTo>
                <a:lnTo>
                  <a:pt x="5197" y="73"/>
                </a:lnTo>
                <a:lnTo>
                  <a:pt x="5113" y="97"/>
                </a:lnTo>
                <a:lnTo>
                  <a:pt x="5024" y="122"/>
                </a:lnTo>
                <a:lnTo>
                  <a:pt x="4930" y="149"/>
                </a:lnTo>
                <a:lnTo>
                  <a:pt x="4829" y="175"/>
                </a:lnTo>
                <a:lnTo>
                  <a:pt x="4722" y="200"/>
                </a:lnTo>
                <a:lnTo>
                  <a:pt x="4608" y="226"/>
                </a:lnTo>
                <a:lnTo>
                  <a:pt x="4489" y="253"/>
                </a:lnTo>
                <a:lnTo>
                  <a:pt x="4362" y="279"/>
                </a:lnTo>
                <a:lnTo>
                  <a:pt x="4230" y="304"/>
                </a:lnTo>
                <a:lnTo>
                  <a:pt x="4090" y="329"/>
                </a:lnTo>
                <a:lnTo>
                  <a:pt x="3943" y="353"/>
                </a:lnTo>
                <a:lnTo>
                  <a:pt x="3791" y="378"/>
                </a:lnTo>
                <a:lnTo>
                  <a:pt x="3629" y="401"/>
                </a:lnTo>
                <a:lnTo>
                  <a:pt x="3463" y="423"/>
                </a:lnTo>
                <a:lnTo>
                  <a:pt x="3288" y="444"/>
                </a:lnTo>
                <a:lnTo>
                  <a:pt x="3104" y="466"/>
                </a:lnTo>
                <a:lnTo>
                  <a:pt x="2915" y="484"/>
                </a:lnTo>
                <a:lnTo>
                  <a:pt x="2717" y="502"/>
                </a:lnTo>
                <a:lnTo>
                  <a:pt x="2512" y="518"/>
                </a:lnTo>
                <a:lnTo>
                  <a:pt x="2297" y="535"/>
                </a:lnTo>
                <a:lnTo>
                  <a:pt x="2076" y="548"/>
                </a:lnTo>
                <a:lnTo>
                  <a:pt x="1847" y="560"/>
                </a:lnTo>
                <a:lnTo>
                  <a:pt x="1609" y="570"/>
                </a:lnTo>
                <a:lnTo>
                  <a:pt x="1363" y="578"/>
                </a:lnTo>
                <a:lnTo>
                  <a:pt x="1107" y="585"/>
                </a:lnTo>
                <a:lnTo>
                  <a:pt x="845" y="589"/>
                </a:lnTo>
                <a:lnTo>
                  <a:pt x="573" y="591"/>
                </a:lnTo>
                <a:lnTo>
                  <a:pt x="290" y="591"/>
                </a:lnTo>
                <a:lnTo>
                  <a:pt x="0" y="588"/>
                </a:lnTo>
                <a:lnTo>
                  <a:pt x="0" y="588"/>
                </a:lnTo>
              </a:path>
            </a:pathLst>
          </a:cu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9000">
                <a:schemeClr val="bg1">
                  <a:lumMod val="85000"/>
                </a:schemeClr>
              </a:gs>
              <a:gs pos="50000">
                <a:schemeClr val="bg1">
                  <a:lumMod val="85000"/>
                  <a:alpha val="46000"/>
                </a:schemeClr>
              </a:gs>
              <a:gs pos="72000">
                <a:schemeClr val="bg1">
                  <a:lumMod val="85000"/>
                  <a:alpha val="45000"/>
                </a:schemeClr>
              </a:gs>
              <a:gs pos="89000">
                <a:schemeClr val="bg1">
                  <a:lumMod val="75000"/>
                  <a:alpha val="12000"/>
                </a:schemeClr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10800000" scaled="0"/>
          </a:gradFill>
          <a:ln w="9525">
            <a:noFill/>
            <a:round/>
          </a:ln>
          <a:effectLst>
            <a:innerShdw blurRad="63500" dist="50800" dir="5400000">
              <a:schemeClr val="bg1">
                <a:lumMod val="95000"/>
                <a:alpha val="50000"/>
              </a:schemeClr>
            </a:innerShdw>
          </a:effectLst>
        </p:spPr>
      </p:sp>
      <p:sp>
        <p:nvSpPr>
          <p:cNvPr id="14" name="부제목 2"/>
          <p:cNvSpPr txBox="1">
            <a:spLocks/>
          </p:cNvSpPr>
          <p:nvPr userDrawn="1"/>
        </p:nvSpPr>
        <p:spPr>
          <a:xfrm>
            <a:off x="742863" y="5229200"/>
            <a:ext cx="811057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마스터 부제목 스타일 편집</a:t>
            </a:r>
            <a:endParaRPr lang="ko-KR" alt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6" name="그림 15" descr="라인.pn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lum contrast="20000"/>
          </a:blip>
          <a:stretch>
            <a:fillRect/>
          </a:stretch>
        </p:blipFill>
        <p:spPr>
          <a:xfrm flipV="1">
            <a:off x="0" y="-4"/>
            <a:ext cx="5578022" cy="263434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8" y="2153012"/>
            <a:ext cx="8970997" cy="350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직사각형 17"/>
          <p:cNvSpPr/>
          <p:nvPr userDrawn="1"/>
        </p:nvSpPr>
        <p:spPr>
          <a:xfrm>
            <a:off x="428497" y="5517232"/>
            <a:ext cx="88929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428497" y="5517232"/>
            <a:ext cx="88929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pic>
        <p:nvPicPr>
          <p:cNvPr id="21" name="Picture 22" descr="logo_0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1000" r="98286">
                        <a14:foregroundMark x1="21143" y1="0" x2="21143" y2="0"/>
                        <a14:foregroundMark x1="52714" y1="21905" x2="52714" y2="21905"/>
                        <a14:foregroundMark x1="61000" y1="27619" x2="61000" y2="27619"/>
                        <a14:foregroundMark x1="80714" y1="40952" x2="80714" y2="40952"/>
                        <a14:foregroundMark x1="67571" y1="79048" x2="67571" y2="79048"/>
                        <a14:foregroundMark x1="40000" y1="83333" x2="40000" y2="83333"/>
                        <a14:foregroundMark x1="53571" y1="83333" x2="53571" y2="83333"/>
                        <a14:foregroundMark x1="94286" y1="84762" x2="94286" y2="84762"/>
                        <a14:foregroundMark x1="3571" y1="84762" x2="3571" y2="84762"/>
                        <a14:foregroundMark x1="46571" y1="80476" x2="46571" y2="80476"/>
                        <a14:foregroundMark x1="29000" y1="79048" x2="29000" y2="79048"/>
                        <a14:foregroundMark x1="61000" y1="80476" x2="61000" y2="80476"/>
                        <a14:foregroundMark x1="17571" y1="81905" x2="17571" y2="81905"/>
                        <a14:foregroundMark x1="11429" y1="83333" x2="11429" y2="83333"/>
                        <a14:foregroundMark x1="8857" y1="81905" x2="8857" y2="81905"/>
                        <a14:foregroundMark x1="98286" y1="81905" x2="98286" y2="8190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40474" y="188640"/>
            <a:ext cx="1722481" cy="47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1" descr="NFRI_logo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406" y="-6738"/>
            <a:ext cx="1134941" cy="43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4648" y="497208"/>
            <a:ext cx="1152128" cy="35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" descr="C:\Documents and Settings\user\바탕 화면\T60바탕화면_091128\핵융합\FPTRC\FPTRC_log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62960" y="44634"/>
            <a:ext cx="1306269" cy="58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www.alternativasostenibile.it/archivio/2012/01/18/images/enea.jpg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6" b="17345"/>
          <a:stretch/>
        </p:blipFill>
        <p:spPr bwMode="auto">
          <a:xfrm>
            <a:off x="8697416" y="44624"/>
            <a:ext cx="1080120" cy="60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" t="10407" r="52691" b="50000"/>
          <a:stretch/>
        </p:blipFill>
        <p:spPr bwMode="auto">
          <a:xfrm>
            <a:off x="7039340" y="98562"/>
            <a:ext cx="1658076" cy="39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t3.gstatic.com/images?q=tbn:ANd9GcR62lXkIO50ud0MQW0cOX1rR96T-o9c0ZUu3BaJAxpav1lUO2-vWpjwYLAL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5" y="44625"/>
            <a:ext cx="1152128" cy="7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encrypted-tbn2.gstatic.com/images?q=tbn:ANd9GcQDdXByUd5AG5l-8hm4-z7SSJLIGyVK6R5ZB7xGjyzvA3o0HtuO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7" y="130557"/>
            <a:ext cx="1424794" cy="36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93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-88"/>
            <a:ext cx="8915400" cy="92877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9" name="슬라이드 번호 개체 틀 5"/>
          <p:cNvSpPr txBox="1">
            <a:spLocks/>
          </p:cNvSpPr>
          <p:nvPr userDrawn="1"/>
        </p:nvSpPr>
        <p:spPr>
          <a:xfrm>
            <a:off x="7682160" y="1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 b="1" kern="1200" smtClean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0F6D652-83C9-4129-9603-938402C9B8F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40" name="Rectangle 18"/>
          <p:cNvSpPr>
            <a:spLocks noChangeArrowheads="1"/>
          </p:cNvSpPr>
          <p:nvPr userDrawn="1"/>
        </p:nvSpPr>
        <p:spPr bwMode="auto">
          <a:xfrm>
            <a:off x="11119" y="928691"/>
            <a:ext cx="9893961" cy="52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0000"/>
              </a:solidFill>
              <a:ea typeface="굴림" pitchFamily="50" charset="-127"/>
            </a:endParaRPr>
          </a:p>
        </p:txBody>
      </p:sp>
      <p:grpSp>
        <p:nvGrpSpPr>
          <p:cNvPr id="7" name="그룹 13"/>
          <p:cNvGrpSpPr/>
          <p:nvPr userDrawn="1"/>
        </p:nvGrpSpPr>
        <p:grpSpPr>
          <a:xfrm>
            <a:off x="5315278" y="1"/>
            <a:ext cx="4500484" cy="1000108"/>
            <a:chOff x="4643516" y="1"/>
            <a:chExt cx="4500484" cy="1000108"/>
          </a:xfrm>
        </p:grpSpPr>
        <p:sp>
          <p:nvSpPr>
            <p:cNvPr id="42" name="Freeform 13"/>
            <p:cNvSpPr/>
            <p:nvPr/>
          </p:nvSpPr>
          <p:spPr>
            <a:xfrm>
              <a:off x="4995103" y="210951"/>
              <a:ext cx="4148897" cy="789158"/>
            </a:xfrm>
            <a:custGeom>
              <a:avLst/>
              <a:gdLst/>
              <a:ahLst/>
              <a:cxnLst>
                <a:cxn ang="0">
                  <a:pos x="5760" y="0"/>
                </a:cxn>
                <a:cxn ang="0">
                  <a:pos x="5697" y="36"/>
                </a:cxn>
                <a:cxn ang="0">
                  <a:pos x="5614" y="76"/>
                </a:cxn>
                <a:cxn ang="0">
                  <a:pos x="5493" y="128"/>
                </a:cxn>
                <a:cxn ang="0">
                  <a:pos x="5331" y="190"/>
                </a:cxn>
                <a:cxn ang="0">
                  <a:pos x="5124" y="258"/>
                </a:cxn>
                <a:cxn ang="0">
                  <a:pos x="4870" y="332"/>
                </a:cxn>
                <a:cxn ang="0">
                  <a:pos x="4566" y="406"/>
                </a:cxn>
                <a:cxn ang="0">
                  <a:pos x="4210" y="479"/>
                </a:cxn>
                <a:cxn ang="0">
                  <a:pos x="3799" y="551"/>
                </a:cxn>
                <a:cxn ang="0">
                  <a:pos x="3452" y="600"/>
                </a:cxn>
                <a:cxn ang="0">
                  <a:pos x="3202" y="631"/>
                </a:cxn>
                <a:cxn ang="0">
                  <a:pos x="2937" y="660"/>
                </a:cxn>
                <a:cxn ang="0">
                  <a:pos x="2656" y="686"/>
                </a:cxn>
                <a:cxn ang="0">
                  <a:pos x="2358" y="709"/>
                </a:cxn>
                <a:cxn ang="0">
                  <a:pos x="2043" y="728"/>
                </a:cxn>
                <a:cxn ang="0">
                  <a:pos x="1711" y="744"/>
                </a:cxn>
                <a:cxn ang="0">
                  <a:pos x="1363" y="757"/>
                </a:cxn>
                <a:cxn ang="0">
                  <a:pos x="997" y="765"/>
                </a:cxn>
                <a:cxn ang="0">
                  <a:pos x="611" y="770"/>
                </a:cxn>
                <a:cxn ang="0">
                  <a:pos x="208" y="770"/>
                </a:cxn>
                <a:cxn ang="0">
                  <a:pos x="0" y="767"/>
                </a:cxn>
                <a:cxn ang="0">
                  <a:pos x="376" y="778"/>
                </a:cxn>
                <a:cxn ang="0">
                  <a:pos x="802" y="783"/>
                </a:cxn>
                <a:cxn ang="0">
                  <a:pos x="1151" y="783"/>
                </a:cxn>
                <a:cxn ang="0">
                  <a:pos x="1547" y="778"/>
                </a:cxn>
                <a:cxn ang="0">
                  <a:pos x="1974" y="765"/>
                </a:cxn>
                <a:cxn ang="0">
                  <a:pos x="2430" y="746"/>
                </a:cxn>
                <a:cxn ang="0">
                  <a:pos x="2901" y="715"/>
                </a:cxn>
                <a:cxn ang="0">
                  <a:pos x="3379" y="671"/>
                </a:cxn>
                <a:cxn ang="0">
                  <a:pos x="3739" y="631"/>
                </a:cxn>
                <a:cxn ang="0">
                  <a:pos x="3976" y="600"/>
                </a:cxn>
                <a:cxn ang="0">
                  <a:pos x="4210" y="564"/>
                </a:cxn>
                <a:cxn ang="0">
                  <a:pos x="4441" y="525"/>
                </a:cxn>
                <a:cxn ang="0">
                  <a:pos x="4666" y="481"/>
                </a:cxn>
                <a:cxn ang="0">
                  <a:pos x="4885" y="432"/>
                </a:cxn>
                <a:cxn ang="0">
                  <a:pos x="5095" y="379"/>
                </a:cxn>
                <a:cxn ang="0">
                  <a:pos x="5298" y="322"/>
                </a:cxn>
                <a:cxn ang="0">
                  <a:pos x="5490" y="258"/>
                </a:cxn>
                <a:cxn ang="0">
                  <a:pos x="5672" y="190"/>
                </a:cxn>
                <a:cxn ang="0">
                  <a:pos x="5760" y="0"/>
                </a:cxn>
              </a:cxnLst>
              <a:rect l="0" t="0" r="r" b="b"/>
              <a:pathLst>
                <a:path w="5760" h="785">
                  <a:moveTo>
                    <a:pt x="5760" y="0"/>
                  </a:moveTo>
                  <a:lnTo>
                    <a:pt x="5760" y="0"/>
                  </a:lnTo>
                  <a:lnTo>
                    <a:pt x="5745" y="10"/>
                  </a:lnTo>
                  <a:lnTo>
                    <a:pt x="5697" y="36"/>
                  </a:lnTo>
                  <a:lnTo>
                    <a:pt x="5661" y="54"/>
                  </a:lnTo>
                  <a:lnTo>
                    <a:pt x="5614" y="76"/>
                  </a:lnTo>
                  <a:lnTo>
                    <a:pt x="5558" y="101"/>
                  </a:lnTo>
                  <a:lnTo>
                    <a:pt x="5493" y="128"/>
                  </a:lnTo>
                  <a:lnTo>
                    <a:pt x="5417" y="158"/>
                  </a:lnTo>
                  <a:lnTo>
                    <a:pt x="5331" y="190"/>
                  </a:lnTo>
                  <a:lnTo>
                    <a:pt x="5233" y="223"/>
                  </a:lnTo>
                  <a:lnTo>
                    <a:pt x="5124" y="258"/>
                  </a:lnTo>
                  <a:lnTo>
                    <a:pt x="5002" y="294"/>
                  </a:lnTo>
                  <a:lnTo>
                    <a:pt x="4870" y="332"/>
                  </a:lnTo>
                  <a:lnTo>
                    <a:pt x="4726" y="369"/>
                  </a:lnTo>
                  <a:lnTo>
                    <a:pt x="4566" y="406"/>
                  </a:lnTo>
                  <a:lnTo>
                    <a:pt x="4396" y="444"/>
                  </a:lnTo>
                  <a:lnTo>
                    <a:pt x="4210" y="479"/>
                  </a:lnTo>
                  <a:lnTo>
                    <a:pt x="4012" y="515"/>
                  </a:lnTo>
                  <a:lnTo>
                    <a:pt x="3799" y="551"/>
                  </a:lnTo>
                  <a:lnTo>
                    <a:pt x="3571" y="583"/>
                  </a:lnTo>
                  <a:lnTo>
                    <a:pt x="3452" y="600"/>
                  </a:lnTo>
                  <a:lnTo>
                    <a:pt x="3329" y="616"/>
                  </a:lnTo>
                  <a:lnTo>
                    <a:pt x="3202" y="631"/>
                  </a:lnTo>
                  <a:lnTo>
                    <a:pt x="3072" y="645"/>
                  </a:lnTo>
                  <a:lnTo>
                    <a:pt x="2937" y="660"/>
                  </a:lnTo>
                  <a:lnTo>
                    <a:pt x="2799" y="673"/>
                  </a:lnTo>
                  <a:lnTo>
                    <a:pt x="2656" y="686"/>
                  </a:lnTo>
                  <a:lnTo>
                    <a:pt x="2508" y="697"/>
                  </a:lnTo>
                  <a:lnTo>
                    <a:pt x="2358" y="709"/>
                  </a:lnTo>
                  <a:lnTo>
                    <a:pt x="2202" y="718"/>
                  </a:lnTo>
                  <a:lnTo>
                    <a:pt x="2043" y="728"/>
                  </a:lnTo>
                  <a:lnTo>
                    <a:pt x="1880" y="736"/>
                  </a:lnTo>
                  <a:lnTo>
                    <a:pt x="1711" y="744"/>
                  </a:lnTo>
                  <a:lnTo>
                    <a:pt x="1540" y="751"/>
                  </a:lnTo>
                  <a:lnTo>
                    <a:pt x="1363" y="757"/>
                  </a:lnTo>
                  <a:lnTo>
                    <a:pt x="1182" y="762"/>
                  </a:lnTo>
                  <a:lnTo>
                    <a:pt x="997" y="765"/>
                  </a:lnTo>
                  <a:lnTo>
                    <a:pt x="807" y="769"/>
                  </a:lnTo>
                  <a:lnTo>
                    <a:pt x="611" y="770"/>
                  </a:lnTo>
                  <a:lnTo>
                    <a:pt x="413" y="770"/>
                  </a:lnTo>
                  <a:lnTo>
                    <a:pt x="208" y="770"/>
                  </a:lnTo>
                  <a:lnTo>
                    <a:pt x="0" y="767"/>
                  </a:lnTo>
                  <a:lnTo>
                    <a:pt x="0" y="767"/>
                  </a:lnTo>
                  <a:lnTo>
                    <a:pt x="174" y="774"/>
                  </a:lnTo>
                  <a:lnTo>
                    <a:pt x="376" y="778"/>
                  </a:lnTo>
                  <a:lnTo>
                    <a:pt x="646" y="783"/>
                  </a:lnTo>
                  <a:lnTo>
                    <a:pt x="802" y="783"/>
                  </a:lnTo>
                  <a:lnTo>
                    <a:pt x="971" y="785"/>
                  </a:lnTo>
                  <a:lnTo>
                    <a:pt x="1151" y="783"/>
                  </a:lnTo>
                  <a:lnTo>
                    <a:pt x="1345" y="782"/>
                  </a:lnTo>
                  <a:lnTo>
                    <a:pt x="1547" y="778"/>
                  </a:lnTo>
                  <a:lnTo>
                    <a:pt x="1756" y="774"/>
                  </a:lnTo>
                  <a:lnTo>
                    <a:pt x="1974" y="765"/>
                  </a:lnTo>
                  <a:lnTo>
                    <a:pt x="2200" y="757"/>
                  </a:lnTo>
                  <a:lnTo>
                    <a:pt x="2430" y="746"/>
                  </a:lnTo>
                  <a:lnTo>
                    <a:pt x="2664" y="731"/>
                  </a:lnTo>
                  <a:lnTo>
                    <a:pt x="2901" y="715"/>
                  </a:lnTo>
                  <a:lnTo>
                    <a:pt x="3140" y="696"/>
                  </a:lnTo>
                  <a:lnTo>
                    <a:pt x="3379" y="671"/>
                  </a:lnTo>
                  <a:lnTo>
                    <a:pt x="3620" y="645"/>
                  </a:lnTo>
                  <a:lnTo>
                    <a:pt x="3739" y="631"/>
                  </a:lnTo>
                  <a:lnTo>
                    <a:pt x="3857" y="616"/>
                  </a:lnTo>
                  <a:lnTo>
                    <a:pt x="3976" y="600"/>
                  </a:lnTo>
                  <a:lnTo>
                    <a:pt x="4095" y="582"/>
                  </a:lnTo>
                  <a:lnTo>
                    <a:pt x="4210" y="564"/>
                  </a:lnTo>
                  <a:lnTo>
                    <a:pt x="4326" y="544"/>
                  </a:lnTo>
                  <a:lnTo>
                    <a:pt x="4441" y="525"/>
                  </a:lnTo>
                  <a:lnTo>
                    <a:pt x="4553" y="504"/>
                  </a:lnTo>
                  <a:lnTo>
                    <a:pt x="4666" y="481"/>
                  </a:lnTo>
                  <a:lnTo>
                    <a:pt x="4776" y="457"/>
                  </a:lnTo>
                  <a:lnTo>
                    <a:pt x="4885" y="432"/>
                  </a:lnTo>
                  <a:lnTo>
                    <a:pt x="4991" y="406"/>
                  </a:lnTo>
                  <a:lnTo>
                    <a:pt x="5095" y="379"/>
                  </a:lnTo>
                  <a:lnTo>
                    <a:pt x="5197" y="351"/>
                  </a:lnTo>
                  <a:lnTo>
                    <a:pt x="5298" y="322"/>
                  </a:lnTo>
                  <a:lnTo>
                    <a:pt x="5396" y="291"/>
                  </a:lnTo>
                  <a:lnTo>
                    <a:pt x="5490" y="258"/>
                  </a:lnTo>
                  <a:lnTo>
                    <a:pt x="5583" y="224"/>
                  </a:lnTo>
                  <a:lnTo>
                    <a:pt x="5672" y="190"/>
                  </a:lnTo>
                  <a:lnTo>
                    <a:pt x="5760" y="153"/>
                  </a:lnTo>
                  <a:lnTo>
                    <a:pt x="5760" y="0"/>
                  </a:lnTo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  <a:alpha val="42000"/>
                  </a:schemeClr>
                </a:gs>
                <a:gs pos="19000">
                  <a:schemeClr val="bg2">
                    <a:alpha val="70000"/>
                  </a:schemeClr>
                </a:gs>
                <a:gs pos="50000">
                  <a:schemeClr val="bg2">
                    <a:lumMod val="60000"/>
                    <a:lumOff val="40000"/>
                    <a:alpha val="29000"/>
                  </a:schemeClr>
                </a:gs>
                <a:gs pos="72000">
                  <a:schemeClr val="bg2">
                    <a:lumMod val="60000"/>
                    <a:lumOff val="40000"/>
                    <a:alpha val="0"/>
                  </a:schemeClr>
                </a:gs>
                <a:gs pos="89000">
                  <a:schemeClr val="bg2">
                    <a:lumMod val="40000"/>
                    <a:lumOff val="60000"/>
                    <a:alpha val="0"/>
                  </a:schemeClr>
                </a:gs>
                <a:gs pos="100000">
                  <a:schemeClr val="bg2">
                    <a:lumMod val="20000"/>
                    <a:lumOff val="80000"/>
                    <a:alpha val="0"/>
                  </a:schemeClr>
                </a:gs>
              </a:gsLst>
              <a:lin ang="10800000" scaled="0"/>
            </a:gradFill>
            <a:ln w="9525">
              <a:noFill/>
              <a:round/>
            </a:ln>
          </p:spPr>
        </p:sp>
        <p:sp>
          <p:nvSpPr>
            <p:cNvPr id="43" name="Freeform 17"/>
            <p:cNvSpPr/>
            <p:nvPr/>
          </p:nvSpPr>
          <p:spPr>
            <a:xfrm>
              <a:off x="4643516" y="1"/>
              <a:ext cx="4324698" cy="949316"/>
            </a:xfrm>
            <a:custGeom>
              <a:avLst/>
              <a:gdLst/>
              <a:ahLst/>
              <a:cxnLst>
                <a:cxn ang="0">
                  <a:pos x="0" y="588"/>
                </a:cxn>
                <a:cxn ang="0">
                  <a:pos x="371" y="599"/>
                </a:cxn>
                <a:cxn ang="0">
                  <a:pos x="959" y="606"/>
                </a:cxn>
                <a:cxn ang="0">
                  <a:pos x="1329" y="603"/>
                </a:cxn>
                <a:cxn ang="0">
                  <a:pos x="1736" y="594"/>
                </a:cxn>
                <a:cxn ang="0">
                  <a:pos x="2177" y="580"/>
                </a:cxn>
                <a:cxn ang="0">
                  <a:pos x="2637" y="555"/>
                </a:cxn>
                <a:cxn ang="0">
                  <a:pos x="3113" y="520"/>
                </a:cxn>
                <a:cxn ang="0">
                  <a:pos x="3593" y="474"/>
                </a:cxn>
                <a:cxn ang="0">
                  <a:pos x="3949" y="429"/>
                </a:cxn>
                <a:cxn ang="0">
                  <a:pos x="4185" y="396"/>
                </a:cxn>
                <a:cxn ang="0">
                  <a:pos x="4418" y="358"/>
                </a:cxn>
                <a:cxn ang="0">
                  <a:pos x="4644" y="315"/>
                </a:cxn>
                <a:cxn ang="0">
                  <a:pos x="4865" y="269"/>
                </a:cxn>
                <a:cxn ang="0">
                  <a:pos x="5080" y="218"/>
                </a:cxn>
                <a:cxn ang="0">
                  <a:pos x="5286" y="162"/>
                </a:cxn>
                <a:cxn ang="0">
                  <a:pos x="5483" y="101"/>
                </a:cxn>
                <a:cxn ang="0">
                  <a:pos x="5671" y="35"/>
                </a:cxn>
                <a:cxn ang="0">
                  <a:pos x="5413" y="0"/>
                </a:cxn>
                <a:cxn ang="0">
                  <a:pos x="5347" y="23"/>
                </a:cxn>
                <a:cxn ang="0">
                  <a:pos x="5197" y="73"/>
                </a:cxn>
                <a:cxn ang="0">
                  <a:pos x="5024" y="122"/>
                </a:cxn>
                <a:cxn ang="0">
                  <a:pos x="4829" y="175"/>
                </a:cxn>
                <a:cxn ang="0">
                  <a:pos x="4608" y="226"/>
                </a:cxn>
                <a:cxn ang="0">
                  <a:pos x="4362" y="279"/>
                </a:cxn>
                <a:cxn ang="0">
                  <a:pos x="4090" y="329"/>
                </a:cxn>
                <a:cxn ang="0">
                  <a:pos x="3791" y="378"/>
                </a:cxn>
                <a:cxn ang="0">
                  <a:pos x="3463" y="423"/>
                </a:cxn>
                <a:cxn ang="0">
                  <a:pos x="3104" y="466"/>
                </a:cxn>
                <a:cxn ang="0">
                  <a:pos x="2717" y="502"/>
                </a:cxn>
                <a:cxn ang="0">
                  <a:pos x="2297" y="535"/>
                </a:cxn>
                <a:cxn ang="0">
                  <a:pos x="1847" y="560"/>
                </a:cxn>
                <a:cxn ang="0">
                  <a:pos x="1363" y="578"/>
                </a:cxn>
                <a:cxn ang="0">
                  <a:pos x="845" y="589"/>
                </a:cxn>
                <a:cxn ang="0">
                  <a:pos x="290" y="591"/>
                </a:cxn>
                <a:cxn ang="0">
                  <a:pos x="0" y="588"/>
                </a:cxn>
              </a:cxnLst>
              <a:rect l="0" t="0" r="r" b="b"/>
              <a:pathLst>
                <a:path w="5760" h="606">
                  <a:moveTo>
                    <a:pt x="0" y="588"/>
                  </a:moveTo>
                  <a:lnTo>
                    <a:pt x="0" y="588"/>
                  </a:lnTo>
                  <a:lnTo>
                    <a:pt x="172" y="594"/>
                  </a:lnTo>
                  <a:lnTo>
                    <a:pt x="371" y="599"/>
                  </a:lnTo>
                  <a:lnTo>
                    <a:pt x="637" y="604"/>
                  </a:lnTo>
                  <a:lnTo>
                    <a:pt x="959" y="606"/>
                  </a:lnTo>
                  <a:lnTo>
                    <a:pt x="1137" y="604"/>
                  </a:lnTo>
                  <a:lnTo>
                    <a:pt x="1329" y="603"/>
                  </a:lnTo>
                  <a:lnTo>
                    <a:pt x="1528" y="599"/>
                  </a:lnTo>
                  <a:lnTo>
                    <a:pt x="1736" y="594"/>
                  </a:lnTo>
                  <a:lnTo>
                    <a:pt x="1954" y="588"/>
                  </a:lnTo>
                  <a:lnTo>
                    <a:pt x="2177" y="580"/>
                  </a:lnTo>
                  <a:lnTo>
                    <a:pt x="2405" y="568"/>
                  </a:lnTo>
                  <a:lnTo>
                    <a:pt x="2637" y="555"/>
                  </a:lnTo>
                  <a:lnTo>
                    <a:pt x="2875" y="540"/>
                  </a:lnTo>
                  <a:lnTo>
                    <a:pt x="3113" y="520"/>
                  </a:lnTo>
                  <a:lnTo>
                    <a:pt x="3352" y="499"/>
                  </a:lnTo>
                  <a:lnTo>
                    <a:pt x="3593" y="474"/>
                  </a:lnTo>
                  <a:lnTo>
                    <a:pt x="3831" y="446"/>
                  </a:lnTo>
                  <a:lnTo>
                    <a:pt x="3949" y="429"/>
                  </a:lnTo>
                  <a:lnTo>
                    <a:pt x="4068" y="413"/>
                  </a:lnTo>
                  <a:lnTo>
                    <a:pt x="4185" y="396"/>
                  </a:lnTo>
                  <a:lnTo>
                    <a:pt x="4303" y="376"/>
                  </a:lnTo>
                  <a:lnTo>
                    <a:pt x="4418" y="358"/>
                  </a:lnTo>
                  <a:lnTo>
                    <a:pt x="4532" y="337"/>
                  </a:lnTo>
                  <a:lnTo>
                    <a:pt x="4644" y="315"/>
                  </a:lnTo>
                  <a:lnTo>
                    <a:pt x="4757" y="292"/>
                  </a:lnTo>
                  <a:lnTo>
                    <a:pt x="4865" y="269"/>
                  </a:lnTo>
                  <a:lnTo>
                    <a:pt x="4974" y="244"/>
                  </a:lnTo>
                  <a:lnTo>
                    <a:pt x="5080" y="218"/>
                  </a:lnTo>
                  <a:lnTo>
                    <a:pt x="5184" y="190"/>
                  </a:lnTo>
                  <a:lnTo>
                    <a:pt x="5286" y="162"/>
                  </a:lnTo>
                  <a:lnTo>
                    <a:pt x="5385" y="132"/>
                  </a:lnTo>
                  <a:lnTo>
                    <a:pt x="5483" y="101"/>
                  </a:lnTo>
                  <a:lnTo>
                    <a:pt x="5578" y="69"/>
                  </a:lnTo>
                  <a:lnTo>
                    <a:pt x="5671" y="35"/>
                  </a:lnTo>
                  <a:lnTo>
                    <a:pt x="5760" y="0"/>
                  </a:lnTo>
                  <a:lnTo>
                    <a:pt x="5413" y="0"/>
                  </a:lnTo>
                  <a:lnTo>
                    <a:pt x="5413" y="0"/>
                  </a:lnTo>
                  <a:lnTo>
                    <a:pt x="5347" y="23"/>
                  </a:lnTo>
                  <a:lnTo>
                    <a:pt x="5275" y="48"/>
                  </a:lnTo>
                  <a:lnTo>
                    <a:pt x="5197" y="73"/>
                  </a:lnTo>
                  <a:lnTo>
                    <a:pt x="5113" y="97"/>
                  </a:lnTo>
                  <a:lnTo>
                    <a:pt x="5024" y="122"/>
                  </a:lnTo>
                  <a:lnTo>
                    <a:pt x="4930" y="149"/>
                  </a:lnTo>
                  <a:lnTo>
                    <a:pt x="4829" y="175"/>
                  </a:lnTo>
                  <a:lnTo>
                    <a:pt x="4722" y="200"/>
                  </a:lnTo>
                  <a:lnTo>
                    <a:pt x="4608" y="226"/>
                  </a:lnTo>
                  <a:lnTo>
                    <a:pt x="4489" y="253"/>
                  </a:lnTo>
                  <a:lnTo>
                    <a:pt x="4362" y="279"/>
                  </a:lnTo>
                  <a:lnTo>
                    <a:pt x="4230" y="304"/>
                  </a:lnTo>
                  <a:lnTo>
                    <a:pt x="4090" y="329"/>
                  </a:lnTo>
                  <a:lnTo>
                    <a:pt x="3943" y="353"/>
                  </a:lnTo>
                  <a:lnTo>
                    <a:pt x="3791" y="378"/>
                  </a:lnTo>
                  <a:lnTo>
                    <a:pt x="3629" y="401"/>
                  </a:lnTo>
                  <a:lnTo>
                    <a:pt x="3463" y="423"/>
                  </a:lnTo>
                  <a:lnTo>
                    <a:pt x="3288" y="444"/>
                  </a:lnTo>
                  <a:lnTo>
                    <a:pt x="3104" y="466"/>
                  </a:lnTo>
                  <a:lnTo>
                    <a:pt x="2915" y="484"/>
                  </a:lnTo>
                  <a:lnTo>
                    <a:pt x="2717" y="502"/>
                  </a:lnTo>
                  <a:lnTo>
                    <a:pt x="2512" y="518"/>
                  </a:lnTo>
                  <a:lnTo>
                    <a:pt x="2297" y="535"/>
                  </a:lnTo>
                  <a:lnTo>
                    <a:pt x="2076" y="548"/>
                  </a:lnTo>
                  <a:lnTo>
                    <a:pt x="1847" y="560"/>
                  </a:lnTo>
                  <a:lnTo>
                    <a:pt x="1609" y="570"/>
                  </a:lnTo>
                  <a:lnTo>
                    <a:pt x="1363" y="578"/>
                  </a:lnTo>
                  <a:lnTo>
                    <a:pt x="1107" y="585"/>
                  </a:lnTo>
                  <a:lnTo>
                    <a:pt x="845" y="589"/>
                  </a:lnTo>
                  <a:lnTo>
                    <a:pt x="573" y="591"/>
                  </a:lnTo>
                  <a:lnTo>
                    <a:pt x="290" y="591"/>
                  </a:lnTo>
                  <a:lnTo>
                    <a:pt x="0" y="588"/>
                  </a:lnTo>
                  <a:lnTo>
                    <a:pt x="0" y="588"/>
                  </a:lnTo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1900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  <a:alpha val="46000"/>
                  </a:schemeClr>
                </a:gs>
                <a:gs pos="72000">
                  <a:schemeClr val="bg1">
                    <a:lumMod val="85000"/>
                    <a:alpha val="45000"/>
                  </a:schemeClr>
                </a:gs>
                <a:gs pos="89000">
                  <a:schemeClr val="bg1">
                    <a:lumMod val="75000"/>
                    <a:alpha val="1200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10800000" scaled="0"/>
            </a:gradFill>
            <a:ln w="9525">
              <a:noFill/>
              <a:round/>
            </a:ln>
            <a:effectLst>
              <a:innerShdw blurRad="63500" dist="50800" dir="5400000">
                <a:schemeClr val="bg1">
                  <a:lumMod val="95000"/>
                  <a:alpha val="50000"/>
                </a:schemeClr>
              </a:innerShdw>
            </a:effectLst>
          </p:spPr>
        </p:sp>
      </p:grpSp>
      <p:pic>
        <p:nvPicPr>
          <p:cNvPr id="44" name="그림 43" descr="라인.pn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lum contrast="10000"/>
          </a:blip>
          <a:stretch>
            <a:fillRect/>
          </a:stretch>
        </p:blipFill>
        <p:spPr>
          <a:xfrm>
            <a:off x="0" y="3352800"/>
            <a:ext cx="5268686" cy="3505200"/>
          </a:xfrm>
          <a:prstGeom prst="rect">
            <a:avLst/>
          </a:prstGeom>
        </p:spPr>
      </p:pic>
      <p:pic>
        <p:nvPicPr>
          <p:cNvPr id="13" name="Picture 22" descr="logo_0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000" r="98286">
                        <a14:foregroundMark x1="21143" y1="0" x2="21143" y2="0"/>
                        <a14:foregroundMark x1="52714" y1="21905" x2="52714" y2="21905"/>
                        <a14:foregroundMark x1="61000" y1="27619" x2="61000" y2="27619"/>
                        <a14:foregroundMark x1="80714" y1="40952" x2="80714" y2="40952"/>
                        <a14:foregroundMark x1="67571" y1="79048" x2="67571" y2="79048"/>
                        <a14:foregroundMark x1="40000" y1="83333" x2="40000" y2="83333"/>
                        <a14:foregroundMark x1="53571" y1="83333" x2="53571" y2="83333"/>
                        <a14:foregroundMark x1="94286" y1="84762" x2="94286" y2="84762"/>
                        <a14:foregroundMark x1="3571" y1="84762" x2="3571" y2="84762"/>
                        <a14:foregroundMark x1="46571" y1="80476" x2="46571" y2="80476"/>
                        <a14:foregroundMark x1="29000" y1="79048" x2="29000" y2="79048"/>
                        <a14:foregroundMark x1="61000" y1="80476" x2="61000" y2="80476"/>
                        <a14:foregroundMark x1="17571" y1="81905" x2="17571" y2="81905"/>
                        <a14:foregroundMark x1="11429" y1="83333" x2="11429" y2="83333"/>
                        <a14:foregroundMark x1="8857" y1="81905" x2="8857" y2="81905"/>
                        <a14:foregroundMark x1="98286" y1="81905" x2="98286" y2="8190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697416" y="6103768"/>
            <a:ext cx="1263535" cy="34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88" y="6528183"/>
            <a:ext cx="1080120" cy="32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 descr="C:\Documents and Settings\user\바탕 화면\T60바탕화면_091128\핵융합\FPTRC\FPTRC_logo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43011" y="6453346"/>
            <a:ext cx="874221" cy="39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04009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/>
              <a:pPr/>
              <a:t>2014-02-19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87895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751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995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672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069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887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232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680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4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398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8494184F-28F8-48D7-9928-CA1D452C802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32"/>
          <p:cNvGrpSpPr/>
          <p:nvPr userDrawn="1"/>
        </p:nvGrpSpPr>
        <p:grpSpPr>
          <a:xfrm>
            <a:off x="541694" y="4137021"/>
            <a:ext cx="9364307" cy="2555234"/>
            <a:chOff x="500024" y="4137021"/>
            <a:chExt cx="8643976" cy="2555234"/>
          </a:xfrm>
        </p:grpSpPr>
        <p:sp>
          <p:nvSpPr>
            <p:cNvPr id="8" name="Freeform 5"/>
            <p:cNvSpPr/>
            <p:nvPr/>
          </p:nvSpPr>
          <p:spPr>
            <a:xfrm>
              <a:off x="2208042" y="4143150"/>
              <a:ext cx="6935958" cy="2410050"/>
            </a:xfrm>
            <a:custGeom>
              <a:avLst/>
              <a:gdLst/>
              <a:ahLst/>
              <a:cxnLst>
                <a:cxn ang="0">
                  <a:pos x="2756" y="8"/>
                </a:cxn>
                <a:cxn ang="0">
                  <a:pos x="2212" y="48"/>
                </a:cxn>
                <a:cxn ang="0">
                  <a:pos x="1574" y="118"/>
                </a:cxn>
                <a:cxn ang="0">
                  <a:pos x="1172" y="176"/>
                </a:cxn>
                <a:cxn ang="0">
                  <a:pos x="786" y="248"/>
                </a:cxn>
                <a:cxn ang="0">
                  <a:pos x="450" y="334"/>
                </a:cxn>
                <a:cxn ang="0">
                  <a:pos x="266" y="402"/>
                </a:cxn>
                <a:cxn ang="0">
                  <a:pos x="154" y="456"/>
                </a:cxn>
                <a:cxn ang="0">
                  <a:pos x="72" y="516"/>
                </a:cxn>
                <a:cxn ang="0">
                  <a:pos x="18" y="580"/>
                </a:cxn>
                <a:cxn ang="0">
                  <a:pos x="0" y="648"/>
                </a:cxn>
                <a:cxn ang="0">
                  <a:pos x="8" y="704"/>
                </a:cxn>
                <a:cxn ang="0">
                  <a:pos x="50" y="784"/>
                </a:cxn>
                <a:cxn ang="0">
                  <a:pos x="126" y="856"/>
                </a:cxn>
                <a:cxn ang="0">
                  <a:pos x="232" y="922"/>
                </a:cxn>
                <a:cxn ang="0">
                  <a:pos x="368" y="984"/>
                </a:cxn>
                <a:cxn ang="0">
                  <a:pos x="528" y="1038"/>
                </a:cxn>
                <a:cxn ang="0">
                  <a:pos x="712" y="1088"/>
                </a:cxn>
                <a:cxn ang="0">
                  <a:pos x="1136" y="1168"/>
                </a:cxn>
                <a:cxn ang="0">
                  <a:pos x="1620" y="1228"/>
                </a:cxn>
                <a:cxn ang="0">
                  <a:pos x="2144" y="1270"/>
                </a:cxn>
                <a:cxn ang="0">
                  <a:pos x="2684" y="1290"/>
                </a:cxn>
                <a:cxn ang="0">
                  <a:pos x="3222" y="1294"/>
                </a:cxn>
                <a:cxn ang="0">
                  <a:pos x="3734" y="1282"/>
                </a:cxn>
                <a:cxn ang="0">
                  <a:pos x="4202" y="1252"/>
                </a:cxn>
                <a:cxn ang="0">
                  <a:pos x="4180" y="1238"/>
                </a:cxn>
                <a:cxn ang="0">
                  <a:pos x="3458" y="1216"/>
                </a:cxn>
                <a:cxn ang="0">
                  <a:pos x="2792" y="1180"/>
                </a:cxn>
                <a:cxn ang="0">
                  <a:pos x="2258" y="1136"/>
                </a:cxn>
                <a:cxn ang="0">
                  <a:pos x="1736" y="1078"/>
                </a:cxn>
                <a:cxn ang="0">
                  <a:pos x="1264" y="998"/>
                </a:cxn>
                <a:cxn ang="0">
                  <a:pos x="1058" y="950"/>
                </a:cxn>
                <a:cxn ang="0">
                  <a:pos x="880" y="896"/>
                </a:cxn>
                <a:cxn ang="0">
                  <a:pos x="734" y="836"/>
                </a:cxn>
                <a:cxn ang="0">
                  <a:pos x="622" y="770"/>
                </a:cxn>
                <a:cxn ang="0">
                  <a:pos x="552" y="696"/>
                </a:cxn>
                <a:cxn ang="0">
                  <a:pos x="534" y="658"/>
                </a:cxn>
                <a:cxn ang="0">
                  <a:pos x="528" y="616"/>
                </a:cxn>
                <a:cxn ang="0">
                  <a:pos x="532" y="578"/>
                </a:cxn>
                <a:cxn ang="0">
                  <a:pos x="552" y="526"/>
                </a:cxn>
                <a:cxn ang="0">
                  <a:pos x="590" y="476"/>
                </a:cxn>
                <a:cxn ang="0">
                  <a:pos x="642" y="432"/>
                </a:cxn>
                <a:cxn ang="0">
                  <a:pos x="762" y="366"/>
                </a:cxn>
                <a:cxn ang="0">
                  <a:pos x="950" y="298"/>
                </a:cxn>
                <a:cxn ang="0">
                  <a:pos x="1178" y="242"/>
                </a:cxn>
                <a:cxn ang="0">
                  <a:pos x="1528" y="180"/>
                </a:cxn>
                <a:cxn ang="0">
                  <a:pos x="2110" y="102"/>
                </a:cxn>
                <a:cxn ang="0">
                  <a:pos x="2880" y="0"/>
                </a:cxn>
              </a:cxnLst>
              <a:rect l="0" t="0" r="r" b="b"/>
              <a:pathLst>
                <a:path w="4344" h="1294">
                  <a:moveTo>
                    <a:pt x="2880" y="0"/>
                  </a:moveTo>
                  <a:lnTo>
                    <a:pt x="2880" y="0"/>
                  </a:lnTo>
                  <a:lnTo>
                    <a:pt x="2756" y="8"/>
                  </a:lnTo>
                  <a:lnTo>
                    <a:pt x="2614" y="16"/>
                  </a:lnTo>
                  <a:lnTo>
                    <a:pt x="2430" y="30"/>
                  </a:lnTo>
                  <a:lnTo>
                    <a:pt x="2212" y="48"/>
                  </a:lnTo>
                  <a:lnTo>
                    <a:pt x="1968" y="72"/>
                  </a:lnTo>
                  <a:lnTo>
                    <a:pt x="1708" y="100"/>
                  </a:lnTo>
                  <a:lnTo>
                    <a:pt x="1574" y="118"/>
                  </a:lnTo>
                  <a:lnTo>
                    <a:pt x="1440" y="134"/>
                  </a:lnTo>
                  <a:lnTo>
                    <a:pt x="1306" y="154"/>
                  </a:lnTo>
                  <a:lnTo>
                    <a:pt x="1172" y="176"/>
                  </a:lnTo>
                  <a:lnTo>
                    <a:pt x="1040" y="198"/>
                  </a:lnTo>
                  <a:lnTo>
                    <a:pt x="912" y="222"/>
                  </a:lnTo>
                  <a:lnTo>
                    <a:pt x="786" y="248"/>
                  </a:lnTo>
                  <a:lnTo>
                    <a:pt x="668" y="274"/>
                  </a:lnTo>
                  <a:lnTo>
                    <a:pt x="556" y="304"/>
                  </a:lnTo>
                  <a:lnTo>
                    <a:pt x="450" y="334"/>
                  </a:lnTo>
                  <a:lnTo>
                    <a:pt x="354" y="366"/>
                  </a:lnTo>
                  <a:lnTo>
                    <a:pt x="308" y="384"/>
                  </a:lnTo>
                  <a:lnTo>
                    <a:pt x="266" y="402"/>
                  </a:lnTo>
                  <a:lnTo>
                    <a:pt x="226" y="418"/>
                  </a:lnTo>
                  <a:lnTo>
                    <a:pt x="188" y="438"/>
                  </a:lnTo>
                  <a:lnTo>
                    <a:pt x="154" y="456"/>
                  </a:lnTo>
                  <a:lnTo>
                    <a:pt x="124" y="476"/>
                  </a:lnTo>
                  <a:lnTo>
                    <a:pt x="96" y="496"/>
                  </a:lnTo>
                  <a:lnTo>
                    <a:pt x="72" y="516"/>
                  </a:lnTo>
                  <a:lnTo>
                    <a:pt x="50" y="536"/>
                  </a:lnTo>
                  <a:lnTo>
                    <a:pt x="32" y="558"/>
                  </a:lnTo>
                  <a:lnTo>
                    <a:pt x="18" y="580"/>
                  </a:lnTo>
                  <a:lnTo>
                    <a:pt x="8" y="602"/>
                  </a:lnTo>
                  <a:lnTo>
                    <a:pt x="2" y="624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2" y="676"/>
                  </a:lnTo>
                  <a:lnTo>
                    <a:pt x="8" y="704"/>
                  </a:lnTo>
                  <a:lnTo>
                    <a:pt x="18" y="732"/>
                  </a:lnTo>
                  <a:lnTo>
                    <a:pt x="32" y="758"/>
                  </a:lnTo>
                  <a:lnTo>
                    <a:pt x="50" y="784"/>
                  </a:lnTo>
                  <a:lnTo>
                    <a:pt x="72" y="808"/>
                  </a:lnTo>
                  <a:lnTo>
                    <a:pt x="98" y="832"/>
                  </a:lnTo>
                  <a:lnTo>
                    <a:pt x="126" y="856"/>
                  </a:lnTo>
                  <a:lnTo>
                    <a:pt x="158" y="880"/>
                  </a:lnTo>
                  <a:lnTo>
                    <a:pt x="194" y="902"/>
                  </a:lnTo>
                  <a:lnTo>
                    <a:pt x="232" y="922"/>
                  </a:lnTo>
                  <a:lnTo>
                    <a:pt x="274" y="944"/>
                  </a:lnTo>
                  <a:lnTo>
                    <a:pt x="320" y="964"/>
                  </a:lnTo>
                  <a:lnTo>
                    <a:pt x="368" y="984"/>
                  </a:lnTo>
                  <a:lnTo>
                    <a:pt x="418" y="1002"/>
                  </a:lnTo>
                  <a:lnTo>
                    <a:pt x="472" y="1020"/>
                  </a:lnTo>
                  <a:lnTo>
                    <a:pt x="528" y="1038"/>
                  </a:lnTo>
                  <a:lnTo>
                    <a:pt x="586" y="1056"/>
                  </a:lnTo>
                  <a:lnTo>
                    <a:pt x="648" y="1072"/>
                  </a:lnTo>
                  <a:lnTo>
                    <a:pt x="712" y="1088"/>
                  </a:lnTo>
                  <a:lnTo>
                    <a:pt x="844" y="1116"/>
                  </a:lnTo>
                  <a:lnTo>
                    <a:pt x="986" y="1144"/>
                  </a:lnTo>
                  <a:lnTo>
                    <a:pt x="1136" y="1168"/>
                  </a:lnTo>
                  <a:lnTo>
                    <a:pt x="1292" y="1192"/>
                  </a:lnTo>
                  <a:lnTo>
                    <a:pt x="1454" y="1212"/>
                  </a:lnTo>
                  <a:lnTo>
                    <a:pt x="1620" y="1228"/>
                  </a:lnTo>
                  <a:lnTo>
                    <a:pt x="1792" y="1244"/>
                  </a:lnTo>
                  <a:lnTo>
                    <a:pt x="1966" y="1258"/>
                  </a:lnTo>
                  <a:lnTo>
                    <a:pt x="2144" y="1270"/>
                  </a:lnTo>
                  <a:lnTo>
                    <a:pt x="2322" y="1278"/>
                  </a:lnTo>
                  <a:lnTo>
                    <a:pt x="2504" y="1286"/>
                  </a:lnTo>
                  <a:lnTo>
                    <a:pt x="2684" y="1290"/>
                  </a:lnTo>
                  <a:lnTo>
                    <a:pt x="2864" y="1294"/>
                  </a:lnTo>
                  <a:lnTo>
                    <a:pt x="3044" y="1294"/>
                  </a:lnTo>
                  <a:lnTo>
                    <a:pt x="3222" y="1294"/>
                  </a:lnTo>
                  <a:lnTo>
                    <a:pt x="3396" y="1292"/>
                  </a:lnTo>
                  <a:lnTo>
                    <a:pt x="3568" y="1288"/>
                  </a:lnTo>
                  <a:lnTo>
                    <a:pt x="3734" y="1282"/>
                  </a:lnTo>
                  <a:lnTo>
                    <a:pt x="3896" y="1274"/>
                  </a:lnTo>
                  <a:lnTo>
                    <a:pt x="4052" y="1264"/>
                  </a:lnTo>
                  <a:lnTo>
                    <a:pt x="4202" y="1252"/>
                  </a:lnTo>
                  <a:lnTo>
                    <a:pt x="4344" y="1240"/>
                  </a:lnTo>
                  <a:lnTo>
                    <a:pt x="4344" y="1240"/>
                  </a:lnTo>
                  <a:lnTo>
                    <a:pt x="4180" y="1238"/>
                  </a:lnTo>
                  <a:lnTo>
                    <a:pt x="3992" y="1234"/>
                  </a:lnTo>
                  <a:lnTo>
                    <a:pt x="3748" y="1226"/>
                  </a:lnTo>
                  <a:lnTo>
                    <a:pt x="3458" y="1216"/>
                  </a:lnTo>
                  <a:lnTo>
                    <a:pt x="3136" y="1200"/>
                  </a:lnTo>
                  <a:lnTo>
                    <a:pt x="2966" y="1192"/>
                  </a:lnTo>
                  <a:lnTo>
                    <a:pt x="2792" y="1180"/>
                  </a:lnTo>
                  <a:lnTo>
                    <a:pt x="2614" y="1168"/>
                  </a:lnTo>
                  <a:lnTo>
                    <a:pt x="2436" y="1152"/>
                  </a:lnTo>
                  <a:lnTo>
                    <a:pt x="2258" y="1136"/>
                  </a:lnTo>
                  <a:lnTo>
                    <a:pt x="2080" y="1118"/>
                  </a:lnTo>
                  <a:lnTo>
                    <a:pt x="1906" y="1100"/>
                  </a:lnTo>
                  <a:lnTo>
                    <a:pt x="1736" y="1078"/>
                  </a:lnTo>
                  <a:lnTo>
                    <a:pt x="1570" y="1052"/>
                  </a:lnTo>
                  <a:lnTo>
                    <a:pt x="1414" y="1026"/>
                  </a:lnTo>
                  <a:lnTo>
                    <a:pt x="1264" y="998"/>
                  </a:lnTo>
                  <a:lnTo>
                    <a:pt x="1192" y="982"/>
                  </a:lnTo>
                  <a:lnTo>
                    <a:pt x="1124" y="966"/>
                  </a:lnTo>
                  <a:lnTo>
                    <a:pt x="1058" y="950"/>
                  </a:lnTo>
                  <a:lnTo>
                    <a:pt x="996" y="932"/>
                  </a:lnTo>
                  <a:lnTo>
                    <a:pt x="936" y="914"/>
                  </a:lnTo>
                  <a:lnTo>
                    <a:pt x="880" y="896"/>
                  </a:lnTo>
                  <a:lnTo>
                    <a:pt x="828" y="878"/>
                  </a:lnTo>
                  <a:lnTo>
                    <a:pt x="778" y="858"/>
                  </a:lnTo>
                  <a:lnTo>
                    <a:pt x="734" y="836"/>
                  </a:lnTo>
                  <a:lnTo>
                    <a:pt x="692" y="816"/>
                  </a:lnTo>
                  <a:lnTo>
                    <a:pt x="654" y="792"/>
                  </a:lnTo>
                  <a:lnTo>
                    <a:pt x="622" y="770"/>
                  </a:lnTo>
                  <a:lnTo>
                    <a:pt x="594" y="746"/>
                  </a:lnTo>
                  <a:lnTo>
                    <a:pt x="570" y="722"/>
                  </a:lnTo>
                  <a:lnTo>
                    <a:pt x="552" y="696"/>
                  </a:lnTo>
                  <a:lnTo>
                    <a:pt x="546" y="684"/>
                  </a:lnTo>
                  <a:lnTo>
                    <a:pt x="538" y="670"/>
                  </a:lnTo>
                  <a:lnTo>
                    <a:pt x="534" y="658"/>
                  </a:lnTo>
                  <a:lnTo>
                    <a:pt x="530" y="644"/>
                  </a:lnTo>
                  <a:lnTo>
                    <a:pt x="528" y="630"/>
                  </a:lnTo>
                  <a:lnTo>
                    <a:pt x="528" y="616"/>
                  </a:lnTo>
                  <a:lnTo>
                    <a:pt x="528" y="616"/>
                  </a:lnTo>
                  <a:lnTo>
                    <a:pt x="530" y="596"/>
                  </a:lnTo>
                  <a:lnTo>
                    <a:pt x="532" y="578"/>
                  </a:lnTo>
                  <a:lnTo>
                    <a:pt x="538" y="560"/>
                  </a:lnTo>
                  <a:lnTo>
                    <a:pt x="544" y="542"/>
                  </a:lnTo>
                  <a:lnTo>
                    <a:pt x="552" y="526"/>
                  </a:lnTo>
                  <a:lnTo>
                    <a:pt x="564" y="508"/>
                  </a:lnTo>
                  <a:lnTo>
                    <a:pt x="576" y="492"/>
                  </a:lnTo>
                  <a:lnTo>
                    <a:pt x="590" y="476"/>
                  </a:lnTo>
                  <a:lnTo>
                    <a:pt x="606" y="462"/>
                  </a:lnTo>
                  <a:lnTo>
                    <a:pt x="624" y="446"/>
                  </a:lnTo>
                  <a:lnTo>
                    <a:pt x="642" y="432"/>
                  </a:lnTo>
                  <a:lnTo>
                    <a:pt x="664" y="418"/>
                  </a:lnTo>
                  <a:lnTo>
                    <a:pt x="710" y="390"/>
                  </a:lnTo>
                  <a:lnTo>
                    <a:pt x="762" y="366"/>
                  </a:lnTo>
                  <a:lnTo>
                    <a:pt x="820" y="342"/>
                  </a:lnTo>
                  <a:lnTo>
                    <a:pt x="882" y="320"/>
                  </a:lnTo>
                  <a:lnTo>
                    <a:pt x="950" y="298"/>
                  </a:lnTo>
                  <a:lnTo>
                    <a:pt x="1022" y="278"/>
                  </a:lnTo>
                  <a:lnTo>
                    <a:pt x="1098" y="260"/>
                  </a:lnTo>
                  <a:lnTo>
                    <a:pt x="1178" y="242"/>
                  </a:lnTo>
                  <a:lnTo>
                    <a:pt x="1260" y="224"/>
                  </a:lnTo>
                  <a:lnTo>
                    <a:pt x="1348" y="208"/>
                  </a:lnTo>
                  <a:lnTo>
                    <a:pt x="1528" y="180"/>
                  </a:lnTo>
                  <a:lnTo>
                    <a:pt x="1718" y="152"/>
                  </a:lnTo>
                  <a:lnTo>
                    <a:pt x="1912" y="126"/>
                  </a:lnTo>
                  <a:lnTo>
                    <a:pt x="2110" y="102"/>
                  </a:lnTo>
                  <a:lnTo>
                    <a:pt x="2506" y="54"/>
                  </a:lnTo>
                  <a:lnTo>
                    <a:pt x="2696" y="28"/>
                  </a:lnTo>
                  <a:lnTo>
                    <a:pt x="2880" y="0"/>
                  </a:lnTo>
                  <a:lnTo>
                    <a:pt x="2880" y="0"/>
                  </a:lnTo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19000">
                  <a:schemeClr val="bg1">
                    <a:lumMod val="85000"/>
                    <a:alpha val="63000"/>
                  </a:schemeClr>
                </a:gs>
                <a:gs pos="50000">
                  <a:schemeClr val="bg1">
                    <a:lumMod val="85000"/>
                  </a:schemeClr>
                </a:gs>
                <a:gs pos="72000">
                  <a:schemeClr val="bg1">
                    <a:lumMod val="85000"/>
                    <a:alpha val="15000"/>
                  </a:schemeClr>
                </a:gs>
                <a:gs pos="89000">
                  <a:schemeClr val="bg1">
                    <a:lumMod val="75000"/>
                    <a:alpha val="5000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</p:sp>
        <p:sp>
          <p:nvSpPr>
            <p:cNvPr id="9" name="Freeform 5"/>
            <p:cNvSpPr/>
            <p:nvPr/>
          </p:nvSpPr>
          <p:spPr>
            <a:xfrm>
              <a:off x="642910" y="4143380"/>
              <a:ext cx="8501090" cy="2500330"/>
            </a:xfrm>
            <a:custGeom>
              <a:avLst/>
              <a:gdLst/>
              <a:ahLst/>
              <a:cxnLst>
                <a:cxn ang="0">
                  <a:pos x="2756" y="8"/>
                </a:cxn>
                <a:cxn ang="0">
                  <a:pos x="2212" y="48"/>
                </a:cxn>
                <a:cxn ang="0">
                  <a:pos x="1574" y="118"/>
                </a:cxn>
                <a:cxn ang="0">
                  <a:pos x="1172" y="176"/>
                </a:cxn>
                <a:cxn ang="0">
                  <a:pos x="786" y="248"/>
                </a:cxn>
                <a:cxn ang="0">
                  <a:pos x="450" y="334"/>
                </a:cxn>
                <a:cxn ang="0">
                  <a:pos x="266" y="402"/>
                </a:cxn>
                <a:cxn ang="0">
                  <a:pos x="154" y="456"/>
                </a:cxn>
                <a:cxn ang="0">
                  <a:pos x="72" y="516"/>
                </a:cxn>
                <a:cxn ang="0">
                  <a:pos x="18" y="580"/>
                </a:cxn>
                <a:cxn ang="0">
                  <a:pos x="0" y="648"/>
                </a:cxn>
                <a:cxn ang="0">
                  <a:pos x="8" y="704"/>
                </a:cxn>
                <a:cxn ang="0">
                  <a:pos x="50" y="784"/>
                </a:cxn>
                <a:cxn ang="0">
                  <a:pos x="126" y="856"/>
                </a:cxn>
                <a:cxn ang="0">
                  <a:pos x="232" y="922"/>
                </a:cxn>
                <a:cxn ang="0">
                  <a:pos x="368" y="984"/>
                </a:cxn>
                <a:cxn ang="0">
                  <a:pos x="528" y="1038"/>
                </a:cxn>
                <a:cxn ang="0">
                  <a:pos x="712" y="1088"/>
                </a:cxn>
                <a:cxn ang="0">
                  <a:pos x="1136" y="1168"/>
                </a:cxn>
                <a:cxn ang="0">
                  <a:pos x="1620" y="1228"/>
                </a:cxn>
                <a:cxn ang="0">
                  <a:pos x="2144" y="1270"/>
                </a:cxn>
                <a:cxn ang="0">
                  <a:pos x="2684" y="1290"/>
                </a:cxn>
                <a:cxn ang="0">
                  <a:pos x="3222" y="1294"/>
                </a:cxn>
                <a:cxn ang="0">
                  <a:pos x="3734" y="1282"/>
                </a:cxn>
                <a:cxn ang="0">
                  <a:pos x="4202" y="1252"/>
                </a:cxn>
                <a:cxn ang="0">
                  <a:pos x="4180" y="1238"/>
                </a:cxn>
                <a:cxn ang="0">
                  <a:pos x="3458" y="1216"/>
                </a:cxn>
                <a:cxn ang="0">
                  <a:pos x="2792" y="1180"/>
                </a:cxn>
                <a:cxn ang="0">
                  <a:pos x="2258" y="1136"/>
                </a:cxn>
                <a:cxn ang="0">
                  <a:pos x="1736" y="1078"/>
                </a:cxn>
                <a:cxn ang="0">
                  <a:pos x="1264" y="998"/>
                </a:cxn>
                <a:cxn ang="0">
                  <a:pos x="1058" y="950"/>
                </a:cxn>
                <a:cxn ang="0">
                  <a:pos x="880" y="896"/>
                </a:cxn>
                <a:cxn ang="0">
                  <a:pos x="734" y="836"/>
                </a:cxn>
                <a:cxn ang="0">
                  <a:pos x="622" y="770"/>
                </a:cxn>
                <a:cxn ang="0">
                  <a:pos x="552" y="696"/>
                </a:cxn>
                <a:cxn ang="0">
                  <a:pos x="534" y="658"/>
                </a:cxn>
                <a:cxn ang="0">
                  <a:pos x="528" y="616"/>
                </a:cxn>
                <a:cxn ang="0">
                  <a:pos x="532" y="578"/>
                </a:cxn>
                <a:cxn ang="0">
                  <a:pos x="552" y="526"/>
                </a:cxn>
                <a:cxn ang="0">
                  <a:pos x="590" y="476"/>
                </a:cxn>
                <a:cxn ang="0">
                  <a:pos x="642" y="432"/>
                </a:cxn>
                <a:cxn ang="0">
                  <a:pos x="762" y="366"/>
                </a:cxn>
                <a:cxn ang="0">
                  <a:pos x="950" y="298"/>
                </a:cxn>
                <a:cxn ang="0">
                  <a:pos x="1178" y="242"/>
                </a:cxn>
                <a:cxn ang="0">
                  <a:pos x="1528" y="180"/>
                </a:cxn>
                <a:cxn ang="0">
                  <a:pos x="2110" y="102"/>
                </a:cxn>
                <a:cxn ang="0">
                  <a:pos x="2880" y="0"/>
                </a:cxn>
              </a:cxnLst>
              <a:rect l="0" t="0" r="r" b="b"/>
              <a:pathLst>
                <a:path w="4344" h="1294">
                  <a:moveTo>
                    <a:pt x="2880" y="0"/>
                  </a:moveTo>
                  <a:lnTo>
                    <a:pt x="2880" y="0"/>
                  </a:lnTo>
                  <a:lnTo>
                    <a:pt x="2756" y="8"/>
                  </a:lnTo>
                  <a:lnTo>
                    <a:pt x="2614" y="16"/>
                  </a:lnTo>
                  <a:lnTo>
                    <a:pt x="2430" y="30"/>
                  </a:lnTo>
                  <a:lnTo>
                    <a:pt x="2212" y="48"/>
                  </a:lnTo>
                  <a:lnTo>
                    <a:pt x="1968" y="72"/>
                  </a:lnTo>
                  <a:lnTo>
                    <a:pt x="1708" y="100"/>
                  </a:lnTo>
                  <a:lnTo>
                    <a:pt x="1574" y="118"/>
                  </a:lnTo>
                  <a:lnTo>
                    <a:pt x="1440" y="134"/>
                  </a:lnTo>
                  <a:lnTo>
                    <a:pt x="1306" y="154"/>
                  </a:lnTo>
                  <a:lnTo>
                    <a:pt x="1172" y="176"/>
                  </a:lnTo>
                  <a:lnTo>
                    <a:pt x="1040" y="198"/>
                  </a:lnTo>
                  <a:lnTo>
                    <a:pt x="912" y="222"/>
                  </a:lnTo>
                  <a:lnTo>
                    <a:pt x="786" y="248"/>
                  </a:lnTo>
                  <a:lnTo>
                    <a:pt x="668" y="274"/>
                  </a:lnTo>
                  <a:lnTo>
                    <a:pt x="556" y="304"/>
                  </a:lnTo>
                  <a:lnTo>
                    <a:pt x="450" y="334"/>
                  </a:lnTo>
                  <a:lnTo>
                    <a:pt x="354" y="366"/>
                  </a:lnTo>
                  <a:lnTo>
                    <a:pt x="308" y="384"/>
                  </a:lnTo>
                  <a:lnTo>
                    <a:pt x="266" y="402"/>
                  </a:lnTo>
                  <a:lnTo>
                    <a:pt x="226" y="418"/>
                  </a:lnTo>
                  <a:lnTo>
                    <a:pt x="188" y="438"/>
                  </a:lnTo>
                  <a:lnTo>
                    <a:pt x="154" y="456"/>
                  </a:lnTo>
                  <a:lnTo>
                    <a:pt x="124" y="476"/>
                  </a:lnTo>
                  <a:lnTo>
                    <a:pt x="96" y="496"/>
                  </a:lnTo>
                  <a:lnTo>
                    <a:pt x="72" y="516"/>
                  </a:lnTo>
                  <a:lnTo>
                    <a:pt x="50" y="536"/>
                  </a:lnTo>
                  <a:lnTo>
                    <a:pt x="32" y="558"/>
                  </a:lnTo>
                  <a:lnTo>
                    <a:pt x="18" y="580"/>
                  </a:lnTo>
                  <a:lnTo>
                    <a:pt x="8" y="602"/>
                  </a:lnTo>
                  <a:lnTo>
                    <a:pt x="2" y="624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2" y="676"/>
                  </a:lnTo>
                  <a:lnTo>
                    <a:pt x="8" y="704"/>
                  </a:lnTo>
                  <a:lnTo>
                    <a:pt x="18" y="732"/>
                  </a:lnTo>
                  <a:lnTo>
                    <a:pt x="32" y="758"/>
                  </a:lnTo>
                  <a:lnTo>
                    <a:pt x="50" y="784"/>
                  </a:lnTo>
                  <a:lnTo>
                    <a:pt x="72" y="808"/>
                  </a:lnTo>
                  <a:lnTo>
                    <a:pt x="98" y="832"/>
                  </a:lnTo>
                  <a:lnTo>
                    <a:pt x="126" y="856"/>
                  </a:lnTo>
                  <a:lnTo>
                    <a:pt x="158" y="880"/>
                  </a:lnTo>
                  <a:lnTo>
                    <a:pt x="194" y="902"/>
                  </a:lnTo>
                  <a:lnTo>
                    <a:pt x="232" y="922"/>
                  </a:lnTo>
                  <a:lnTo>
                    <a:pt x="274" y="944"/>
                  </a:lnTo>
                  <a:lnTo>
                    <a:pt x="320" y="964"/>
                  </a:lnTo>
                  <a:lnTo>
                    <a:pt x="368" y="984"/>
                  </a:lnTo>
                  <a:lnTo>
                    <a:pt x="418" y="1002"/>
                  </a:lnTo>
                  <a:lnTo>
                    <a:pt x="472" y="1020"/>
                  </a:lnTo>
                  <a:lnTo>
                    <a:pt x="528" y="1038"/>
                  </a:lnTo>
                  <a:lnTo>
                    <a:pt x="586" y="1056"/>
                  </a:lnTo>
                  <a:lnTo>
                    <a:pt x="648" y="1072"/>
                  </a:lnTo>
                  <a:lnTo>
                    <a:pt x="712" y="1088"/>
                  </a:lnTo>
                  <a:lnTo>
                    <a:pt x="844" y="1116"/>
                  </a:lnTo>
                  <a:lnTo>
                    <a:pt x="986" y="1144"/>
                  </a:lnTo>
                  <a:lnTo>
                    <a:pt x="1136" y="1168"/>
                  </a:lnTo>
                  <a:lnTo>
                    <a:pt x="1292" y="1192"/>
                  </a:lnTo>
                  <a:lnTo>
                    <a:pt x="1454" y="1212"/>
                  </a:lnTo>
                  <a:lnTo>
                    <a:pt x="1620" y="1228"/>
                  </a:lnTo>
                  <a:lnTo>
                    <a:pt x="1792" y="1244"/>
                  </a:lnTo>
                  <a:lnTo>
                    <a:pt x="1966" y="1258"/>
                  </a:lnTo>
                  <a:lnTo>
                    <a:pt x="2144" y="1270"/>
                  </a:lnTo>
                  <a:lnTo>
                    <a:pt x="2322" y="1278"/>
                  </a:lnTo>
                  <a:lnTo>
                    <a:pt x="2504" y="1286"/>
                  </a:lnTo>
                  <a:lnTo>
                    <a:pt x="2684" y="1290"/>
                  </a:lnTo>
                  <a:lnTo>
                    <a:pt x="2864" y="1294"/>
                  </a:lnTo>
                  <a:lnTo>
                    <a:pt x="3044" y="1294"/>
                  </a:lnTo>
                  <a:lnTo>
                    <a:pt x="3222" y="1294"/>
                  </a:lnTo>
                  <a:lnTo>
                    <a:pt x="3396" y="1292"/>
                  </a:lnTo>
                  <a:lnTo>
                    <a:pt x="3568" y="1288"/>
                  </a:lnTo>
                  <a:lnTo>
                    <a:pt x="3734" y="1282"/>
                  </a:lnTo>
                  <a:lnTo>
                    <a:pt x="3896" y="1274"/>
                  </a:lnTo>
                  <a:lnTo>
                    <a:pt x="4052" y="1264"/>
                  </a:lnTo>
                  <a:lnTo>
                    <a:pt x="4202" y="1252"/>
                  </a:lnTo>
                  <a:lnTo>
                    <a:pt x="4344" y="1240"/>
                  </a:lnTo>
                  <a:lnTo>
                    <a:pt x="4344" y="1240"/>
                  </a:lnTo>
                  <a:lnTo>
                    <a:pt x="4180" y="1238"/>
                  </a:lnTo>
                  <a:lnTo>
                    <a:pt x="3992" y="1234"/>
                  </a:lnTo>
                  <a:lnTo>
                    <a:pt x="3748" y="1226"/>
                  </a:lnTo>
                  <a:lnTo>
                    <a:pt x="3458" y="1216"/>
                  </a:lnTo>
                  <a:lnTo>
                    <a:pt x="3136" y="1200"/>
                  </a:lnTo>
                  <a:lnTo>
                    <a:pt x="2966" y="1192"/>
                  </a:lnTo>
                  <a:lnTo>
                    <a:pt x="2792" y="1180"/>
                  </a:lnTo>
                  <a:lnTo>
                    <a:pt x="2614" y="1168"/>
                  </a:lnTo>
                  <a:lnTo>
                    <a:pt x="2436" y="1152"/>
                  </a:lnTo>
                  <a:lnTo>
                    <a:pt x="2258" y="1136"/>
                  </a:lnTo>
                  <a:lnTo>
                    <a:pt x="2080" y="1118"/>
                  </a:lnTo>
                  <a:lnTo>
                    <a:pt x="1906" y="1100"/>
                  </a:lnTo>
                  <a:lnTo>
                    <a:pt x="1736" y="1078"/>
                  </a:lnTo>
                  <a:lnTo>
                    <a:pt x="1570" y="1052"/>
                  </a:lnTo>
                  <a:lnTo>
                    <a:pt x="1414" y="1026"/>
                  </a:lnTo>
                  <a:lnTo>
                    <a:pt x="1264" y="998"/>
                  </a:lnTo>
                  <a:lnTo>
                    <a:pt x="1192" y="982"/>
                  </a:lnTo>
                  <a:lnTo>
                    <a:pt x="1124" y="966"/>
                  </a:lnTo>
                  <a:lnTo>
                    <a:pt x="1058" y="950"/>
                  </a:lnTo>
                  <a:lnTo>
                    <a:pt x="996" y="932"/>
                  </a:lnTo>
                  <a:lnTo>
                    <a:pt x="936" y="914"/>
                  </a:lnTo>
                  <a:lnTo>
                    <a:pt x="880" y="896"/>
                  </a:lnTo>
                  <a:lnTo>
                    <a:pt x="828" y="878"/>
                  </a:lnTo>
                  <a:lnTo>
                    <a:pt x="778" y="858"/>
                  </a:lnTo>
                  <a:lnTo>
                    <a:pt x="734" y="836"/>
                  </a:lnTo>
                  <a:lnTo>
                    <a:pt x="692" y="816"/>
                  </a:lnTo>
                  <a:lnTo>
                    <a:pt x="654" y="792"/>
                  </a:lnTo>
                  <a:lnTo>
                    <a:pt x="622" y="770"/>
                  </a:lnTo>
                  <a:lnTo>
                    <a:pt x="594" y="746"/>
                  </a:lnTo>
                  <a:lnTo>
                    <a:pt x="570" y="722"/>
                  </a:lnTo>
                  <a:lnTo>
                    <a:pt x="552" y="696"/>
                  </a:lnTo>
                  <a:lnTo>
                    <a:pt x="546" y="684"/>
                  </a:lnTo>
                  <a:lnTo>
                    <a:pt x="538" y="670"/>
                  </a:lnTo>
                  <a:lnTo>
                    <a:pt x="534" y="658"/>
                  </a:lnTo>
                  <a:lnTo>
                    <a:pt x="530" y="644"/>
                  </a:lnTo>
                  <a:lnTo>
                    <a:pt x="528" y="630"/>
                  </a:lnTo>
                  <a:lnTo>
                    <a:pt x="528" y="616"/>
                  </a:lnTo>
                  <a:lnTo>
                    <a:pt x="528" y="616"/>
                  </a:lnTo>
                  <a:lnTo>
                    <a:pt x="530" y="596"/>
                  </a:lnTo>
                  <a:lnTo>
                    <a:pt x="532" y="578"/>
                  </a:lnTo>
                  <a:lnTo>
                    <a:pt x="538" y="560"/>
                  </a:lnTo>
                  <a:lnTo>
                    <a:pt x="544" y="542"/>
                  </a:lnTo>
                  <a:lnTo>
                    <a:pt x="552" y="526"/>
                  </a:lnTo>
                  <a:lnTo>
                    <a:pt x="564" y="508"/>
                  </a:lnTo>
                  <a:lnTo>
                    <a:pt x="576" y="492"/>
                  </a:lnTo>
                  <a:lnTo>
                    <a:pt x="590" y="476"/>
                  </a:lnTo>
                  <a:lnTo>
                    <a:pt x="606" y="462"/>
                  </a:lnTo>
                  <a:lnTo>
                    <a:pt x="624" y="446"/>
                  </a:lnTo>
                  <a:lnTo>
                    <a:pt x="642" y="432"/>
                  </a:lnTo>
                  <a:lnTo>
                    <a:pt x="664" y="418"/>
                  </a:lnTo>
                  <a:lnTo>
                    <a:pt x="710" y="390"/>
                  </a:lnTo>
                  <a:lnTo>
                    <a:pt x="762" y="366"/>
                  </a:lnTo>
                  <a:lnTo>
                    <a:pt x="820" y="342"/>
                  </a:lnTo>
                  <a:lnTo>
                    <a:pt x="882" y="320"/>
                  </a:lnTo>
                  <a:lnTo>
                    <a:pt x="950" y="298"/>
                  </a:lnTo>
                  <a:lnTo>
                    <a:pt x="1022" y="278"/>
                  </a:lnTo>
                  <a:lnTo>
                    <a:pt x="1098" y="260"/>
                  </a:lnTo>
                  <a:lnTo>
                    <a:pt x="1178" y="242"/>
                  </a:lnTo>
                  <a:lnTo>
                    <a:pt x="1260" y="224"/>
                  </a:lnTo>
                  <a:lnTo>
                    <a:pt x="1348" y="208"/>
                  </a:lnTo>
                  <a:lnTo>
                    <a:pt x="1528" y="180"/>
                  </a:lnTo>
                  <a:lnTo>
                    <a:pt x="1718" y="152"/>
                  </a:lnTo>
                  <a:lnTo>
                    <a:pt x="1912" y="126"/>
                  </a:lnTo>
                  <a:lnTo>
                    <a:pt x="2110" y="102"/>
                  </a:lnTo>
                  <a:lnTo>
                    <a:pt x="2506" y="54"/>
                  </a:lnTo>
                  <a:lnTo>
                    <a:pt x="2696" y="28"/>
                  </a:lnTo>
                  <a:lnTo>
                    <a:pt x="2880" y="0"/>
                  </a:lnTo>
                  <a:lnTo>
                    <a:pt x="2880" y="0"/>
                  </a:lnTo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  <a:alpha val="0"/>
                  </a:schemeClr>
                </a:gs>
                <a:gs pos="19000">
                  <a:schemeClr val="bg2">
                    <a:alpha val="88000"/>
                  </a:schemeClr>
                </a:gs>
                <a:gs pos="50000">
                  <a:schemeClr val="bg2"/>
                </a:gs>
                <a:gs pos="72000">
                  <a:schemeClr val="bg2">
                    <a:alpha val="85000"/>
                  </a:schemeClr>
                </a:gs>
                <a:gs pos="89000">
                  <a:schemeClr val="bg2">
                    <a:lumMod val="60000"/>
                    <a:lumOff val="4000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</p:sp>
        <p:sp>
          <p:nvSpPr>
            <p:cNvPr id="10" name="자유형 9"/>
            <p:cNvSpPr/>
            <p:nvPr/>
          </p:nvSpPr>
          <p:spPr>
            <a:xfrm>
              <a:off x="500024" y="4137021"/>
              <a:ext cx="6189832" cy="2555234"/>
            </a:xfrm>
            <a:custGeom>
              <a:avLst/>
              <a:gdLst>
                <a:gd name="connsiteX0" fmla="*/ 0 w 9958422"/>
                <a:gd name="connsiteY0" fmla="*/ 1244600 h 2489200"/>
                <a:gd name="connsiteX1" fmla="*/ 3771763 w 9958422"/>
                <a:gd name="connsiteY1" fmla="*/ 37155 h 2489200"/>
                <a:gd name="connsiteX2" fmla="*/ 4979213 w 9958422"/>
                <a:gd name="connsiteY2" fmla="*/ 6 h 2489200"/>
                <a:gd name="connsiteX3" fmla="*/ 6186666 w 9958422"/>
                <a:gd name="connsiteY3" fmla="*/ 37155 h 2489200"/>
                <a:gd name="connsiteX4" fmla="*/ 9958423 w 9958422"/>
                <a:gd name="connsiteY4" fmla="*/ 1244614 h 2489200"/>
                <a:gd name="connsiteX5" fmla="*/ 6186662 w 9958422"/>
                <a:gd name="connsiteY5" fmla="*/ 2452065 h 2489200"/>
                <a:gd name="connsiteX6" fmla="*/ 4979211 w 9958422"/>
                <a:gd name="connsiteY6" fmla="*/ 2489214 h 2489200"/>
                <a:gd name="connsiteX7" fmla="*/ 3771759 w 9958422"/>
                <a:gd name="connsiteY7" fmla="*/ 2452065 h 2489200"/>
                <a:gd name="connsiteX8" fmla="*/ 1 w 9958422"/>
                <a:gd name="connsiteY8" fmla="*/ 1244608 h 2489200"/>
                <a:gd name="connsiteX9" fmla="*/ 0 w 9958422"/>
                <a:gd name="connsiteY9" fmla="*/ 1244600 h 2489200"/>
                <a:gd name="connsiteX0" fmla="*/ 6186672 w 10049873"/>
                <a:gd name="connsiteY0" fmla="*/ 2452059 h 2489208"/>
                <a:gd name="connsiteX1" fmla="*/ 4979221 w 10049873"/>
                <a:gd name="connsiteY1" fmla="*/ 2489208 h 2489208"/>
                <a:gd name="connsiteX2" fmla="*/ 3771769 w 10049873"/>
                <a:gd name="connsiteY2" fmla="*/ 2452059 h 2489208"/>
                <a:gd name="connsiteX3" fmla="*/ 11 w 10049873"/>
                <a:gd name="connsiteY3" fmla="*/ 1244602 h 2489208"/>
                <a:gd name="connsiteX4" fmla="*/ 10 w 10049873"/>
                <a:gd name="connsiteY4" fmla="*/ 1244594 h 2489208"/>
                <a:gd name="connsiteX5" fmla="*/ 3771773 w 10049873"/>
                <a:gd name="connsiteY5" fmla="*/ 37149 h 2489208"/>
                <a:gd name="connsiteX6" fmla="*/ 4979223 w 10049873"/>
                <a:gd name="connsiteY6" fmla="*/ 0 h 2489208"/>
                <a:gd name="connsiteX7" fmla="*/ 6186676 w 10049873"/>
                <a:gd name="connsiteY7" fmla="*/ 37149 h 2489208"/>
                <a:gd name="connsiteX8" fmla="*/ 10049873 w 10049873"/>
                <a:gd name="connsiteY8" fmla="*/ 1336048 h 2489208"/>
                <a:gd name="connsiteX0" fmla="*/ 6186672 w 6186676"/>
                <a:gd name="connsiteY0" fmla="*/ 2452059 h 2489208"/>
                <a:gd name="connsiteX1" fmla="*/ 4979221 w 6186676"/>
                <a:gd name="connsiteY1" fmla="*/ 2489208 h 2489208"/>
                <a:gd name="connsiteX2" fmla="*/ 3771769 w 6186676"/>
                <a:gd name="connsiteY2" fmla="*/ 2452059 h 2489208"/>
                <a:gd name="connsiteX3" fmla="*/ 11 w 6186676"/>
                <a:gd name="connsiteY3" fmla="*/ 1244602 h 2489208"/>
                <a:gd name="connsiteX4" fmla="*/ 10 w 6186676"/>
                <a:gd name="connsiteY4" fmla="*/ 1244594 h 2489208"/>
                <a:gd name="connsiteX5" fmla="*/ 3771773 w 6186676"/>
                <a:gd name="connsiteY5" fmla="*/ 37149 h 2489208"/>
                <a:gd name="connsiteX6" fmla="*/ 4979223 w 6186676"/>
                <a:gd name="connsiteY6" fmla="*/ 0 h 2489208"/>
                <a:gd name="connsiteX7" fmla="*/ 6186676 w 6186676"/>
                <a:gd name="connsiteY7" fmla="*/ 37149 h 2489208"/>
                <a:gd name="connsiteX0" fmla="*/ 6186672 w 6186672"/>
                <a:gd name="connsiteY0" fmla="*/ 2452059 h 2489208"/>
                <a:gd name="connsiteX1" fmla="*/ 4979221 w 6186672"/>
                <a:gd name="connsiteY1" fmla="*/ 2489208 h 2489208"/>
                <a:gd name="connsiteX2" fmla="*/ 3771769 w 6186672"/>
                <a:gd name="connsiteY2" fmla="*/ 2452059 h 2489208"/>
                <a:gd name="connsiteX3" fmla="*/ 11 w 6186672"/>
                <a:gd name="connsiteY3" fmla="*/ 1244602 h 2489208"/>
                <a:gd name="connsiteX4" fmla="*/ 10 w 6186672"/>
                <a:gd name="connsiteY4" fmla="*/ 1244594 h 2489208"/>
                <a:gd name="connsiteX5" fmla="*/ 3771773 w 6186672"/>
                <a:gd name="connsiteY5" fmla="*/ 37149 h 2489208"/>
                <a:gd name="connsiteX6" fmla="*/ 4979223 w 6186672"/>
                <a:gd name="connsiteY6" fmla="*/ 0 h 2489208"/>
                <a:gd name="connsiteX0" fmla="*/ 6189832 w 6189832"/>
                <a:gd name="connsiteY0" fmla="*/ 2501249 h 2525922"/>
                <a:gd name="connsiteX1" fmla="*/ 4979221 w 6189832"/>
                <a:gd name="connsiteY1" fmla="*/ 2489208 h 2525922"/>
                <a:gd name="connsiteX2" fmla="*/ 3771769 w 6189832"/>
                <a:gd name="connsiteY2" fmla="*/ 2452059 h 2525922"/>
                <a:gd name="connsiteX3" fmla="*/ 11 w 6189832"/>
                <a:gd name="connsiteY3" fmla="*/ 1244602 h 2525922"/>
                <a:gd name="connsiteX4" fmla="*/ 10 w 6189832"/>
                <a:gd name="connsiteY4" fmla="*/ 1244594 h 2525922"/>
                <a:gd name="connsiteX5" fmla="*/ 3771773 w 6189832"/>
                <a:gd name="connsiteY5" fmla="*/ 37149 h 2525922"/>
                <a:gd name="connsiteX6" fmla="*/ 4979223 w 6189832"/>
                <a:gd name="connsiteY6" fmla="*/ 0 h 2525922"/>
                <a:gd name="connsiteX0" fmla="*/ 6189832 w 6189832"/>
                <a:gd name="connsiteY0" fmla="*/ 2501249 h 2501249"/>
                <a:gd name="connsiteX1" fmla="*/ 4979221 w 6189832"/>
                <a:gd name="connsiteY1" fmla="*/ 2489208 h 2501249"/>
                <a:gd name="connsiteX2" fmla="*/ 3771769 w 6189832"/>
                <a:gd name="connsiteY2" fmla="*/ 2452059 h 2501249"/>
                <a:gd name="connsiteX3" fmla="*/ 11 w 6189832"/>
                <a:gd name="connsiteY3" fmla="*/ 1244602 h 2501249"/>
                <a:gd name="connsiteX4" fmla="*/ 10 w 6189832"/>
                <a:gd name="connsiteY4" fmla="*/ 1244594 h 2501249"/>
                <a:gd name="connsiteX5" fmla="*/ 3771773 w 6189832"/>
                <a:gd name="connsiteY5" fmla="*/ 37149 h 2501249"/>
                <a:gd name="connsiteX6" fmla="*/ 4979223 w 6189832"/>
                <a:gd name="connsiteY6" fmla="*/ 0 h 2501249"/>
                <a:gd name="connsiteX0" fmla="*/ 6189832 w 6189832"/>
                <a:gd name="connsiteY0" fmla="*/ 2555229 h 2555229"/>
                <a:gd name="connsiteX1" fmla="*/ 4979221 w 6189832"/>
                <a:gd name="connsiteY1" fmla="*/ 2543188 h 2555229"/>
                <a:gd name="connsiteX2" fmla="*/ 3771769 w 6189832"/>
                <a:gd name="connsiteY2" fmla="*/ 2506039 h 2555229"/>
                <a:gd name="connsiteX3" fmla="*/ 11 w 6189832"/>
                <a:gd name="connsiteY3" fmla="*/ 1298582 h 2555229"/>
                <a:gd name="connsiteX4" fmla="*/ 10 w 6189832"/>
                <a:gd name="connsiteY4" fmla="*/ 1298574 h 2555229"/>
                <a:gd name="connsiteX5" fmla="*/ 3771773 w 6189832"/>
                <a:gd name="connsiteY5" fmla="*/ 91129 h 2555229"/>
                <a:gd name="connsiteX6" fmla="*/ 4964929 w 6189832"/>
                <a:gd name="connsiteY6" fmla="*/ 0 h 2555229"/>
                <a:gd name="connsiteX0" fmla="*/ 6189832 w 6189832"/>
                <a:gd name="connsiteY0" fmla="*/ 2555229 h 2555229"/>
                <a:gd name="connsiteX1" fmla="*/ 4979221 w 6189832"/>
                <a:gd name="connsiteY1" fmla="*/ 2543188 h 2555229"/>
                <a:gd name="connsiteX2" fmla="*/ 3771769 w 6189832"/>
                <a:gd name="connsiteY2" fmla="*/ 2506039 h 2555229"/>
                <a:gd name="connsiteX3" fmla="*/ 11 w 6189832"/>
                <a:gd name="connsiteY3" fmla="*/ 1298582 h 2555229"/>
                <a:gd name="connsiteX4" fmla="*/ 10 w 6189832"/>
                <a:gd name="connsiteY4" fmla="*/ 1298574 h 2555229"/>
                <a:gd name="connsiteX5" fmla="*/ 3771773 w 6189832"/>
                <a:gd name="connsiteY5" fmla="*/ 91129 h 2555229"/>
                <a:gd name="connsiteX6" fmla="*/ 4964929 w 6189832"/>
                <a:gd name="connsiteY6" fmla="*/ 0 h 255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89832" h="2555229">
                  <a:moveTo>
                    <a:pt x="6189832" y="2555229"/>
                  </a:moveTo>
                  <a:lnTo>
                    <a:pt x="4979221" y="2543188"/>
                  </a:lnTo>
                  <a:cubicBezTo>
                    <a:pt x="4576211" y="2534990"/>
                    <a:pt x="4166665" y="2530712"/>
                    <a:pt x="3771769" y="2506039"/>
                  </a:cubicBezTo>
                  <a:cubicBezTo>
                    <a:pt x="1555091" y="2367542"/>
                    <a:pt x="0" y="1869709"/>
                    <a:pt x="11" y="1298582"/>
                  </a:cubicBezTo>
                  <a:cubicBezTo>
                    <a:pt x="11" y="1298579"/>
                    <a:pt x="10" y="1298577"/>
                    <a:pt x="10" y="1298574"/>
                  </a:cubicBezTo>
                  <a:cubicBezTo>
                    <a:pt x="21" y="727451"/>
                    <a:pt x="1555109" y="229625"/>
                    <a:pt x="3771773" y="91129"/>
                  </a:cubicBezTo>
                  <a:cubicBezTo>
                    <a:pt x="4166669" y="66456"/>
                    <a:pt x="4515018" y="47620"/>
                    <a:pt x="4964929" y="0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accent1">
                      <a:lumMod val="20000"/>
                      <a:lumOff val="80000"/>
                      <a:alpha val="37000"/>
                    </a:schemeClr>
                  </a:gs>
                  <a:gs pos="5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" name="Freeform 13"/>
          <p:cNvSpPr/>
          <p:nvPr userDrawn="1"/>
        </p:nvSpPr>
        <p:spPr>
          <a:xfrm>
            <a:off x="773877" y="428605"/>
            <a:ext cx="9132123" cy="1603396"/>
          </a:xfrm>
          <a:custGeom>
            <a:avLst/>
            <a:gdLst/>
            <a:ahLst/>
            <a:cxnLst>
              <a:cxn ang="0">
                <a:pos x="5760" y="0"/>
              </a:cxn>
              <a:cxn ang="0">
                <a:pos x="5697" y="36"/>
              </a:cxn>
              <a:cxn ang="0">
                <a:pos x="5614" y="76"/>
              </a:cxn>
              <a:cxn ang="0">
                <a:pos x="5493" y="128"/>
              </a:cxn>
              <a:cxn ang="0">
                <a:pos x="5331" y="190"/>
              </a:cxn>
              <a:cxn ang="0">
                <a:pos x="5124" y="258"/>
              </a:cxn>
              <a:cxn ang="0">
                <a:pos x="4870" y="332"/>
              </a:cxn>
              <a:cxn ang="0">
                <a:pos x="4566" y="406"/>
              </a:cxn>
              <a:cxn ang="0">
                <a:pos x="4210" y="479"/>
              </a:cxn>
              <a:cxn ang="0">
                <a:pos x="3799" y="551"/>
              </a:cxn>
              <a:cxn ang="0">
                <a:pos x="3452" y="600"/>
              </a:cxn>
              <a:cxn ang="0">
                <a:pos x="3202" y="631"/>
              </a:cxn>
              <a:cxn ang="0">
                <a:pos x="2937" y="660"/>
              </a:cxn>
              <a:cxn ang="0">
                <a:pos x="2656" y="686"/>
              </a:cxn>
              <a:cxn ang="0">
                <a:pos x="2358" y="709"/>
              </a:cxn>
              <a:cxn ang="0">
                <a:pos x="2043" y="728"/>
              </a:cxn>
              <a:cxn ang="0">
                <a:pos x="1711" y="744"/>
              </a:cxn>
              <a:cxn ang="0">
                <a:pos x="1363" y="757"/>
              </a:cxn>
              <a:cxn ang="0">
                <a:pos x="997" y="765"/>
              </a:cxn>
              <a:cxn ang="0">
                <a:pos x="611" y="770"/>
              </a:cxn>
              <a:cxn ang="0">
                <a:pos x="208" y="770"/>
              </a:cxn>
              <a:cxn ang="0">
                <a:pos x="0" y="767"/>
              </a:cxn>
              <a:cxn ang="0">
                <a:pos x="376" y="778"/>
              </a:cxn>
              <a:cxn ang="0">
                <a:pos x="802" y="783"/>
              </a:cxn>
              <a:cxn ang="0">
                <a:pos x="1151" y="783"/>
              </a:cxn>
              <a:cxn ang="0">
                <a:pos x="1547" y="778"/>
              </a:cxn>
              <a:cxn ang="0">
                <a:pos x="1974" y="765"/>
              </a:cxn>
              <a:cxn ang="0">
                <a:pos x="2430" y="746"/>
              </a:cxn>
              <a:cxn ang="0">
                <a:pos x="2901" y="715"/>
              </a:cxn>
              <a:cxn ang="0">
                <a:pos x="3379" y="671"/>
              </a:cxn>
              <a:cxn ang="0">
                <a:pos x="3739" y="631"/>
              </a:cxn>
              <a:cxn ang="0">
                <a:pos x="3976" y="600"/>
              </a:cxn>
              <a:cxn ang="0">
                <a:pos x="4210" y="564"/>
              </a:cxn>
              <a:cxn ang="0">
                <a:pos x="4441" y="525"/>
              </a:cxn>
              <a:cxn ang="0">
                <a:pos x="4666" y="481"/>
              </a:cxn>
              <a:cxn ang="0">
                <a:pos x="4885" y="432"/>
              </a:cxn>
              <a:cxn ang="0">
                <a:pos x="5095" y="379"/>
              </a:cxn>
              <a:cxn ang="0">
                <a:pos x="5298" y="322"/>
              </a:cxn>
              <a:cxn ang="0">
                <a:pos x="5490" y="258"/>
              </a:cxn>
              <a:cxn ang="0">
                <a:pos x="5672" y="190"/>
              </a:cxn>
              <a:cxn ang="0">
                <a:pos x="5760" y="0"/>
              </a:cxn>
            </a:cxnLst>
            <a:rect l="0" t="0" r="r" b="b"/>
            <a:pathLst>
              <a:path w="5760" h="785">
                <a:moveTo>
                  <a:pt x="5760" y="0"/>
                </a:moveTo>
                <a:lnTo>
                  <a:pt x="5760" y="0"/>
                </a:lnTo>
                <a:lnTo>
                  <a:pt x="5745" y="10"/>
                </a:lnTo>
                <a:lnTo>
                  <a:pt x="5697" y="36"/>
                </a:lnTo>
                <a:lnTo>
                  <a:pt x="5661" y="54"/>
                </a:lnTo>
                <a:lnTo>
                  <a:pt x="5614" y="76"/>
                </a:lnTo>
                <a:lnTo>
                  <a:pt x="5558" y="101"/>
                </a:lnTo>
                <a:lnTo>
                  <a:pt x="5493" y="128"/>
                </a:lnTo>
                <a:lnTo>
                  <a:pt x="5417" y="158"/>
                </a:lnTo>
                <a:lnTo>
                  <a:pt x="5331" y="190"/>
                </a:lnTo>
                <a:lnTo>
                  <a:pt x="5233" y="223"/>
                </a:lnTo>
                <a:lnTo>
                  <a:pt x="5124" y="258"/>
                </a:lnTo>
                <a:lnTo>
                  <a:pt x="5002" y="294"/>
                </a:lnTo>
                <a:lnTo>
                  <a:pt x="4870" y="332"/>
                </a:lnTo>
                <a:lnTo>
                  <a:pt x="4726" y="369"/>
                </a:lnTo>
                <a:lnTo>
                  <a:pt x="4566" y="406"/>
                </a:lnTo>
                <a:lnTo>
                  <a:pt x="4396" y="444"/>
                </a:lnTo>
                <a:lnTo>
                  <a:pt x="4210" y="479"/>
                </a:lnTo>
                <a:lnTo>
                  <a:pt x="4012" y="515"/>
                </a:lnTo>
                <a:lnTo>
                  <a:pt x="3799" y="551"/>
                </a:lnTo>
                <a:lnTo>
                  <a:pt x="3571" y="583"/>
                </a:lnTo>
                <a:lnTo>
                  <a:pt x="3452" y="600"/>
                </a:lnTo>
                <a:lnTo>
                  <a:pt x="3329" y="616"/>
                </a:lnTo>
                <a:lnTo>
                  <a:pt x="3202" y="631"/>
                </a:lnTo>
                <a:lnTo>
                  <a:pt x="3072" y="645"/>
                </a:lnTo>
                <a:lnTo>
                  <a:pt x="2937" y="660"/>
                </a:lnTo>
                <a:lnTo>
                  <a:pt x="2799" y="673"/>
                </a:lnTo>
                <a:lnTo>
                  <a:pt x="2656" y="686"/>
                </a:lnTo>
                <a:lnTo>
                  <a:pt x="2508" y="697"/>
                </a:lnTo>
                <a:lnTo>
                  <a:pt x="2358" y="709"/>
                </a:lnTo>
                <a:lnTo>
                  <a:pt x="2202" y="718"/>
                </a:lnTo>
                <a:lnTo>
                  <a:pt x="2043" y="728"/>
                </a:lnTo>
                <a:lnTo>
                  <a:pt x="1880" y="736"/>
                </a:lnTo>
                <a:lnTo>
                  <a:pt x="1711" y="744"/>
                </a:lnTo>
                <a:lnTo>
                  <a:pt x="1540" y="751"/>
                </a:lnTo>
                <a:lnTo>
                  <a:pt x="1363" y="757"/>
                </a:lnTo>
                <a:lnTo>
                  <a:pt x="1182" y="762"/>
                </a:lnTo>
                <a:lnTo>
                  <a:pt x="997" y="765"/>
                </a:lnTo>
                <a:lnTo>
                  <a:pt x="807" y="769"/>
                </a:lnTo>
                <a:lnTo>
                  <a:pt x="611" y="770"/>
                </a:lnTo>
                <a:lnTo>
                  <a:pt x="413" y="770"/>
                </a:lnTo>
                <a:lnTo>
                  <a:pt x="208" y="770"/>
                </a:lnTo>
                <a:lnTo>
                  <a:pt x="0" y="767"/>
                </a:lnTo>
                <a:lnTo>
                  <a:pt x="0" y="767"/>
                </a:lnTo>
                <a:lnTo>
                  <a:pt x="174" y="774"/>
                </a:lnTo>
                <a:lnTo>
                  <a:pt x="376" y="778"/>
                </a:lnTo>
                <a:lnTo>
                  <a:pt x="646" y="783"/>
                </a:lnTo>
                <a:lnTo>
                  <a:pt x="802" y="783"/>
                </a:lnTo>
                <a:lnTo>
                  <a:pt x="971" y="785"/>
                </a:lnTo>
                <a:lnTo>
                  <a:pt x="1151" y="783"/>
                </a:lnTo>
                <a:lnTo>
                  <a:pt x="1345" y="782"/>
                </a:lnTo>
                <a:lnTo>
                  <a:pt x="1547" y="778"/>
                </a:lnTo>
                <a:lnTo>
                  <a:pt x="1756" y="774"/>
                </a:lnTo>
                <a:lnTo>
                  <a:pt x="1974" y="765"/>
                </a:lnTo>
                <a:lnTo>
                  <a:pt x="2200" y="757"/>
                </a:lnTo>
                <a:lnTo>
                  <a:pt x="2430" y="746"/>
                </a:lnTo>
                <a:lnTo>
                  <a:pt x="2664" y="731"/>
                </a:lnTo>
                <a:lnTo>
                  <a:pt x="2901" y="715"/>
                </a:lnTo>
                <a:lnTo>
                  <a:pt x="3140" y="696"/>
                </a:lnTo>
                <a:lnTo>
                  <a:pt x="3379" y="671"/>
                </a:lnTo>
                <a:lnTo>
                  <a:pt x="3620" y="645"/>
                </a:lnTo>
                <a:lnTo>
                  <a:pt x="3739" y="631"/>
                </a:lnTo>
                <a:lnTo>
                  <a:pt x="3857" y="616"/>
                </a:lnTo>
                <a:lnTo>
                  <a:pt x="3976" y="600"/>
                </a:lnTo>
                <a:lnTo>
                  <a:pt x="4095" y="582"/>
                </a:lnTo>
                <a:lnTo>
                  <a:pt x="4210" y="564"/>
                </a:lnTo>
                <a:lnTo>
                  <a:pt x="4326" y="544"/>
                </a:lnTo>
                <a:lnTo>
                  <a:pt x="4441" y="525"/>
                </a:lnTo>
                <a:lnTo>
                  <a:pt x="4553" y="504"/>
                </a:lnTo>
                <a:lnTo>
                  <a:pt x="4666" y="481"/>
                </a:lnTo>
                <a:lnTo>
                  <a:pt x="4776" y="457"/>
                </a:lnTo>
                <a:lnTo>
                  <a:pt x="4885" y="432"/>
                </a:lnTo>
                <a:lnTo>
                  <a:pt x="4991" y="406"/>
                </a:lnTo>
                <a:lnTo>
                  <a:pt x="5095" y="379"/>
                </a:lnTo>
                <a:lnTo>
                  <a:pt x="5197" y="351"/>
                </a:lnTo>
                <a:lnTo>
                  <a:pt x="5298" y="322"/>
                </a:lnTo>
                <a:lnTo>
                  <a:pt x="5396" y="291"/>
                </a:lnTo>
                <a:lnTo>
                  <a:pt x="5490" y="258"/>
                </a:lnTo>
                <a:lnTo>
                  <a:pt x="5583" y="224"/>
                </a:lnTo>
                <a:lnTo>
                  <a:pt x="5672" y="190"/>
                </a:lnTo>
                <a:lnTo>
                  <a:pt x="5760" y="153"/>
                </a:lnTo>
                <a:lnTo>
                  <a:pt x="5760" y="0"/>
                </a:lnTo>
              </a:path>
            </a:pathLst>
          </a:custGeom>
          <a:gradFill>
            <a:gsLst>
              <a:gs pos="0">
                <a:schemeClr val="bg2">
                  <a:lumMod val="20000"/>
                  <a:lumOff val="80000"/>
                  <a:alpha val="42000"/>
                </a:schemeClr>
              </a:gs>
              <a:gs pos="19000">
                <a:schemeClr val="bg2">
                  <a:alpha val="70000"/>
                </a:schemeClr>
              </a:gs>
              <a:gs pos="50000">
                <a:schemeClr val="bg2">
                  <a:lumMod val="60000"/>
                  <a:lumOff val="40000"/>
                  <a:alpha val="29000"/>
                </a:schemeClr>
              </a:gs>
              <a:gs pos="72000">
                <a:schemeClr val="bg2">
                  <a:lumMod val="60000"/>
                  <a:lumOff val="40000"/>
                  <a:alpha val="69000"/>
                </a:schemeClr>
              </a:gs>
              <a:gs pos="89000">
                <a:schemeClr val="bg2">
                  <a:lumMod val="40000"/>
                  <a:lumOff val="60000"/>
                  <a:alpha val="33000"/>
                </a:schemeClr>
              </a:gs>
              <a:gs pos="100000">
                <a:schemeClr val="bg2">
                  <a:lumMod val="20000"/>
                  <a:lumOff val="80000"/>
                  <a:alpha val="0"/>
                </a:schemeClr>
              </a:gs>
            </a:gsLst>
            <a:lin ang="10800000" scaled="0"/>
          </a:gradFill>
          <a:ln w="9525">
            <a:noFill/>
            <a:round/>
          </a:ln>
        </p:spPr>
      </p:sp>
      <p:sp>
        <p:nvSpPr>
          <p:cNvPr id="12" name="Freeform 17"/>
          <p:cNvSpPr/>
          <p:nvPr userDrawn="1"/>
        </p:nvSpPr>
        <p:spPr>
          <a:xfrm>
            <a:off x="1" y="0"/>
            <a:ext cx="9519079" cy="1928802"/>
          </a:xfrm>
          <a:custGeom>
            <a:avLst/>
            <a:gdLst/>
            <a:ahLst/>
            <a:cxnLst>
              <a:cxn ang="0">
                <a:pos x="0" y="588"/>
              </a:cxn>
              <a:cxn ang="0">
                <a:pos x="371" y="599"/>
              </a:cxn>
              <a:cxn ang="0">
                <a:pos x="959" y="606"/>
              </a:cxn>
              <a:cxn ang="0">
                <a:pos x="1329" y="603"/>
              </a:cxn>
              <a:cxn ang="0">
                <a:pos x="1736" y="594"/>
              </a:cxn>
              <a:cxn ang="0">
                <a:pos x="2177" y="580"/>
              </a:cxn>
              <a:cxn ang="0">
                <a:pos x="2637" y="555"/>
              </a:cxn>
              <a:cxn ang="0">
                <a:pos x="3113" y="520"/>
              </a:cxn>
              <a:cxn ang="0">
                <a:pos x="3593" y="474"/>
              </a:cxn>
              <a:cxn ang="0">
                <a:pos x="3949" y="429"/>
              </a:cxn>
              <a:cxn ang="0">
                <a:pos x="4185" y="396"/>
              </a:cxn>
              <a:cxn ang="0">
                <a:pos x="4418" y="358"/>
              </a:cxn>
              <a:cxn ang="0">
                <a:pos x="4644" y="315"/>
              </a:cxn>
              <a:cxn ang="0">
                <a:pos x="4865" y="269"/>
              </a:cxn>
              <a:cxn ang="0">
                <a:pos x="5080" y="218"/>
              </a:cxn>
              <a:cxn ang="0">
                <a:pos x="5286" y="162"/>
              </a:cxn>
              <a:cxn ang="0">
                <a:pos x="5483" y="101"/>
              </a:cxn>
              <a:cxn ang="0">
                <a:pos x="5671" y="35"/>
              </a:cxn>
              <a:cxn ang="0">
                <a:pos x="5413" y="0"/>
              </a:cxn>
              <a:cxn ang="0">
                <a:pos x="5347" y="23"/>
              </a:cxn>
              <a:cxn ang="0">
                <a:pos x="5197" y="73"/>
              </a:cxn>
              <a:cxn ang="0">
                <a:pos x="5024" y="122"/>
              </a:cxn>
              <a:cxn ang="0">
                <a:pos x="4829" y="175"/>
              </a:cxn>
              <a:cxn ang="0">
                <a:pos x="4608" y="226"/>
              </a:cxn>
              <a:cxn ang="0">
                <a:pos x="4362" y="279"/>
              </a:cxn>
              <a:cxn ang="0">
                <a:pos x="4090" y="329"/>
              </a:cxn>
              <a:cxn ang="0">
                <a:pos x="3791" y="378"/>
              </a:cxn>
              <a:cxn ang="0">
                <a:pos x="3463" y="423"/>
              </a:cxn>
              <a:cxn ang="0">
                <a:pos x="3104" y="466"/>
              </a:cxn>
              <a:cxn ang="0">
                <a:pos x="2717" y="502"/>
              </a:cxn>
              <a:cxn ang="0">
                <a:pos x="2297" y="535"/>
              </a:cxn>
              <a:cxn ang="0">
                <a:pos x="1847" y="560"/>
              </a:cxn>
              <a:cxn ang="0">
                <a:pos x="1363" y="578"/>
              </a:cxn>
              <a:cxn ang="0">
                <a:pos x="845" y="589"/>
              </a:cxn>
              <a:cxn ang="0">
                <a:pos x="290" y="591"/>
              </a:cxn>
              <a:cxn ang="0">
                <a:pos x="0" y="588"/>
              </a:cxn>
            </a:cxnLst>
            <a:rect l="0" t="0" r="r" b="b"/>
            <a:pathLst>
              <a:path w="5760" h="606">
                <a:moveTo>
                  <a:pt x="0" y="588"/>
                </a:moveTo>
                <a:lnTo>
                  <a:pt x="0" y="588"/>
                </a:lnTo>
                <a:lnTo>
                  <a:pt x="172" y="594"/>
                </a:lnTo>
                <a:lnTo>
                  <a:pt x="371" y="599"/>
                </a:lnTo>
                <a:lnTo>
                  <a:pt x="637" y="604"/>
                </a:lnTo>
                <a:lnTo>
                  <a:pt x="959" y="606"/>
                </a:lnTo>
                <a:lnTo>
                  <a:pt x="1137" y="604"/>
                </a:lnTo>
                <a:lnTo>
                  <a:pt x="1329" y="603"/>
                </a:lnTo>
                <a:lnTo>
                  <a:pt x="1528" y="599"/>
                </a:lnTo>
                <a:lnTo>
                  <a:pt x="1736" y="594"/>
                </a:lnTo>
                <a:lnTo>
                  <a:pt x="1954" y="588"/>
                </a:lnTo>
                <a:lnTo>
                  <a:pt x="2177" y="580"/>
                </a:lnTo>
                <a:lnTo>
                  <a:pt x="2405" y="568"/>
                </a:lnTo>
                <a:lnTo>
                  <a:pt x="2637" y="555"/>
                </a:lnTo>
                <a:lnTo>
                  <a:pt x="2875" y="540"/>
                </a:lnTo>
                <a:lnTo>
                  <a:pt x="3113" y="520"/>
                </a:lnTo>
                <a:lnTo>
                  <a:pt x="3352" y="499"/>
                </a:lnTo>
                <a:lnTo>
                  <a:pt x="3593" y="474"/>
                </a:lnTo>
                <a:lnTo>
                  <a:pt x="3831" y="446"/>
                </a:lnTo>
                <a:lnTo>
                  <a:pt x="3949" y="429"/>
                </a:lnTo>
                <a:lnTo>
                  <a:pt x="4068" y="413"/>
                </a:lnTo>
                <a:lnTo>
                  <a:pt x="4185" y="396"/>
                </a:lnTo>
                <a:lnTo>
                  <a:pt x="4303" y="376"/>
                </a:lnTo>
                <a:lnTo>
                  <a:pt x="4418" y="358"/>
                </a:lnTo>
                <a:lnTo>
                  <a:pt x="4532" y="337"/>
                </a:lnTo>
                <a:lnTo>
                  <a:pt x="4644" y="315"/>
                </a:lnTo>
                <a:lnTo>
                  <a:pt x="4757" y="292"/>
                </a:lnTo>
                <a:lnTo>
                  <a:pt x="4865" y="269"/>
                </a:lnTo>
                <a:lnTo>
                  <a:pt x="4974" y="244"/>
                </a:lnTo>
                <a:lnTo>
                  <a:pt x="5080" y="218"/>
                </a:lnTo>
                <a:lnTo>
                  <a:pt x="5184" y="190"/>
                </a:lnTo>
                <a:lnTo>
                  <a:pt x="5286" y="162"/>
                </a:lnTo>
                <a:lnTo>
                  <a:pt x="5385" y="132"/>
                </a:lnTo>
                <a:lnTo>
                  <a:pt x="5483" y="101"/>
                </a:lnTo>
                <a:lnTo>
                  <a:pt x="5578" y="69"/>
                </a:lnTo>
                <a:lnTo>
                  <a:pt x="5671" y="35"/>
                </a:lnTo>
                <a:lnTo>
                  <a:pt x="5760" y="0"/>
                </a:lnTo>
                <a:lnTo>
                  <a:pt x="5413" y="0"/>
                </a:lnTo>
                <a:lnTo>
                  <a:pt x="5413" y="0"/>
                </a:lnTo>
                <a:lnTo>
                  <a:pt x="5347" y="23"/>
                </a:lnTo>
                <a:lnTo>
                  <a:pt x="5275" y="48"/>
                </a:lnTo>
                <a:lnTo>
                  <a:pt x="5197" y="73"/>
                </a:lnTo>
                <a:lnTo>
                  <a:pt x="5113" y="97"/>
                </a:lnTo>
                <a:lnTo>
                  <a:pt x="5024" y="122"/>
                </a:lnTo>
                <a:lnTo>
                  <a:pt x="4930" y="149"/>
                </a:lnTo>
                <a:lnTo>
                  <a:pt x="4829" y="175"/>
                </a:lnTo>
                <a:lnTo>
                  <a:pt x="4722" y="200"/>
                </a:lnTo>
                <a:lnTo>
                  <a:pt x="4608" y="226"/>
                </a:lnTo>
                <a:lnTo>
                  <a:pt x="4489" y="253"/>
                </a:lnTo>
                <a:lnTo>
                  <a:pt x="4362" y="279"/>
                </a:lnTo>
                <a:lnTo>
                  <a:pt x="4230" y="304"/>
                </a:lnTo>
                <a:lnTo>
                  <a:pt x="4090" y="329"/>
                </a:lnTo>
                <a:lnTo>
                  <a:pt x="3943" y="353"/>
                </a:lnTo>
                <a:lnTo>
                  <a:pt x="3791" y="378"/>
                </a:lnTo>
                <a:lnTo>
                  <a:pt x="3629" y="401"/>
                </a:lnTo>
                <a:lnTo>
                  <a:pt x="3463" y="423"/>
                </a:lnTo>
                <a:lnTo>
                  <a:pt x="3288" y="444"/>
                </a:lnTo>
                <a:lnTo>
                  <a:pt x="3104" y="466"/>
                </a:lnTo>
                <a:lnTo>
                  <a:pt x="2915" y="484"/>
                </a:lnTo>
                <a:lnTo>
                  <a:pt x="2717" y="502"/>
                </a:lnTo>
                <a:lnTo>
                  <a:pt x="2512" y="518"/>
                </a:lnTo>
                <a:lnTo>
                  <a:pt x="2297" y="535"/>
                </a:lnTo>
                <a:lnTo>
                  <a:pt x="2076" y="548"/>
                </a:lnTo>
                <a:lnTo>
                  <a:pt x="1847" y="560"/>
                </a:lnTo>
                <a:lnTo>
                  <a:pt x="1609" y="570"/>
                </a:lnTo>
                <a:lnTo>
                  <a:pt x="1363" y="578"/>
                </a:lnTo>
                <a:lnTo>
                  <a:pt x="1107" y="585"/>
                </a:lnTo>
                <a:lnTo>
                  <a:pt x="845" y="589"/>
                </a:lnTo>
                <a:lnTo>
                  <a:pt x="573" y="591"/>
                </a:lnTo>
                <a:lnTo>
                  <a:pt x="290" y="591"/>
                </a:lnTo>
                <a:lnTo>
                  <a:pt x="0" y="588"/>
                </a:lnTo>
                <a:lnTo>
                  <a:pt x="0" y="588"/>
                </a:lnTo>
              </a:path>
            </a:pathLst>
          </a:cu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9000">
                <a:schemeClr val="bg1">
                  <a:lumMod val="85000"/>
                </a:schemeClr>
              </a:gs>
              <a:gs pos="50000">
                <a:schemeClr val="bg1">
                  <a:lumMod val="85000"/>
                  <a:alpha val="46000"/>
                </a:schemeClr>
              </a:gs>
              <a:gs pos="72000">
                <a:schemeClr val="bg1">
                  <a:lumMod val="85000"/>
                  <a:alpha val="45000"/>
                </a:schemeClr>
              </a:gs>
              <a:gs pos="89000">
                <a:schemeClr val="bg1">
                  <a:lumMod val="75000"/>
                  <a:alpha val="12000"/>
                </a:schemeClr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10800000" scaled="0"/>
          </a:gradFill>
          <a:ln w="9525">
            <a:noFill/>
            <a:round/>
          </a:ln>
          <a:effectLst>
            <a:innerShdw blurRad="63500" dist="50800" dir="5400000">
              <a:schemeClr val="bg1">
                <a:lumMod val="95000"/>
                <a:alpha val="50000"/>
              </a:schemeClr>
            </a:innerShdw>
          </a:effectLst>
        </p:spPr>
      </p:sp>
      <p:sp>
        <p:nvSpPr>
          <p:cNvPr id="14" name="부제목 2"/>
          <p:cNvSpPr txBox="1">
            <a:spLocks/>
          </p:cNvSpPr>
          <p:nvPr userDrawn="1"/>
        </p:nvSpPr>
        <p:spPr>
          <a:xfrm>
            <a:off x="742863" y="5229200"/>
            <a:ext cx="811057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마스터 부제목 스타일 편집</a:t>
            </a:r>
            <a:endParaRPr lang="ko-KR" alt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6" name="그림 15" descr="라인.pn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lum contrast="20000"/>
          </a:blip>
          <a:stretch>
            <a:fillRect/>
          </a:stretch>
        </p:blipFill>
        <p:spPr>
          <a:xfrm flipV="1">
            <a:off x="0" y="-4"/>
            <a:ext cx="5578022" cy="263434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7" y="2153012"/>
            <a:ext cx="8970997" cy="350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직사각형 17"/>
          <p:cNvSpPr/>
          <p:nvPr userDrawn="1"/>
        </p:nvSpPr>
        <p:spPr>
          <a:xfrm>
            <a:off x="428497" y="5517232"/>
            <a:ext cx="88929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428497" y="5517232"/>
            <a:ext cx="88929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pic>
        <p:nvPicPr>
          <p:cNvPr id="21" name="Picture 22" descr="logo_0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1000" r="98286">
                        <a14:foregroundMark x1="21143" y1="0" x2="21143" y2="0"/>
                        <a14:foregroundMark x1="52714" y1="21905" x2="52714" y2="21905"/>
                        <a14:foregroundMark x1="61000" y1="27619" x2="61000" y2="27619"/>
                        <a14:foregroundMark x1="80714" y1="40952" x2="80714" y2="40952"/>
                        <a14:foregroundMark x1="67571" y1="79048" x2="67571" y2="79048"/>
                        <a14:foregroundMark x1="40000" y1="83333" x2="40000" y2="83333"/>
                        <a14:foregroundMark x1="53571" y1="83333" x2="53571" y2="83333"/>
                        <a14:foregroundMark x1="94286" y1="84762" x2="94286" y2="84762"/>
                        <a14:foregroundMark x1="3571" y1="84762" x2="3571" y2="84762"/>
                        <a14:foregroundMark x1="46571" y1="80476" x2="46571" y2="80476"/>
                        <a14:foregroundMark x1="29000" y1="79048" x2="29000" y2="79048"/>
                        <a14:foregroundMark x1="61000" y1="80476" x2="61000" y2="80476"/>
                        <a14:foregroundMark x1="17571" y1="81905" x2="17571" y2="81905"/>
                        <a14:foregroundMark x1="11429" y1="83333" x2="11429" y2="83333"/>
                        <a14:foregroundMark x1="8857" y1="81905" x2="8857" y2="81905"/>
                        <a14:foregroundMark x1="98286" y1="81905" x2="98286" y2="8190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0820" y="224705"/>
            <a:ext cx="1620000" cy="4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1" descr="NFRI_logo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84" y="152696"/>
            <a:ext cx="1080000" cy="41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9" descr="C:\Users\user\Desktop\logo\좌우조합_영문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976" y="152696"/>
            <a:ext cx="1440000" cy="44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61152" y="180614"/>
            <a:ext cx="1260000" cy="38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" descr="C:\Documents and Settings\user\바탕 화면\T60바탕화면_091128\핵융합\FPTRC\FPTRC_logo.jp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81192" y="80697"/>
            <a:ext cx="1080000" cy="48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18" name="Picture 2" descr="C:\Users\user\Desktop\image_preview.png"/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t="13962" r="12076" b="41361"/>
          <a:stretch/>
        </p:blipFill>
        <p:spPr bwMode="auto">
          <a:xfrm>
            <a:off x="8217363" y="148656"/>
            <a:ext cx="1200133" cy="40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76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내용 개체 틀 2"/>
          <p:cNvSpPr>
            <a:spLocks noGrp="1"/>
          </p:cNvSpPr>
          <p:nvPr>
            <p:ph idx="1"/>
          </p:nvPr>
        </p:nvSpPr>
        <p:spPr>
          <a:xfrm>
            <a:off x="219260" y="1124744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21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6456" y="44624"/>
            <a:ext cx="9577064" cy="6839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cap="none">
                <a:solidFill>
                  <a:srgbClr val="002060"/>
                </a:solidFill>
                <a:latin typeface="+mn-lt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23" name="Rectangle 8"/>
          <p:cNvSpPr/>
          <p:nvPr userDrawn="1"/>
        </p:nvSpPr>
        <p:spPr>
          <a:xfrm rot="5400000">
            <a:off x="1075934" y="-306904"/>
            <a:ext cx="36000" cy="2035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9"/>
          <p:cNvSpPr/>
          <p:nvPr userDrawn="1"/>
        </p:nvSpPr>
        <p:spPr>
          <a:xfrm rot="5400000">
            <a:off x="5532547" y="-2879704"/>
            <a:ext cx="36000" cy="718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Slide Number Placeholder 5"/>
          <p:cNvSpPr txBox="1">
            <a:spLocks/>
          </p:cNvSpPr>
          <p:nvPr userDrawn="1"/>
        </p:nvSpPr>
        <p:spPr>
          <a:xfrm rot="16200000">
            <a:off x="9478166" y="6256399"/>
            <a:ext cx="691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5861FD-470B-416E-AA23-7B9976396BE7}" type="slidenum">
              <a:rPr lang="ko-KR" altLang="en-US" smtClean="0">
                <a:solidFill>
                  <a:srgbClr val="FFC000"/>
                </a:solidFill>
              </a:rPr>
              <a:pPr/>
              <a:t>‹#›</a:t>
            </a:fld>
            <a:endParaRPr lang="ko-KR" alt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2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/>
              <a:pPr/>
              <a:t>2014-02-19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12176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8494184F-28F8-48D7-9928-CA1D452C80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06093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8494184F-28F8-48D7-9928-CA1D452C80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18667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8494184F-28F8-48D7-9928-CA1D452C80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19206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8494184F-28F8-48D7-9928-CA1D452C80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94594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8494184F-28F8-48D7-9928-CA1D452C80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98066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8494184F-28F8-48D7-9928-CA1D452C80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0658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8494184F-28F8-48D7-9928-CA1D452C80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4656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8494184F-28F8-48D7-9928-CA1D452C80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8974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8494184F-28F8-48D7-9928-CA1D452C80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476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/>
              <a:pPr/>
              <a:t>2014-02-19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525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/>
              <a:pPr/>
              <a:t>2014-02-19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95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/>
              <a:pPr/>
              <a:t>2014-02-19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901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7736D-F196-44A6-9800-6BD480A6E0CD}" type="datetimeFigureOut">
              <a:rPr lang="ko-KR" altLang="en-US" smtClean="0"/>
              <a:pPr/>
              <a:t>2014-02-19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4184F-28F8-48D7-9928-CA1D452C80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694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965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4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964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7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7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7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8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7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9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Rectangle 6"/>
          <p:cNvSpPr/>
          <p:nvPr userDrawn="1"/>
        </p:nvSpPr>
        <p:spPr>
          <a:xfrm>
            <a:off x="9759771" y="0"/>
            <a:ext cx="142876" cy="1371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7"/>
          <p:cNvSpPr/>
          <p:nvPr userDrawn="1"/>
        </p:nvSpPr>
        <p:spPr>
          <a:xfrm>
            <a:off x="9759771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919348" y="5989634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rgbClr val="FFC000"/>
                </a:solidFill>
              </a:defRPr>
            </a:lvl1pPr>
          </a:lstStyle>
          <a:p>
            <a:fld id="{E05861FD-470B-416E-AA23-7B9976396BE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image" Target="../media/image60.emf"/><Relationship Id="rId2" Type="http://schemas.openxmlformats.org/officeDocument/2006/relationships/hyperlink" Target="7566-01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hyperlink" Target="7574-01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10" Type="http://schemas.openxmlformats.org/officeDocument/2006/relationships/image" Target="../media/image29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2"/>
          <p:cNvSpPr txBox="1">
            <a:spLocks/>
          </p:cNvSpPr>
          <p:nvPr/>
        </p:nvSpPr>
        <p:spPr>
          <a:xfrm>
            <a:off x="0" y="4869160"/>
            <a:ext cx="9906000" cy="15121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800" b="1" dirty="0" err="1" smtClean="0">
                <a:solidFill>
                  <a:srgbClr val="053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Wonho</a:t>
            </a:r>
            <a:r>
              <a:rPr lang="en-US" altLang="ko-KR" sz="2800" b="1" dirty="0" smtClean="0">
                <a:solidFill>
                  <a:srgbClr val="053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CHOE </a:t>
            </a:r>
          </a:p>
          <a:p>
            <a:pPr>
              <a:lnSpc>
                <a:spcPct val="130000"/>
              </a:lnSpc>
            </a:pPr>
            <a:r>
              <a:rPr lang="en-US" altLang="ko-KR" sz="2200" b="1" dirty="0" smtClean="0">
                <a:solidFill>
                  <a:srgbClr val="053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Fusion Plasma Transport Research Center (FPTRC)</a:t>
            </a:r>
          </a:p>
          <a:p>
            <a:pPr>
              <a:lnSpc>
                <a:spcPct val="130000"/>
              </a:lnSpc>
            </a:pPr>
            <a:r>
              <a:rPr lang="en-US" altLang="ko-KR" sz="2200" b="1" dirty="0" smtClean="0">
                <a:solidFill>
                  <a:srgbClr val="053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Korea Advanced Institute of Science and Technology (KAIST)</a:t>
            </a:r>
          </a:p>
        </p:txBody>
      </p:sp>
      <p:sp>
        <p:nvSpPr>
          <p:cNvPr id="3" name="Rectangle 2"/>
          <p:cNvSpPr/>
          <p:nvPr/>
        </p:nvSpPr>
        <p:spPr>
          <a:xfrm>
            <a:off x="3768815" y="3729226"/>
            <a:ext cx="2351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February 18, 2014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5552" y="1268760"/>
            <a:ext cx="9921552" cy="2160240"/>
          </a:xfrm>
          <a:prstGeom prst="rect">
            <a:avLst/>
          </a:prstGeom>
          <a:solidFill>
            <a:srgbClr val="EEECE1">
              <a:lumMod val="90000"/>
              <a:alpha val="22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 latinLnBrk="0">
              <a:lnSpc>
                <a:spcPct val="110000"/>
              </a:lnSpc>
              <a:defRPr/>
            </a:pPr>
            <a:r>
              <a:rPr lang="en-US" altLang="ko-KR" sz="5400" b="1" kern="0" dirty="0" smtClean="0">
                <a:solidFill>
                  <a:srgbClr val="800000"/>
                </a:solidFill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rPr>
              <a:t>Research Activities in </a:t>
            </a:r>
          </a:p>
          <a:p>
            <a:pPr algn="ctr" latinLnBrk="0">
              <a:lnSpc>
                <a:spcPct val="110000"/>
              </a:lnSpc>
              <a:defRPr/>
            </a:pPr>
            <a:r>
              <a:rPr lang="en-US" altLang="ko-KR" sz="5400" b="1" kern="0" dirty="0" smtClean="0">
                <a:solidFill>
                  <a:srgbClr val="800000"/>
                </a:solidFill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rPr>
              <a:t>KAIST-FPTRC</a:t>
            </a:r>
            <a:endParaRPr kumimoji="1" lang="en-US" altLang="ko-KR" b="1" dirty="0" smtClean="0">
              <a:solidFill>
                <a:srgbClr val="800000"/>
              </a:solidFill>
              <a:latin typeface="Arial" panose="020B0604020202020204" pitchFamily="34" charset="0"/>
              <a:ea typeface="굴림" pitchFamily="50" charset="-127"/>
              <a:cs typeface="Arial" panose="020B0604020202020204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944888" y="777478"/>
            <a:ext cx="5889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PPPL Visit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9" y="4831546"/>
            <a:ext cx="3817187" cy="154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Sawtooth</a:t>
            </a:r>
            <a:r>
              <a:rPr lang="en-US" altLang="ko-K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crash in </a:t>
            </a:r>
            <a:r>
              <a:rPr lang="en-US" altLang="ko-K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H-mode</a:t>
            </a:r>
            <a:endParaRPr lang="ko-KR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75" y="963574"/>
            <a:ext cx="4877223" cy="3429107"/>
          </a:xfrm>
          <a:prstGeom prst="rect">
            <a:avLst/>
          </a:prstGeom>
        </p:spPr>
      </p:pic>
      <p:sp>
        <p:nvSpPr>
          <p:cNvPr id="19" name="직사각형 53"/>
          <p:cNvSpPr>
            <a:spLocks noChangeArrowheads="1"/>
          </p:cNvSpPr>
          <p:nvPr/>
        </p:nvSpPr>
        <p:spPr bwMode="auto">
          <a:xfrm>
            <a:off x="4321522" y="4721194"/>
            <a:ext cx="5256584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en-US" altLang="ko-KR" b="1" dirty="0" smtClean="0">
                <a:solidFill>
                  <a:srgbClr val="FF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 = 1 </a:t>
            </a:r>
            <a:r>
              <a:rPr kumimoji="0" lang="en-US" altLang="ko-KR" b="1" dirty="0">
                <a:solidFill>
                  <a:srgbClr val="FF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kumimoji="0" lang="en-US" altLang="ko-KR" b="1" dirty="0" smtClean="0">
                <a:solidFill>
                  <a:srgbClr val="FF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f = 19 kHz)</a:t>
            </a:r>
            <a:r>
              <a:rPr kumimoji="0" lang="en-US" altLang="ko-KR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is shown by spectrogram.</a:t>
            </a: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en-US" altLang="ko-KR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Maximum displacement from the initial position: </a:t>
            </a:r>
            <a:r>
              <a:rPr kumimoji="0" lang="en-US" altLang="ko-KR" b="1" dirty="0" smtClean="0">
                <a:solidFill>
                  <a:srgbClr val="FF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0.13 m</a:t>
            </a: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en-US" altLang="ko-KR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Maximum rotation speed: </a:t>
            </a:r>
            <a:r>
              <a:rPr kumimoji="0" lang="en-US" altLang="ko-KR" b="1" dirty="0" smtClean="0">
                <a:solidFill>
                  <a:srgbClr val="FF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10.7 km/s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4609" y="452776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Spectrogram</a:t>
            </a:r>
            <a:endParaRPr lang="ko-KR" alt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578" y="4969100"/>
            <a:ext cx="1300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7030A0"/>
                </a:solidFill>
              </a:rPr>
              <a:t>m = 1</a:t>
            </a:r>
            <a:endParaRPr lang="ko-KR" altLang="en-US" sz="1400" b="1" dirty="0">
              <a:solidFill>
                <a:srgbClr val="7030A0"/>
              </a:solidFill>
            </a:endParaRPr>
          </a:p>
          <a:p>
            <a:r>
              <a:rPr lang="en-US" altLang="ko-KR" sz="1400" b="1" dirty="0" smtClean="0">
                <a:solidFill>
                  <a:srgbClr val="7030A0"/>
                </a:solidFill>
              </a:rPr>
              <a:t>f = 19 kHz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560" y="1296031"/>
            <a:ext cx="4275757" cy="315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51565" y="923764"/>
            <a:ext cx="301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Trajectory of the hot core</a:t>
            </a:r>
            <a:endParaRPr lang="ko-KR" alt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481392" y="1556792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rtEFIT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92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5961112" y="5229200"/>
            <a:ext cx="3600400" cy="160381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08584" y="5254186"/>
            <a:ext cx="3600400" cy="160381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576" y="1465186"/>
            <a:ext cx="5049000" cy="3789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88"/>
            <a:ext cx="9906000" cy="928776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between L- &amp; H-mode</a:t>
            </a:r>
            <a:endParaRPr lang="ko-KR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6" y="1459016"/>
            <a:ext cx="5049000" cy="3789000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>
            <a:off x="4152921" y="1733235"/>
            <a:ext cx="0" cy="31101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27958" y="1795951"/>
            <a:ext cx="83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Crash</a:t>
            </a:r>
            <a:endParaRPr lang="ko-KR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165" y="4123312"/>
            <a:ext cx="1002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altLang="ko-K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km/s</a:t>
            </a:r>
            <a:endParaRPr lang="ko-KR" alt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410" y="3103647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0.1 m</a:t>
            </a:r>
            <a:endParaRPr lang="ko-KR" alt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4"/>
          <p:cNvCxnSpPr/>
          <p:nvPr/>
        </p:nvCxnSpPr>
        <p:spPr>
          <a:xfrm>
            <a:off x="9055031" y="1753210"/>
            <a:ext cx="0" cy="31101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030068" y="1815926"/>
            <a:ext cx="83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Crash</a:t>
            </a:r>
            <a:endParaRPr lang="ko-KR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61903" y="4024656"/>
            <a:ext cx="1116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km/s</a:t>
            </a:r>
            <a:endParaRPr lang="ko-KR" alt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6408" y="2971184"/>
            <a:ext cx="888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0.1 m</a:t>
            </a:r>
            <a:endParaRPr lang="ko-KR" alt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4568" y="1156434"/>
            <a:ext cx="2808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L-mode, low v</a:t>
            </a:r>
            <a:r>
              <a:rPr lang="az-Cyrl-AZ" altLang="ko-KR" sz="24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endParaRPr lang="ko-KR" altLang="en-US" sz="2400" b="1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0316" y="1157843"/>
            <a:ext cx="2808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H-mode, high v</a:t>
            </a:r>
            <a:r>
              <a:rPr lang="az-Cyrl-AZ" altLang="ko-KR" sz="24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endParaRPr lang="ko-KR" altLang="en-US" sz="24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72244" t="-1074" r="16347" b="70390"/>
          <a:stretch/>
        </p:blipFill>
        <p:spPr>
          <a:xfrm>
            <a:off x="1449719" y="4877325"/>
            <a:ext cx="1991113" cy="18601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73994" r="18875" b="70007"/>
          <a:stretch/>
        </p:blipFill>
        <p:spPr>
          <a:xfrm>
            <a:off x="6236201" y="4612520"/>
            <a:ext cx="1813143" cy="22728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800872" y="1592928"/>
            <a:ext cx="504056" cy="11880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83056" y="6012226"/>
            <a:ext cx="1406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Crash in multi steps</a:t>
            </a:r>
            <a:endParaRPr lang="ko-KR" alt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16819" y="6054512"/>
            <a:ext cx="1392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Crash in a single step</a:t>
            </a:r>
            <a:endParaRPr lang="ko-KR" alt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4332" y="2906275"/>
            <a:ext cx="1592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Displacement from central position</a:t>
            </a:r>
            <a:endParaRPr lang="ko-KR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89654" y="2891851"/>
            <a:ext cx="1592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Displacement from central position</a:t>
            </a:r>
            <a:endParaRPr lang="ko-KR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9308" y="4030979"/>
            <a:ext cx="1425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Poloidal</a:t>
            </a:r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velocity</a:t>
            </a:r>
            <a:endParaRPr lang="ko-KR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80450" y="4001954"/>
            <a:ext cx="1425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Poloidal</a:t>
            </a:r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velocity</a:t>
            </a:r>
            <a:endParaRPr lang="ko-KR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7"/>
          <p:cNvSpPr/>
          <p:nvPr/>
        </p:nvSpPr>
        <p:spPr>
          <a:xfrm>
            <a:off x="8697416" y="1592928"/>
            <a:ext cx="504056" cy="11880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직선 화살표 연결선 19"/>
          <p:cNvCxnSpPr/>
          <p:nvPr/>
        </p:nvCxnSpPr>
        <p:spPr>
          <a:xfrm flipH="1">
            <a:off x="7113240" y="5271911"/>
            <a:ext cx="216024" cy="20437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 flipH="1">
            <a:off x="7243608" y="5700191"/>
            <a:ext cx="216024" cy="20437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/>
          <p:nvPr/>
        </p:nvCxnSpPr>
        <p:spPr>
          <a:xfrm flipH="1">
            <a:off x="7333032" y="5983400"/>
            <a:ext cx="216024" cy="20437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 flipH="1">
            <a:off x="2950424" y="5373216"/>
            <a:ext cx="216024" cy="20437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/>
          <p:nvPr/>
        </p:nvCxnSpPr>
        <p:spPr>
          <a:xfrm flipH="1">
            <a:off x="3060320" y="6132239"/>
            <a:ext cx="216024" cy="20437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4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928776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 between </a:t>
            </a:r>
            <a:br>
              <a:rPr lang="en-US" altLang="ko-K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SXR rotation speed &amp; v</a:t>
            </a:r>
            <a:r>
              <a:rPr lang="az-Cyrl-AZ" altLang="ko-KR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en-US" altLang="ko-K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(XICS)</a:t>
            </a:r>
            <a:endParaRPr lang="ko-KR" altLang="en-US" baseline="-2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69" y="1076543"/>
            <a:ext cx="5049000" cy="3789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64568" y="5180999"/>
            <a:ext cx="8520281" cy="81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The m=1 SXR rotation speed is compared with </a:t>
            </a:r>
            <a:r>
              <a:rPr lang="en-US" altLang="ko-K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toroidal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rotation speed (XICS).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Toroidal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rotation frequency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00" y="1108043"/>
            <a:ext cx="5049000" cy="3726000"/>
          </a:xfrm>
          <a:prstGeom prst="rect">
            <a:avLst/>
          </a:prstGeom>
        </p:spPr>
      </p:pic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66469"/>
              </p:ext>
            </p:extLst>
          </p:nvPr>
        </p:nvGraphicFramePr>
        <p:xfrm>
          <a:off x="4448944" y="5589240"/>
          <a:ext cx="9334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29" name="Equation" r:id="rId6" imgW="622080" imgH="419040" progId="Equation.3">
                  <p:embed/>
                </p:oleObj>
              </mc:Choice>
              <mc:Fallback>
                <p:oleObj name="Equation" r:id="rId6" imgW="6220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48944" y="5589240"/>
                        <a:ext cx="933450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Connector 35"/>
          <p:cNvCxnSpPr/>
          <p:nvPr/>
        </p:nvCxnSpPr>
        <p:spPr>
          <a:xfrm flipV="1">
            <a:off x="5524500" y="1394267"/>
            <a:ext cx="3895725" cy="3028949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1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"/>
          <p:cNvSpPr/>
          <p:nvPr/>
        </p:nvSpPr>
        <p:spPr>
          <a:xfrm>
            <a:off x="7257257" y="2420888"/>
            <a:ext cx="2520280" cy="4437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54" name="Rectangle 2"/>
          <p:cNvSpPr/>
          <p:nvPr/>
        </p:nvSpPr>
        <p:spPr>
          <a:xfrm>
            <a:off x="3728865" y="3720262"/>
            <a:ext cx="3107775" cy="21570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6498" y="3720262"/>
            <a:ext cx="3107775" cy="215701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8" name="제목 4"/>
          <p:cNvSpPr>
            <a:spLocks noGrp="1"/>
          </p:cNvSpPr>
          <p:nvPr>
            <p:ph type="title"/>
          </p:nvPr>
        </p:nvSpPr>
        <p:spPr>
          <a:xfrm>
            <a:off x="0" y="-88"/>
            <a:ext cx="9906000" cy="928776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ECH</a:t>
            </a:r>
            <a:r>
              <a:rPr lang="en-US" altLang="ko-K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effect on </a:t>
            </a:r>
            <a:r>
              <a:rPr lang="en-US" altLang="ko-KR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lang="en-US" altLang="ko-K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transport</a:t>
            </a:r>
            <a:endParaRPr lang="ko-KR" alt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직사각형 53"/>
          <p:cNvSpPr>
            <a:spLocks noChangeArrowheads="1"/>
          </p:cNvSpPr>
          <p:nvPr/>
        </p:nvSpPr>
        <p:spPr bwMode="auto">
          <a:xfrm>
            <a:off x="227462" y="849371"/>
            <a:ext cx="9478066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eaLnBrk="1" latinLnBrk="0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en-US" altLang="ko-KR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Argon gas injection through a </a:t>
            </a:r>
            <a:r>
              <a:rPr kumimoji="0" lang="en-US" altLang="ko-KR" dirty="0" err="1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</a:t>
            </a:r>
            <a:r>
              <a:rPr kumimoji="0" lang="en-US" altLang="ko-KR" dirty="0" err="1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iezo</a:t>
            </a:r>
            <a:r>
              <a:rPr kumimoji="0" lang="en-US" altLang="ko-KR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valve (</a:t>
            </a:r>
            <a:r>
              <a:rPr lang="en-US" altLang="ja-JP" dirty="0" err="1" smtClean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US" altLang="ja-JP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Ar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/n</a:t>
            </a:r>
            <a:r>
              <a:rPr lang="en-US" altLang="ja-JP" baseline="-25000" dirty="0" smtClean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Arial"/>
                <a:cs typeface="Arial"/>
              </a:rPr>
              <a:t>&lt;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0.1%</a:t>
            </a:r>
            <a:r>
              <a:rPr lang="en-US" altLang="ja-JP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)</a:t>
            </a:r>
            <a:endParaRPr kumimoji="0" lang="en-US" altLang="ko-KR" dirty="0" smtClean="0">
              <a:solidFill>
                <a:srgbClr val="0000FF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 eaLnBrk="1" latinLnBrk="0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en-US" altLang="ko-KR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Different transport with varying </a:t>
            </a:r>
            <a:r>
              <a:rPr kumimoji="0" lang="en-US" altLang="ko-KR" dirty="0" smtClean="0">
                <a:solidFill>
                  <a:srgbClr val="0000FF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ECH positions</a:t>
            </a:r>
            <a:r>
              <a:rPr kumimoji="0" lang="en-US" altLang="ko-KR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 Feasibility of i</a:t>
            </a:r>
            <a:r>
              <a:rPr kumimoji="0" lang="en-US" altLang="ko-KR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mpurity control?</a:t>
            </a:r>
          </a:p>
          <a:p>
            <a:pPr marL="285750" indent="-285750" eaLnBrk="1" latinLnBrk="0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en-US" altLang="ko-KR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Analysis of </a:t>
            </a:r>
            <a:r>
              <a:rPr kumimoji="0" lang="en-US" altLang="ko-KR" dirty="0" err="1" smtClean="0">
                <a:solidFill>
                  <a:srgbClr val="0000FF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Ar</a:t>
            </a:r>
            <a:r>
              <a:rPr kumimoji="0" lang="en-US" altLang="ko-KR" dirty="0" smtClean="0">
                <a:solidFill>
                  <a:srgbClr val="0000FF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transport coefficients </a:t>
            </a:r>
            <a:r>
              <a:rPr kumimoji="0" lang="en-US" altLang="ko-KR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in L-mode (#7566, #7574) &amp; H-mode (#7745, #7863) by using </a:t>
            </a:r>
            <a:r>
              <a:rPr kumimoji="0" lang="en-US" altLang="ko-KR" dirty="0" smtClean="0">
                <a:solidFill>
                  <a:srgbClr val="0000FF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UTC-SANCO</a:t>
            </a:r>
            <a:r>
              <a:rPr kumimoji="0" lang="en-US" altLang="ko-KR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code with </a:t>
            </a:r>
            <a:r>
              <a:rPr kumimoji="0" lang="en-US" altLang="ko-KR" dirty="0" smtClean="0">
                <a:solidFill>
                  <a:srgbClr val="0000FF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diagnostic results </a:t>
            </a:r>
            <a:r>
              <a:rPr kumimoji="0" lang="en-US" altLang="ko-KR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(SXR, VUV, XICS)</a:t>
            </a:r>
          </a:p>
        </p:txBody>
      </p:sp>
      <p:grpSp>
        <p:nvGrpSpPr>
          <p:cNvPr id="11" name="그룹 54"/>
          <p:cNvGrpSpPr/>
          <p:nvPr/>
        </p:nvGrpSpPr>
        <p:grpSpPr>
          <a:xfrm>
            <a:off x="931983" y="3829563"/>
            <a:ext cx="2921658" cy="2004610"/>
            <a:chOff x="323528" y="1238563"/>
            <a:chExt cx="2921658" cy="2004610"/>
          </a:xfrm>
        </p:grpSpPr>
        <p:grpSp>
          <p:nvGrpSpPr>
            <p:cNvPr id="15" name="그룹 56"/>
            <p:cNvGrpSpPr/>
            <p:nvPr/>
          </p:nvGrpSpPr>
          <p:grpSpPr>
            <a:xfrm>
              <a:off x="1927715" y="1592299"/>
              <a:ext cx="1317471" cy="1287953"/>
              <a:chOff x="5066439" y="1965168"/>
              <a:chExt cx="1317471" cy="1287953"/>
            </a:xfrm>
          </p:grpSpPr>
          <p:grpSp>
            <p:nvGrpSpPr>
              <p:cNvPr id="30" name="그룹 70"/>
              <p:cNvGrpSpPr/>
              <p:nvPr/>
            </p:nvGrpSpPr>
            <p:grpSpPr>
              <a:xfrm rot="2700000">
                <a:off x="5059066" y="1978126"/>
                <a:ext cx="1282368" cy="1267622"/>
                <a:chOff x="5828696" y="1655198"/>
                <a:chExt cx="1282368" cy="1267622"/>
              </a:xfrm>
            </p:grpSpPr>
            <p:sp>
              <p:nvSpPr>
                <p:cNvPr id="39" name="원호 79"/>
                <p:cNvSpPr/>
                <p:nvPr/>
              </p:nvSpPr>
              <p:spPr>
                <a:xfrm rot="10800000">
                  <a:off x="5828696" y="1655198"/>
                  <a:ext cx="320592" cy="32059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원호 80"/>
                <p:cNvSpPr/>
                <p:nvPr/>
              </p:nvSpPr>
              <p:spPr>
                <a:xfrm>
                  <a:off x="5828696" y="1975791"/>
                  <a:ext cx="320592" cy="32059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원호 81"/>
                <p:cNvSpPr/>
                <p:nvPr/>
              </p:nvSpPr>
              <p:spPr>
                <a:xfrm rot="10800000">
                  <a:off x="6149288" y="1967894"/>
                  <a:ext cx="320592" cy="32059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원호 82"/>
                <p:cNvSpPr/>
                <p:nvPr/>
              </p:nvSpPr>
              <p:spPr>
                <a:xfrm>
                  <a:off x="6149288" y="2289532"/>
                  <a:ext cx="320592" cy="32059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원호 83"/>
                <p:cNvSpPr/>
                <p:nvPr/>
              </p:nvSpPr>
              <p:spPr>
                <a:xfrm rot="10800000">
                  <a:off x="6469880" y="2281635"/>
                  <a:ext cx="320592" cy="32059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원호 84"/>
                <p:cNvSpPr/>
                <p:nvPr/>
              </p:nvSpPr>
              <p:spPr>
                <a:xfrm>
                  <a:off x="6469880" y="2602228"/>
                  <a:ext cx="320592" cy="32059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원호 85"/>
                <p:cNvSpPr/>
                <p:nvPr/>
              </p:nvSpPr>
              <p:spPr>
                <a:xfrm rot="10800000">
                  <a:off x="6790472" y="2594331"/>
                  <a:ext cx="320592" cy="32059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1" name="그룹 71"/>
              <p:cNvGrpSpPr/>
              <p:nvPr/>
            </p:nvGrpSpPr>
            <p:grpSpPr>
              <a:xfrm rot="2700000">
                <a:off x="5108915" y="1972541"/>
                <a:ext cx="1282368" cy="1267622"/>
                <a:chOff x="5828696" y="1655198"/>
                <a:chExt cx="1282368" cy="1267622"/>
              </a:xfrm>
            </p:grpSpPr>
            <p:sp>
              <p:nvSpPr>
                <p:cNvPr id="32" name="원호 72"/>
                <p:cNvSpPr/>
                <p:nvPr/>
              </p:nvSpPr>
              <p:spPr>
                <a:xfrm rot="10800000">
                  <a:off x="5828696" y="1655198"/>
                  <a:ext cx="320592" cy="32059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원호 73"/>
                <p:cNvSpPr/>
                <p:nvPr/>
              </p:nvSpPr>
              <p:spPr>
                <a:xfrm>
                  <a:off x="5828696" y="1975791"/>
                  <a:ext cx="320592" cy="32059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원호 74"/>
                <p:cNvSpPr/>
                <p:nvPr/>
              </p:nvSpPr>
              <p:spPr>
                <a:xfrm rot="10800000">
                  <a:off x="6149288" y="1967894"/>
                  <a:ext cx="320592" cy="32059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원호 75"/>
                <p:cNvSpPr/>
                <p:nvPr/>
              </p:nvSpPr>
              <p:spPr>
                <a:xfrm>
                  <a:off x="6149288" y="2289532"/>
                  <a:ext cx="320592" cy="32059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원호 76"/>
                <p:cNvSpPr/>
                <p:nvPr/>
              </p:nvSpPr>
              <p:spPr>
                <a:xfrm rot="10800000">
                  <a:off x="6469880" y="2281635"/>
                  <a:ext cx="320592" cy="32059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원호 77"/>
                <p:cNvSpPr/>
                <p:nvPr/>
              </p:nvSpPr>
              <p:spPr>
                <a:xfrm>
                  <a:off x="6469880" y="2602228"/>
                  <a:ext cx="320592" cy="32059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원호 78"/>
                <p:cNvSpPr/>
                <p:nvPr/>
              </p:nvSpPr>
              <p:spPr>
                <a:xfrm rot="10800000">
                  <a:off x="6790472" y="2594331"/>
                  <a:ext cx="320592" cy="32059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" name="그룹 57"/>
            <p:cNvGrpSpPr/>
            <p:nvPr/>
          </p:nvGrpSpPr>
          <p:grpSpPr>
            <a:xfrm>
              <a:off x="323528" y="1238563"/>
              <a:ext cx="2592288" cy="2004610"/>
              <a:chOff x="323528" y="1238563"/>
              <a:chExt cx="2592288" cy="2004610"/>
            </a:xfrm>
          </p:grpSpPr>
          <p:grpSp>
            <p:nvGrpSpPr>
              <p:cNvPr id="17" name="그룹 58"/>
              <p:cNvGrpSpPr/>
              <p:nvPr/>
            </p:nvGrpSpPr>
            <p:grpSpPr>
              <a:xfrm>
                <a:off x="859559" y="1772461"/>
                <a:ext cx="1939893" cy="1135315"/>
                <a:chOff x="2771800" y="3392093"/>
                <a:chExt cx="1939893" cy="1135315"/>
              </a:xfrm>
            </p:grpSpPr>
            <p:cxnSp>
              <p:nvCxnSpPr>
                <p:cNvPr id="28" name="직선 연결선 68"/>
                <p:cNvCxnSpPr/>
                <p:nvPr/>
              </p:nvCxnSpPr>
              <p:spPr>
                <a:xfrm flipV="1">
                  <a:off x="2771800" y="3392098"/>
                  <a:ext cx="295519" cy="113531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직선 연결선 69"/>
                <p:cNvCxnSpPr/>
                <p:nvPr/>
              </p:nvCxnSpPr>
              <p:spPr>
                <a:xfrm flipH="1">
                  <a:off x="3044741" y="3392093"/>
                  <a:ext cx="166695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그룹 59"/>
              <p:cNvGrpSpPr/>
              <p:nvPr/>
            </p:nvGrpSpPr>
            <p:grpSpPr>
              <a:xfrm>
                <a:off x="323528" y="1268760"/>
                <a:ext cx="2592288" cy="1974413"/>
                <a:chOff x="323528" y="1268760"/>
                <a:chExt cx="2592288" cy="1974413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580449" y="1268760"/>
                  <a:ext cx="427509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altLang="ko-KR" sz="9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altLang="ko-KR" sz="9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altLang="ko-KR" sz="9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altLang="ko-KR" sz="9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0.4</a:t>
                  </a:r>
                </a:p>
                <a:p>
                  <a:endParaRPr lang="en-US" altLang="ko-KR" sz="9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altLang="ko-KR" sz="9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altLang="ko-KR" sz="9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altLang="ko-KR" sz="9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0.2</a:t>
                  </a:r>
                </a:p>
                <a:p>
                  <a:endParaRPr lang="en-US" altLang="ko-KR" sz="9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altLang="ko-KR" sz="9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altLang="ko-KR" sz="9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ko-KR" altLang="en-US" sz="9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2" name="직선 연결선 63"/>
                <p:cNvCxnSpPr/>
                <p:nvPr/>
              </p:nvCxnSpPr>
              <p:spPr>
                <a:xfrm flipV="1">
                  <a:off x="851939" y="1343094"/>
                  <a:ext cx="7621" cy="157319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/>
                <p:cNvSpPr txBox="1"/>
                <p:nvPr/>
              </p:nvSpPr>
              <p:spPr>
                <a:xfrm>
                  <a:off x="732865" y="2852936"/>
                  <a:ext cx="2182951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9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0        1       2        3        4       </a:t>
                  </a:r>
                  <a:endParaRPr lang="ko-KR" altLang="en-US" sz="9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1648747" y="2996952"/>
                  <a:ext cx="78578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000" b="1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Time (sec)</a:t>
                  </a:r>
                  <a:endParaRPr lang="ko-KR" alt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 rot="16200000">
                  <a:off x="158607" y="1865730"/>
                  <a:ext cx="576064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000" b="1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en-US" altLang="ko-KR" sz="900" b="1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 (MA)</a:t>
                  </a:r>
                  <a:endParaRPr lang="ko-KR" alt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7" name="직선 연결선 67"/>
                <p:cNvCxnSpPr/>
                <p:nvPr/>
              </p:nvCxnSpPr>
              <p:spPr>
                <a:xfrm>
                  <a:off x="851399" y="2910655"/>
                  <a:ext cx="1930775" cy="327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TextBox 18"/>
              <p:cNvSpPr txBox="1"/>
              <p:nvPr/>
            </p:nvSpPr>
            <p:spPr>
              <a:xfrm>
                <a:off x="640167" y="1238563"/>
                <a:ext cx="931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0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</a:t>
                </a:r>
                <a:r>
                  <a:rPr lang="en-US" altLang="ko-KR" sz="10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puffing</a:t>
                </a:r>
              </a:p>
              <a:p>
                <a:pPr algn="ctr"/>
                <a:r>
                  <a:rPr lang="en-US" altLang="ko-KR" sz="10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 </a:t>
                </a:r>
                <a:r>
                  <a:rPr lang="en-US" altLang="ko-KR" sz="10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ms</a:t>
                </a:r>
                <a:endParaRPr lang="ko-KR" alt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직사각형 61"/>
              <p:cNvSpPr/>
              <p:nvPr/>
            </p:nvSpPr>
            <p:spPr>
              <a:xfrm flipH="1">
                <a:off x="1445707" y="1343094"/>
                <a:ext cx="58556" cy="1560448"/>
              </a:xfrm>
              <a:prstGeom prst="rect">
                <a:avLst/>
              </a:prstGeom>
              <a:solidFill>
                <a:srgbClr val="FF99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99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6" name="직사각형 3"/>
          <p:cNvSpPr/>
          <p:nvPr/>
        </p:nvSpPr>
        <p:spPr>
          <a:xfrm rot="16200000">
            <a:off x="116222" y="4569040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en-US" altLang="ko-KR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altLang="ko-KR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7566</a:t>
            </a:r>
          </a:p>
        </p:txBody>
      </p:sp>
      <p:grpSp>
        <p:nvGrpSpPr>
          <p:cNvPr id="47" name="그룹 87"/>
          <p:cNvGrpSpPr/>
          <p:nvPr/>
        </p:nvGrpSpPr>
        <p:grpSpPr>
          <a:xfrm>
            <a:off x="4210320" y="3813811"/>
            <a:ext cx="2921658" cy="2004610"/>
            <a:chOff x="323528" y="1238563"/>
            <a:chExt cx="2921658" cy="2004610"/>
          </a:xfrm>
        </p:grpSpPr>
        <p:grpSp>
          <p:nvGrpSpPr>
            <p:cNvPr id="48" name="그룹 88"/>
            <p:cNvGrpSpPr/>
            <p:nvPr/>
          </p:nvGrpSpPr>
          <p:grpSpPr>
            <a:xfrm>
              <a:off x="1927715" y="1592299"/>
              <a:ext cx="1317471" cy="1287953"/>
              <a:chOff x="5066439" y="1965168"/>
              <a:chExt cx="1317471" cy="1287953"/>
            </a:xfrm>
          </p:grpSpPr>
          <p:grpSp>
            <p:nvGrpSpPr>
              <p:cNvPr id="62" name="그룹 102"/>
              <p:cNvGrpSpPr/>
              <p:nvPr/>
            </p:nvGrpSpPr>
            <p:grpSpPr>
              <a:xfrm rot="2700000">
                <a:off x="5059066" y="1978126"/>
                <a:ext cx="1282368" cy="1267622"/>
                <a:chOff x="5828696" y="1655198"/>
                <a:chExt cx="1282368" cy="1267622"/>
              </a:xfrm>
            </p:grpSpPr>
            <p:sp>
              <p:nvSpPr>
                <p:cNvPr id="71" name="원호 111"/>
                <p:cNvSpPr/>
                <p:nvPr/>
              </p:nvSpPr>
              <p:spPr>
                <a:xfrm rot="10800000">
                  <a:off x="5828696" y="1655198"/>
                  <a:ext cx="320592" cy="32059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원호 112"/>
                <p:cNvSpPr/>
                <p:nvPr/>
              </p:nvSpPr>
              <p:spPr>
                <a:xfrm>
                  <a:off x="5828696" y="1975791"/>
                  <a:ext cx="320592" cy="32059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원호 113"/>
                <p:cNvSpPr/>
                <p:nvPr/>
              </p:nvSpPr>
              <p:spPr>
                <a:xfrm rot="10800000">
                  <a:off x="6149288" y="1967894"/>
                  <a:ext cx="320592" cy="32059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원호 114"/>
                <p:cNvSpPr/>
                <p:nvPr/>
              </p:nvSpPr>
              <p:spPr>
                <a:xfrm>
                  <a:off x="6149288" y="2289532"/>
                  <a:ext cx="320592" cy="32059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원호 115"/>
                <p:cNvSpPr/>
                <p:nvPr/>
              </p:nvSpPr>
              <p:spPr>
                <a:xfrm rot="10800000">
                  <a:off x="6469880" y="2281635"/>
                  <a:ext cx="320592" cy="32059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원호 116"/>
                <p:cNvSpPr/>
                <p:nvPr/>
              </p:nvSpPr>
              <p:spPr>
                <a:xfrm>
                  <a:off x="6469880" y="2602228"/>
                  <a:ext cx="320592" cy="32059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원호 117"/>
                <p:cNvSpPr/>
                <p:nvPr/>
              </p:nvSpPr>
              <p:spPr>
                <a:xfrm rot="10800000">
                  <a:off x="6790472" y="2594331"/>
                  <a:ext cx="320592" cy="32059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3" name="그룹 103"/>
              <p:cNvGrpSpPr/>
              <p:nvPr/>
            </p:nvGrpSpPr>
            <p:grpSpPr>
              <a:xfrm rot="2700000">
                <a:off x="5108915" y="1972541"/>
                <a:ext cx="1282368" cy="1267622"/>
                <a:chOff x="5828696" y="1655198"/>
                <a:chExt cx="1282368" cy="1267622"/>
              </a:xfrm>
            </p:grpSpPr>
            <p:sp>
              <p:nvSpPr>
                <p:cNvPr id="64" name="원호 104"/>
                <p:cNvSpPr/>
                <p:nvPr/>
              </p:nvSpPr>
              <p:spPr>
                <a:xfrm rot="10800000">
                  <a:off x="5828696" y="1655198"/>
                  <a:ext cx="320592" cy="32059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원호 105"/>
                <p:cNvSpPr/>
                <p:nvPr/>
              </p:nvSpPr>
              <p:spPr>
                <a:xfrm>
                  <a:off x="5828696" y="1975791"/>
                  <a:ext cx="320592" cy="32059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원호 106"/>
                <p:cNvSpPr/>
                <p:nvPr/>
              </p:nvSpPr>
              <p:spPr>
                <a:xfrm rot="10800000">
                  <a:off x="6149288" y="1967894"/>
                  <a:ext cx="320592" cy="32059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원호 107"/>
                <p:cNvSpPr/>
                <p:nvPr/>
              </p:nvSpPr>
              <p:spPr>
                <a:xfrm>
                  <a:off x="6149288" y="2289532"/>
                  <a:ext cx="320592" cy="32059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원호 108"/>
                <p:cNvSpPr/>
                <p:nvPr/>
              </p:nvSpPr>
              <p:spPr>
                <a:xfrm rot="10800000">
                  <a:off x="6469880" y="2281635"/>
                  <a:ext cx="320592" cy="32059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원호 109"/>
                <p:cNvSpPr/>
                <p:nvPr/>
              </p:nvSpPr>
              <p:spPr>
                <a:xfrm>
                  <a:off x="6469880" y="2602228"/>
                  <a:ext cx="320592" cy="32059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원호 110"/>
                <p:cNvSpPr/>
                <p:nvPr/>
              </p:nvSpPr>
              <p:spPr>
                <a:xfrm rot="10800000">
                  <a:off x="6790472" y="2594331"/>
                  <a:ext cx="320592" cy="320592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9" name="그룹 89"/>
            <p:cNvGrpSpPr/>
            <p:nvPr/>
          </p:nvGrpSpPr>
          <p:grpSpPr>
            <a:xfrm>
              <a:off x="323528" y="1238563"/>
              <a:ext cx="2592288" cy="2004610"/>
              <a:chOff x="323528" y="1238563"/>
              <a:chExt cx="2592288" cy="2004610"/>
            </a:xfrm>
          </p:grpSpPr>
          <p:grpSp>
            <p:nvGrpSpPr>
              <p:cNvPr id="50" name="그룹 90"/>
              <p:cNvGrpSpPr/>
              <p:nvPr/>
            </p:nvGrpSpPr>
            <p:grpSpPr>
              <a:xfrm>
                <a:off x="859559" y="1772461"/>
                <a:ext cx="1939893" cy="1135315"/>
                <a:chOff x="2771800" y="3392093"/>
                <a:chExt cx="1939893" cy="1135315"/>
              </a:xfrm>
            </p:grpSpPr>
            <p:cxnSp>
              <p:nvCxnSpPr>
                <p:cNvPr id="60" name="직선 연결선 100"/>
                <p:cNvCxnSpPr/>
                <p:nvPr/>
              </p:nvCxnSpPr>
              <p:spPr>
                <a:xfrm flipV="1">
                  <a:off x="2771800" y="3392098"/>
                  <a:ext cx="295519" cy="113531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직선 연결선 101"/>
                <p:cNvCxnSpPr/>
                <p:nvPr/>
              </p:nvCxnSpPr>
              <p:spPr>
                <a:xfrm flipH="1">
                  <a:off x="3044741" y="3392093"/>
                  <a:ext cx="166695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그룹 91"/>
              <p:cNvGrpSpPr/>
              <p:nvPr/>
            </p:nvGrpSpPr>
            <p:grpSpPr>
              <a:xfrm>
                <a:off x="323528" y="1268760"/>
                <a:ext cx="2592288" cy="1974413"/>
                <a:chOff x="323528" y="1268760"/>
                <a:chExt cx="2592288" cy="1974413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580449" y="1268760"/>
                  <a:ext cx="427509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altLang="ko-KR" sz="9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altLang="ko-KR" sz="9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altLang="ko-KR" sz="9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altLang="ko-KR" sz="9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0.4</a:t>
                  </a:r>
                </a:p>
                <a:p>
                  <a:endParaRPr lang="en-US" altLang="ko-KR" sz="9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altLang="ko-KR" sz="9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altLang="ko-KR" sz="9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altLang="ko-KR" sz="9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0.2</a:t>
                  </a:r>
                </a:p>
                <a:p>
                  <a:endParaRPr lang="en-US" altLang="ko-KR" sz="9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altLang="ko-KR" sz="9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altLang="ko-KR" sz="9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ko-KR" altLang="en-US" sz="9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5" name="직선 연결선 95"/>
                <p:cNvCxnSpPr/>
                <p:nvPr/>
              </p:nvCxnSpPr>
              <p:spPr>
                <a:xfrm flipV="1">
                  <a:off x="851939" y="1343094"/>
                  <a:ext cx="7621" cy="157319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TextBox 55"/>
                <p:cNvSpPr txBox="1"/>
                <p:nvPr/>
              </p:nvSpPr>
              <p:spPr>
                <a:xfrm>
                  <a:off x="732865" y="2852936"/>
                  <a:ext cx="2182951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9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0        1       2        3        4       </a:t>
                  </a:r>
                  <a:endParaRPr lang="ko-KR" altLang="en-US" sz="9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1648747" y="2996952"/>
                  <a:ext cx="80435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000" b="1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Time (sec)</a:t>
                  </a:r>
                  <a:endParaRPr lang="ko-KR" alt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 rot="16200000">
                  <a:off x="158607" y="1865730"/>
                  <a:ext cx="576064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000" b="1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en-US" altLang="ko-KR" sz="900" b="1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 (MA)</a:t>
                  </a:r>
                  <a:endParaRPr lang="ko-KR" altLang="en-US" sz="1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9" name="직선 연결선 99"/>
                <p:cNvCxnSpPr/>
                <p:nvPr/>
              </p:nvCxnSpPr>
              <p:spPr>
                <a:xfrm>
                  <a:off x="851399" y="2910655"/>
                  <a:ext cx="1930775" cy="327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TextBox 51"/>
              <p:cNvSpPr txBox="1"/>
              <p:nvPr/>
            </p:nvSpPr>
            <p:spPr>
              <a:xfrm>
                <a:off x="634160" y="1238563"/>
                <a:ext cx="931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0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</a:t>
                </a:r>
                <a:r>
                  <a:rPr lang="en-US" altLang="ko-KR" sz="10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puffing</a:t>
                </a:r>
              </a:p>
              <a:p>
                <a:pPr algn="ctr"/>
                <a:r>
                  <a:rPr lang="en-US" altLang="ko-KR" sz="10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 </a:t>
                </a:r>
                <a:r>
                  <a:rPr lang="en-US" altLang="ko-KR" sz="10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ms</a:t>
                </a:r>
                <a:endParaRPr lang="ko-KR" altLang="en-US" sz="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직사각형 93"/>
              <p:cNvSpPr/>
              <p:nvPr/>
            </p:nvSpPr>
            <p:spPr>
              <a:xfrm flipH="1">
                <a:off x="1426248" y="1343094"/>
                <a:ext cx="58556" cy="1560448"/>
              </a:xfrm>
              <a:prstGeom prst="rect">
                <a:avLst/>
              </a:prstGeom>
              <a:solidFill>
                <a:srgbClr val="FF99F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8" name="직사각형 118"/>
          <p:cNvSpPr/>
          <p:nvPr/>
        </p:nvSpPr>
        <p:spPr>
          <a:xfrm rot="16200000">
            <a:off x="3491306" y="4502476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en-US" altLang="ko-KR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altLang="ko-KR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7574</a:t>
            </a:r>
          </a:p>
        </p:txBody>
      </p:sp>
      <p:sp>
        <p:nvSpPr>
          <p:cNvPr id="79" name="직사각형 119"/>
          <p:cNvSpPr/>
          <p:nvPr/>
        </p:nvSpPr>
        <p:spPr>
          <a:xfrm>
            <a:off x="5255494" y="4870328"/>
            <a:ext cx="302556" cy="621212"/>
          </a:xfrm>
          <a:prstGeom prst="rect">
            <a:avLst/>
          </a:prstGeom>
          <a:solidFill>
            <a:srgbClr val="FF3300">
              <a:alpha val="48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85048" y="4822830"/>
            <a:ext cx="931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</a:t>
            </a:r>
          </a:p>
          <a:p>
            <a:pPr algn="ctr"/>
            <a:r>
              <a:rPr lang="en-US" altLang="ko-KR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GHz</a:t>
            </a:r>
          </a:p>
          <a:p>
            <a:pPr algn="ctr"/>
            <a:r>
              <a:rPr lang="en-US" altLang="ko-KR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 </a:t>
            </a:r>
            <a:r>
              <a:rPr lang="en-US" altLang="ko-KR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</a:t>
            </a:r>
            <a:endParaRPr lang="ko-KR" alt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직사각형 118"/>
          <p:cNvSpPr/>
          <p:nvPr/>
        </p:nvSpPr>
        <p:spPr>
          <a:xfrm rot="16200000">
            <a:off x="3707329" y="4512482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en-US" altLang="ko-KR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#7863</a:t>
            </a:r>
          </a:p>
        </p:txBody>
      </p:sp>
      <p:sp>
        <p:nvSpPr>
          <p:cNvPr id="149" name="직사각형 3"/>
          <p:cNvSpPr/>
          <p:nvPr/>
        </p:nvSpPr>
        <p:spPr>
          <a:xfrm>
            <a:off x="128466" y="3504238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>
              <a:defRPr/>
            </a:pPr>
            <a:r>
              <a:rPr lang="en-US" altLang="ko-KR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ko-KR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-mode</a:t>
            </a:r>
            <a:endParaRPr lang="en-US" altLang="ko-KR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직사각형 3"/>
          <p:cNvSpPr/>
          <p:nvPr/>
        </p:nvSpPr>
        <p:spPr>
          <a:xfrm>
            <a:off x="1279715" y="3068960"/>
            <a:ext cx="122501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w/o ECH</a:t>
            </a:r>
            <a:endParaRPr lang="en-US" altLang="ko-KR" sz="20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294" y="2684503"/>
            <a:ext cx="3382864" cy="4389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60791" y="2412179"/>
            <a:ext cx="2579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Heating positions</a:t>
            </a:r>
          </a:p>
          <a:p>
            <a:pPr algn="ctr"/>
            <a:r>
              <a:rPr lang="en-US" altLang="ko-K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r/a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0, 0.16, 0.30, 0.59)</a:t>
            </a:r>
            <a:endParaRPr lang="ko-KR" alt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직사각형 3"/>
          <p:cNvSpPr/>
          <p:nvPr/>
        </p:nvSpPr>
        <p:spPr>
          <a:xfrm>
            <a:off x="4743517" y="3068960"/>
            <a:ext cx="106792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 </a:t>
            </a:r>
            <a:r>
              <a:rPr lang="en-US" altLang="ko-KR" sz="20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</a:t>
            </a:r>
            <a:endParaRPr lang="en-US" altLang="ko-KR" sz="20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5408" y="4005064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cm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625408" y="429309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625408" y="447195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697416" y="46531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44889" y="6084004"/>
            <a:ext cx="275812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altLang="ko-K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puffing after ECH start</a:t>
            </a: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438761" y="447874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</a:t>
            </a:r>
            <a:endParaRPr lang="ko-KR" altLang="en-U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ight Arrow 4"/>
          <p:cNvSpPr>
            <a:spLocks noChangeAspect="1"/>
          </p:cNvSpPr>
          <p:nvPr/>
        </p:nvSpPr>
        <p:spPr>
          <a:xfrm rot="10800000">
            <a:off x="9443272" y="4709198"/>
            <a:ext cx="359998" cy="18328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5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408" y="1188278"/>
            <a:ext cx="4986677" cy="3742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8288"/>
            <a:ext cx="8915400" cy="928776"/>
          </a:xfrm>
        </p:spPr>
        <p:txBody>
          <a:bodyPr>
            <a:noAutofit/>
          </a:bodyPr>
          <a:lstStyle/>
          <a:p>
            <a:pPr algn="l"/>
            <a:r>
              <a:rPr lang="en-US" altLang="ko-K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altLang="ko-K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epending on ECH position</a:t>
            </a:r>
            <a:endParaRPr lang="ko-KR" alt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2" y="1124744"/>
            <a:ext cx="5342868" cy="401002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880360" y="1485349"/>
            <a:ext cx="948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ECH</a:t>
            </a:r>
            <a:endParaRPr lang="ko-KR" alt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77305" y="2107564"/>
            <a:ext cx="1427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On-axis ECH</a:t>
            </a:r>
            <a:endParaRPr lang="ko-KR" alt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54133" y="2782625"/>
            <a:ext cx="1071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 @</a:t>
            </a:r>
          </a:p>
          <a:p>
            <a:pPr algn="ctr"/>
            <a:r>
              <a:rPr lang="en-US" altLang="ko-KR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r/a</a:t>
            </a:r>
            <a:r>
              <a:rPr lang="en-US" altLang="ko-KR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0.16</a:t>
            </a:r>
            <a:endParaRPr lang="ko-KR" alt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41684" y="3397829"/>
            <a:ext cx="583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0.30</a:t>
            </a:r>
            <a:endParaRPr lang="ko-KR" alt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41683" y="4073395"/>
            <a:ext cx="583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0.59</a:t>
            </a:r>
            <a:endParaRPr lang="ko-KR" alt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직사각형 53"/>
          <p:cNvSpPr>
            <a:spLocks noChangeArrowheads="1"/>
          </p:cNvSpPr>
          <p:nvPr/>
        </p:nvSpPr>
        <p:spPr bwMode="auto">
          <a:xfrm>
            <a:off x="560512" y="5222230"/>
            <a:ext cx="8924754" cy="1231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eaLnBrk="1" hangingPunct="1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en-US" altLang="ko-KR" sz="2000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Less core accumulation of </a:t>
            </a:r>
            <a:r>
              <a:rPr kumimoji="0" lang="en-US" altLang="ko-KR" sz="2000" dirty="0" err="1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Ar</a:t>
            </a:r>
            <a:r>
              <a:rPr kumimoji="0" lang="en-US" altLang="ko-KR" sz="2000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impurity with ECH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Most effective (i.e., least core impurity concentration) with on-axis ECH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en-US" altLang="ko-KR" sz="2000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L</a:t>
            </a:r>
            <a:r>
              <a:rPr kumimoji="0"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ess effective with resonance layer position at larger radius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21352" y="1484784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ECH</a:t>
            </a:r>
            <a:endParaRPr lang="ko-KR" alt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59565" y="3337247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On-axis ECH</a:t>
            </a:r>
            <a:endParaRPr lang="ko-KR" alt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596947" y="2833191"/>
            <a:ext cx="532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0.16</a:t>
            </a:r>
            <a:endParaRPr lang="en-US" altLang="ko-KR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8596947" y="2401143"/>
            <a:ext cx="532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0.30</a:t>
            </a:r>
            <a:endParaRPr lang="en-US" altLang="ko-KR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8533793" y="1825079"/>
            <a:ext cx="955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r/a = </a:t>
            </a:r>
            <a:r>
              <a:rPr lang="en-US" altLang="ko-KR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0.59</a:t>
            </a:r>
            <a:endParaRPr lang="en-US" altLang="ko-KR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39558" y="-33431"/>
            <a:ext cx="1666442" cy="5847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 anchor="t">
            <a:spAutoFit/>
          </a:bodyPr>
          <a:lstStyle/>
          <a:p>
            <a:r>
              <a:rPr lang="en-US" altLang="ko-KR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L-mode</a:t>
            </a:r>
            <a:endParaRPr lang="ko-KR" alt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760935" y="2636920"/>
            <a:ext cx="1260000" cy="7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748784" y="3312242"/>
            <a:ext cx="972000" cy="7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748784" y="3977822"/>
            <a:ext cx="1260000" cy="7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736633" y="4613098"/>
            <a:ext cx="1260000" cy="7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/>
          <p:nvPr/>
        </p:nvSpPr>
        <p:spPr>
          <a:xfrm>
            <a:off x="7881" y="1888037"/>
            <a:ext cx="4898088" cy="47813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2"/>
          <p:cNvSpPr/>
          <p:nvPr/>
        </p:nvSpPr>
        <p:spPr>
          <a:xfrm>
            <a:off x="4951456" y="1865358"/>
            <a:ext cx="4898088" cy="4781325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2-D Reconstructed </a:t>
            </a:r>
            <a:r>
              <a:rPr lang="en-US" altLang="ko-KR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altLang="ko-K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emissivity</a:t>
            </a:r>
            <a:endParaRPr lang="ko-KR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0592" y="90872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Core-focused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reconstruction (Cormack algorithm)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Emissivity images of mainly </a:t>
            </a: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lang="en-US" altLang="ko-KR" sz="20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16+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lang="en-US" altLang="ko-KR" sz="20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17+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impurities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8543" y="2535289"/>
            <a:ext cx="133081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No ECH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24321" y="2511727"/>
            <a:ext cx="20489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On-axis ECH</a:t>
            </a:r>
            <a:endParaRPr lang="ko-KR" alt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r="63789"/>
          <a:stretch/>
        </p:blipFill>
        <p:spPr>
          <a:xfrm>
            <a:off x="2504729" y="2069601"/>
            <a:ext cx="2356175" cy="4577080"/>
          </a:xfrm>
          <a:prstGeom prst="rect">
            <a:avLst/>
          </a:prstGeom>
        </p:spPr>
      </p:pic>
      <p:pic>
        <p:nvPicPr>
          <p:cNvPr id="65544" name="Picture 8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56"/>
          <a:stretch/>
        </p:blipFill>
        <p:spPr bwMode="auto">
          <a:xfrm>
            <a:off x="7412331" y="2075136"/>
            <a:ext cx="2293197" cy="455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7" y="4005064"/>
            <a:ext cx="2850505" cy="210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56" y="4025391"/>
            <a:ext cx="2809856" cy="208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6886" y="5856830"/>
            <a:ext cx="8404547" cy="8125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With ECH, central diffusion and convection are increased.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pinch direction reverses at r/a &lt; 0.3. </a:t>
            </a:r>
            <a:endParaRPr lang="ko-KR" altLang="en-US" baseline="30000" dirty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734150" y="-27384"/>
            <a:ext cx="8323306" cy="10081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Modification of </a:t>
            </a:r>
            <a:r>
              <a:rPr lang="en-US" altLang="ko-K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altLang="ko-K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altLang="ko-KR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altLang="ko-K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by ECH</a:t>
            </a:r>
            <a:endParaRPr lang="ko-KR" alt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1712640" y="1163027"/>
            <a:ext cx="7128792" cy="4714245"/>
            <a:chOff x="-27383" y="1390883"/>
            <a:chExt cx="7128792" cy="4714245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383" y="1390883"/>
              <a:ext cx="3737856" cy="2381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401" y="1397850"/>
              <a:ext cx="3737856" cy="2381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383" y="3723878"/>
              <a:ext cx="3737856" cy="2381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553" y="3722971"/>
              <a:ext cx="3737856" cy="2381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직사각형 25"/>
            <p:cNvSpPr/>
            <p:nvPr/>
          </p:nvSpPr>
          <p:spPr>
            <a:xfrm>
              <a:off x="5301208" y="1588630"/>
              <a:ext cx="1429274" cy="1708581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0" name="Straight Connector 47"/>
            <p:cNvCxnSpPr/>
            <p:nvPr/>
          </p:nvCxnSpPr>
          <p:spPr>
            <a:xfrm>
              <a:off x="3940322" y="1773762"/>
              <a:ext cx="277927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직사각형 30"/>
            <p:cNvSpPr/>
            <p:nvPr/>
          </p:nvSpPr>
          <p:spPr>
            <a:xfrm>
              <a:off x="5301208" y="3923116"/>
              <a:ext cx="1429274" cy="1708581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2" name="Straight Connector 47"/>
            <p:cNvCxnSpPr/>
            <p:nvPr/>
          </p:nvCxnSpPr>
          <p:spPr>
            <a:xfrm>
              <a:off x="3940322" y="4326700"/>
              <a:ext cx="277927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직사각형 32"/>
            <p:cNvSpPr/>
            <p:nvPr/>
          </p:nvSpPr>
          <p:spPr>
            <a:xfrm>
              <a:off x="1915927" y="1583158"/>
              <a:ext cx="1429274" cy="1725667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1913430" y="3923116"/>
              <a:ext cx="1429274" cy="1708581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직사각형 34"/>
          <p:cNvSpPr/>
          <p:nvPr/>
        </p:nvSpPr>
        <p:spPr>
          <a:xfrm>
            <a:off x="546759" y="908720"/>
            <a:ext cx="2252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Non ECH (#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7566</a:t>
            </a: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)</a:t>
            </a:r>
            <a:endParaRPr lang="en-US" altLang="ko-K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25306" y="3212976"/>
            <a:ext cx="2691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On-axis ECH (#</a:t>
            </a:r>
            <a:r>
              <a:rPr lang="en-US" altLang="ko-K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7574</a:t>
            </a:r>
            <a:r>
              <a:rPr lang="en-US" altLang="ko-K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Left Arrow 46"/>
          <p:cNvSpPr/>
          <p:nvPr/>
        </p:nvSpPr>
        <p:spPr>
          <a:xfrm flipH="1">
            <a:off x="5704546" y="4970910"/>
            <a:ext cx="1120662" cy="40230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Outward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eft Arrow 52"/>
          <p:cNvSpPr/>
          <p:nvPr/>
        </p:nvSpPr>
        <p:spPr>
          <a:xfrm>
            <a:off x="6825208" y="4970910"/>
            <a:ext cx="1645298" cy="40230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Inward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Left Arrow 52"/>
          <p:cNvSpPr/>
          <p:nvPr/>
        </p:nvSpPr>
        <p:spPr>
          <a:xfrm>
            <a:off x="6177136" y="2249255"/>
            <a:ext cx="2276975" cy="40230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Inward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5601072" y="3624669"/>
            <a:ext cx="1381177" cy="893838"/>
          </a:xfrm>
          <a:prstGeom prst="ellipse">
            <a:avLst/>
          </a:prstGeom>
          <a:solidFill>
            <a:srgbClr val="0000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2203671" y="4077072"/>
            <a:ext cx="1381177" cy="893838"/>
          </a:xfrm>
          <a:prstGeom prst="ellipse">
            <a:avLst/>
          </a:prstGeom>
          <a:solidFill>
            <a:srgbClr val="0000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0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36"/>
          <p:cNvGrpSpPr>
            <a:grpSpLocks noChangeAspect="1"/>
          </p:cNvGrpSpPr>
          <p:nvPr/>
        </p:nvGrpSpPr>
        <p:grpSpPr>
          <a:xfrm>
            <a:off x="1064568" y="3932055"/>
            <a:ext cx="7848872" cy="2849730"/>
            <a:chOff x="-2835974" y="4808984"/>
            <a:chExt cx="11705642" cy="4250025"/>
          </a:xfrm>
        </p:grpSpPr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5974" y="4808984"/>
              <a:ext cx="6229350" cy="423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318" y="4820384"/>
              <a:ext cx="6229350" cy="423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89320" y="3501008"/>
            <a:ext cx="7764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2060"/>
                </a:solidFill>
                <a:cs typeface="Arial" pitchFamily="34" charset="0"/>
              </a:rPr>
              <a:t>◈</a:t>
            </a:r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Radial profile of total </a:t>
            </a:r>
            <a:r>
              <a:rPr lang="en-US" altLang="ko-K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lang="en-US" altLang="ko-K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density </a:t>
            </a:r>
            <a:r>
              <a:rPr lang="en-US" altLang="ko-K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peak time (2.3 s)</a:t>
            </a:r>
            <a:endParaRPr lang="en-US" altLang="ko-K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231" y="980728"/>
            <a:ext cx="4560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2060"/>
                </a:solidFill>
                <a:cs typeface="Arial" pitchFamily="34" charset="0"/>
              </a:rPr>
              <a:t>◈</a:t>
            </a:r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Total </a:t>
            </a:r>
            <a:r>
              <a:rPr lang="en-US" altLang="ko-K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lang="en-US" altLang="ko-K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density</a:t>
            </a:r>
            <a:endParaRPr lang="en-US" altLang="ko-K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0" y="1684896"/>
            <a:ext cx="5148572" cy="180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6"/>
          <a:stretch/>
        </p:blipFill>
        <p:spPr bwMode="auto">
          <a:xfrm>
            <a:off x="4796985" y="1681367"/>
            <a:ext cx="5109017" cy="181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863247" y="1412776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ECH (#7566)</a:t>
            </a:r>
            <a:endParaRPr lang="en-US" altLang="ko-KR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327730" y="1412776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On-axis ECH (#7574)</a:t>
            </a:r>
            <a:endParaRPr lang="en-US" altLang="ko-K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5108869" y="4149080"/>
            <a:ext cx="1992520" cy="2088232"/>
          </a:xfrm>
          <a:prstGeom prst="ellipse">
            <a:avLst/>
          </a:prstGeom>
          <a:solidFill>
            <a:srgbClr val="0000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6746" y="4223223"/>
            <a:ext cx="868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Total </a:t>
            </a:r>
            <a:r>
              <a:rPr lang="en-US" altLang="ko-KR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</a:t>
            </a:r>
            <a:endParaRPr lang="ko-KR" alt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13056" y="4217313"/>
            <a:ext cx="868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Total </a:t>
            </a:r>
            <a:r>
              <a:rPr lang="en-US" altLang="ko-KR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</a:t>
            </a:r>
            <a:endParaRPr lang="ko-KR" alt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60664" y="-27384"/>
            <a:ext cx="920084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Hollow </a:t>
            </a:r>
            <a:r>
              <a:rPr lang="en-US" altLang="ko-KR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lang="en-US" altLang="ko-K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density profile by ECH </a:t>
            </a:r>
            <a:endParaRPr lang="ko-KR" alt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직선 화살표 연결선 16"/>
          <p:cNvCxnSpPr/>
          <p:nvPr/>
        </p:nvCxnSpPr>
        <p:spPr>
          <a:xfrm flipH="1" flipV="1">
            <a:off x="2360712" y="2348880"/>
            <a:ext cx="504056" cy="43204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flipH="1" flipV="1">
            <a:off x="7185248" y="2348880"/>
            <a:ext cx="504056" cy="43204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5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8"/>
            <a:ext cx="9906000" cy="928776"/>
          </a:xfrm>
        </p:spPr>
        <p:txBody>
          <a:bodyPr>
            <a:noAutofit/>
          </a:bodyPr>
          <a:lstStyle/>
          <a:p>
            <a:r>
              <a:rPr lang="en-US" altLang="ko-KR" sz="3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Neoclassical contribution of </a:t>
            </a:r>
            <a:r>
              <a:rPr lang="en-US" altLang="ko-KR" sz="3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lang="en-US" altLang="ko-KR" sz="3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transport</a:t>
            </a:r>
            <a:endParaRPr lang="ko-KR" altLang="en-US" sz="3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98990" y="1941211"/>
            <a:ext cx="1541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ECH</a:t>
            </a:r>
          </a:p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(#7566)</a:t>
            </a:r>
            <a:endParaRPr lang="en-US" altLang="ko-KR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28464" y="3905168"/>
            <a:ext cx="1646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On-axis ECH </a:t>
            </a:r>
          </a:p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(#7574)</a:t>
            </a:r>
            <a:endParaRPr lang="en-US" altLang="ko-K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" t="5594" r="7839" b="35602"/>
          <a:stretch/>
        </p:blipFill>
        <p:spPr bwMode="auto">
          <a:xfrm>
            <a:off x="1545613" y="1916832"/>
            <a:ext cx="7799875" cy="391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197768" y="980728"/>
            <a:ext cx="8838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b="1" dirty="0">
                <a:latin typeface="Arial" pitchFamily="34" charset="0"/>
                <a:cs typeface="Arial" pitchFamily="34" charset="0"/>
              </a:rPr>
              <a:t>Neoclassical calculation of D and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by 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NCLASS</a:t>
            </a:r>
            <a:endParaRPr lang="en-US" altLang="ko-KR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- The same input (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ne) of SANCO calculation</a:t>
            </a: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- Ar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</a:rPr>
              <a:t>16+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(dominant charge state) distribution at the peak time is used.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8504" y="5842417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anose="05000000000000000000" pitchFamily="2" charset="2"/>
              <a:buChar char="l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D, V calculated by NLCASS is smaller by an order of magnitude than the experimental D, V. </a:t>
            </a:r>
          </a:p>
          <a:p>
            <a:pPr latinLnBrk="0"/>
            <a:r>
              <a:rPr lang="en-US" altLang="ko-KR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  T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impurity transport is 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anomalous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rather than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neoclassical.</a:t>
            </a:r>
            <a:endParaRPr lang="ko-KR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800872" y="288498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NCLASS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506693" y="2132856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Exp</a:t>
            </a:r>
            <a:endParaRPr lang="en-US" altLang="ko-K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2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0" y="-27384"/>
            <a:ext cx="9906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</a:t>
            </a:r>
            <a:r>
              <a:rPr lang="en-US" altLang="ko-KR" b="1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mpurity pinch</a:t>
            </a:r>
            <a:endParaRPr lang="ko-KR" altLang="en-US" b="1" dirty="0">
              <a:solidFill>
                <a:srgbClr val="00206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480" y="836712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b="1" dirty="0">
                <a:latin typeface="Arial" pitchFamily="34" charset="0"/>
                <a:ea typeface="Arial Unicode MS" pitchFamily="50" charset="-127"/>
                <a:cs typeface="Arial" pitchFamily="34" charset="0"/>
                <a:sym typeface="Wingdings" pitchFamily="2" charset="2"/>
              </a:rPr>
              <a:t>3 impurity pinch </a:t>
            </a:r>
            <a:r>
              <a:rPr lang="en-US" altLang="ko-KR" sz="2000" b="1" dirty="0" smtClean="0">
                <a:latin typeface="Arial" pitchFamily="34" charset="0"/>
                <a:ea typeface="Arial Unicode MS" pitchFamily="50" charset="-127"/>
                <a:cs typeface="Arial" pitchFamily="34" charset="0"/>
                <a:sym typeface="Wingdings" pitchFamily="2" charset="2"/>
              </a:rPr>
              <a:t>terms</a:t>
            </a:r>
            <a:r>
              <a:rPr lang="en-US" altLang="ko-KR" sz="2000" b="1" baseline="30000" dirty="0" smtClean="0">
                <a:latin typeface="Arial" pitchFamily="34" charset="0"/>
                <a:ea typeface="Arial Unicode MS" pitchFamily="50" charset="-127"/>
                <a:cs typeface="Arial" pitchFamily="34" charset="0"/>
                <a:sym typeface="Wingdings" pitchFamily="2" charset="2"/>
              </a:rPr>
              <a:t>[1]</a:t>
            </a:r>
            <a:r>
              <a:rPr lang="ko-KR" altLang="en-US" sz="2000" b="1" baseline="30000" dirty="0" smtClean="0">
                <a:latin typeface="Arial" pitchFamily="34" charset="0"/>
                <a:ea typeface="Arial Unicode MS" pitchFamily="50" charset="-127"/>
                <a:cs typeface="Arial" pitchFamily="34" charset="0"/>
                <a:sym typeface="Wingdings" pitchFamily="2" charset="2"/>
              </a:rPr>
              <a:t> </a:t>
            </a:r>
            <a:r>
              <a:rPr lang="ko-KR" altLang="en-US" sz="2000" b="1" dirty="0" smtClean="0">
                <a:latin typeface="Arial" pitchFamily="34" charset="0"/>
                <a:ea typeface="Arial Unicode MS" pitchFamily="50" charset="-127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in </a:t>
            </a:r>
            <a:r>
              <a:rPr lang="en-US" altLang="ko-KR" sz="2000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Weiland</a:t>
            </a:r>
            <a:r>
              <a:rPr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multi-fluid model </a:t>
            </a:r>
            <a:endParaRPr lang="ko-KR" altLang="en-US" sz="2000" b="1" baseline="30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24736"/>
              </p:ext>
            </p:extLst>
          </p:nvPr>
        </p:nvGraphicFramePr>
        <p:xfrm>
          <a:off x="584514" y="2708920"/>
          <a:ext cx="8892990" cy="2431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0944"/>
                <a:gridCol w="4606908"/>
                <a:gridCol w="2145138"/>
              </a:tblGrid>
              <a:tr h="681225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Pinch type</a:t>
                      </a:r>
                      <a:endParaRPr lang="ko-KR" sz="1400" b="1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Description</a:t>
                      </a:r>
                      <a:endParaRPr lang="ko-KR" sz="1400" b="1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Pinch direction</a:t>
                      </a:r>
                      <a:endParaRPr lang="ko-KR" sz="1400" b="1" kern="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by turbulence type</a:t>
                      </a:r>
                      <a:endParaRPr lang="ko-KR" sz="1400" b="1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solidFill>
                      <a:srgbClr val="002060"/>
                    </a:solidFill>
                  </a:tcPr>
                </a:tc>
              </a:tr>
              <a:tr h="332591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Curvature pinch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Compressibility of </a:t>
                      </a:r>
                      <a:r>
                        <a:rPr lang="en-US" sz="1400" b="1" kern="1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ExB</a:t>
                      </a:r>
                      <a:r>
                        <a:rPr lang="en-US" sz="1400" b="1" kern="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drift v</a:t>
                      </a:r>
                      <a:endParaRPr lang="ko-KR" sz="1400" b="1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-3175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Inward</a:t>
                      </a:r>
                      <a:endParaRPr lang="ko-KR" sz="1200" b="1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1225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Thermodiffusion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pinch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Compression of the diamagnetic drift v</a:t>
                      </a:r>
                      <a:endParaRPr lang="ko-KR" sz="1400" b="1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ITG 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/>
                        </a:rPr>
                        <a:t>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Outward</a:t>
                      </a:r>
                      <a:endParaRPr lang="ko-KR" sz="1400" b="1" kern="1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TEM </a:t>
                      </a:r>
                      <a:r>
                        <a:rPr lang="en-US" sz="1200" b="1" kern="100" dirty="0">
                          <a:effectLst/>
                          <a:latin typeface="Arial" pitchFamily="34" charset="0"/>
                          <a:cs typeface="Arial" pitchFamily="34" charset="0"/>
                          <a:sym typeface="Wingdings"/>
                        </a:rPr>
                        <a:t></a:t>
                      </a:r>
                      <a:r>
                        <a:rPr lang="en-US" sz="1200" b="1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Inward</a:t>
                      </a:r>
                      <a:endParaRPr lang="ko-KR" sz="1200" b="1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1225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Parallel impurity </a:t>
                      </a:r>
                      <a:endParaRPr lang="en-US" sz="1600" b="1" kern="100" dirty="0" smtClean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compression</a:t>
                      </a:r>
                      <a:endParaRPr lang="ko-KR" sz="1600" b="1" kern="1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Parallel compression of parallel v fluctuations produced along the field line by fluctuating electrostatic potential</a:t>
                      </a:r>
                      <a:endParaRPr lang="ko-KR" sz="1400" b="1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ITG </a:t>
                      </a:r>
                      <a:r>
                        <a:rPr lang="en-US" sz="1200" b="1" kern="100" dirty="0">
                          <a:effectLst/>
                          <a:latin typeface="Arial" pitchFamily="34" charset="0"/>
                          <a:cs typeface="Arial" pitchFamily="34" charset="0"/>
                          <a:sym typeface="Wingdings"/>
                        </a:rPr>
                        <a:t></a:t>
                      </a:r>
                      <a:r>
                        <a:rPr lang="en-US" sz="1200" b="1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Inward</a:t>
                      </a:r>
                      <a:endParaRPr lang="ko-KR" sz="1200" b="1" kern="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TEM 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/>
                        </a:rPr>
                        <a:t>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Outward</a:t>
                      </a:r>
                      <a:endParaRPr lang="ko-KR" sz="1400" b="1" kern="1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74295" marR="7429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234027" y="5203066"/>
            <a:ext cx="93994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GYRO 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and 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XGC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simulations are on-going to find the dominant turbulence mode of No ECH and on-axis ECH cases.</a:t>
            </a:r>
          </a:p>
          <a:p>
            <a:r>
              <a:rPr lang="en-US" altLang="ko-KR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 It is expected that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TEM is the dominant mode </a:t>
            </a:r>
            <a:r>
              <a:rPr lang="en-US" altLang="ko-KR" dirty="0">
                <a:latin typeface="Arial" pitchFamily="34" charset="0"/>
                <a:cs typeface="Arial" pitchFamily="34" charset="0"/>
                <a:sym typeface="Wingdings" pitchFamily="2" charset="2"/>
              </a:rPr>
              <a:t>because 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of ECH effect on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Te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profile.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It may be due to 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parallel </a:t>
            </a:r>
            <a:r>
              <a:rPr lang="en-US" altLang="ko-K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impurity 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compression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b="1" dirty="0">
                <a:latin typeface="Arial" pitchFamily="34" charset="0"/>
                <a:cs typeface="Arial" pitchFamily="34" charset="0"/>
                <a:sym typeface="Wingdings" pitchFamily="2" charset="2"/>
              </a:rPr>
              <a:t>driven by 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increased R/</a:t>
            </a:r>
            <a:r>
              <a:rPr lang="en-US" altLang="ko-K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</a:t>
            </a:r>
            <a:r>
              <a:rPr lang="en-US" altLang="ko-KR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Te</a:t>
            </a:r>
            <a:r>
              <a:rPr lang="en-US" altLang="ko-KR" b="1" baseline="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[2]</a:t>
            </a:r>
          </a:p>
          <a:p>
            <a:r>
              <a:rPr lang="en-US" altLang="ko-KR" b="1" baseline="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98627" y="6623774"/>
            <a:ext cx="85029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ko-KR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[1] H. </a:t>
            </a:r>
            <a:r>
              <a:rPr lang="fr-FR" altLang="ko-KR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Nordman </a:t>
            </a:r>
            <a:r>
              <a:rPr lang="fr-FR" altLang="ko-KR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 al</a:t>
            </a:r>
            <a:r>
              <a:rPr lang="fr-FR" altLang="ko-KR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fr-FR" altLang="ko-KR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2011 Plasma Phys. Control. Fusion 53 </a:t>
            </a:r>
            <a:r>
              <a:rPr lang="fr-FR" altLang="ko-KR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105005 </a:t>
            </a:r>
            <a:r>
              <a:rPr lang="en-US" altLang="ko-KR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[2] C</a:t>
            </a:r>
            <a:r>
              <a:rPr lang="en-US" altLang="ko-KR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ko-KR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Angioni</a:t>
            </a:r>
            <a:r>
              <a:rPr lang="en-US" altLang="ko-KR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1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 al</a:t>
            </a:r>
            <a:r>
              <a:rPr lang="en-US" altLang="ko-KR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.,2006 Phys. Rev. </a:t>
            </a:r>
            <a:r>
              <a:rPr lang="en-US" altLang="ko-KR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Lett</a:t>
            </a:r>
            <a:r>
              <a:rPr lang="en-US" altLang="ko-KR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96 095003</a:t>
            </a:r>
            <a:endParaRPr lang="ko-KR" alt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36" y="1268760"/>
            <a:ext cx="6708745" cy="139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직선 화살표 연결선 30"/>
          <p:cNvCxnSpPr/>
          <p:nvPr/>
        </p:nvCxnSpPr>
        <p:spPr>
          <a:xfrm flipV="1">
            <a:off x="3080792" y="2162475"/>
            <a:ext cx="468052" cy="2584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65168" y="1187460"/>
            <a:ext cx="18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Curvature pinch</a:t>
            </a:r>
            <a:endParaRPr lang="ko-KR" altLang="en-US" dirty="0"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6519" y="2236223"/>
            <a:ext cx="288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Thermodiffusion</a:t>
            </a:r>
            <a:r>
              <a:rPr lang="en-US" altLang="ko-KR" dirty="0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 pinch</a:t>
            </a:r>
            <a:endParaRPr lang="ko-KR" altLang="en-US" dirty="0"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67818" y="1700808"/>
            <a:ext cx="1638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Parallel </a:t>
            </a:r>
          </a:p>
          <a:p>
            <a:pPr algn="ctr"/>
            <a:r>
              <a:rPr lang="en-US" altLang="ko-KR" dirty="0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compression </a:t>
            </a:r>
          </a:p>
          <a:p>
            <a:pPr algn="ctr"/>
            <a:r>
              <a:rPr lang="en-US" altLang="ko-KR" dirty="0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pinch</a:t>
            </a:r>
            <a:endParaRPr lang="ko-KR" altLang="en-US" dirty="0"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cxnSp>
        <p:nvCxnSpPr>
          <p:cNvPr id="39" name="직선 화살표 연결선 38"/>
          <p:cNvCxnSpPr/>
          <p:nvPr/>
        </p:nvCxnSpPr>
        <p:spPr>
          <a:xfrm>
            <a:off x="7293260" y="1494077"/>
            <a:ext cx="0" cy="2487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/>
          <p:nvPr/>
        </p:nvCxnSpPr>
        <p:spPr>
          <a:xfrm flipH="1">
            <a:off x="8151355" y="2420888"/>
            <a:ext cx="546061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272480" y="6093296"/>
            <a:ext cx="84969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6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23960"/>
            <a:ext cx="9906000" cy="928776"/>
          </a:xfrm>
        </p:spPr>
        <p:txBody>
          <a:bodyPr>
            <a:noAutofit/>
          </a:bodyPr>
          <a:lstStyle/>
          <a:p>
            <a:r>
              <a:rPr lang="en-US" altLang="ko-KR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SXR &amp; VUV </a:t>
            </a:r>
            <a:r>
              <a:rPr lang="en-US" altLang="ko-KR" sz="4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imaging</a:t>
            </a:r>
            <a:r>
              <a:rPr lang="en-US" altLang="ko-KR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diagnostics </a:t>
            </a:r>
            <a:br>
              <a:rPr lang="en-US" altLang="ko-KR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KSTAR (as of now)</a:t>
            </a:r>
            <a:endParaRPr lang="ko-KR" alt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536" y="1268760"/>
            <a:ext cx="6768752" cy="523220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ko-KR" sz="2000" b="1" dirty="0">
                <a:solidFill>
                  <a:srgbClr val="0536B3"/>
                </a:solidFill>
                <a:latin typeface="Arial" pitchFamily="34" charset="0"/>
                <a:cs typeface="Arial" pitchFamily="34" charset="0"/>
              </a:rPr>
              <a:t>Soft X-ray array </a:t>
            </a:r>
            <a:r>
              <a:rPr lang="en-US" altLang="ko-KR" sz="2000" b="1" dirty="0" smtClean="0">
                <a:solidFill>
                  <a:srgbClr val="0536B3"/>
                </a:solidFill>
                <a:latin typeface="Arial" pitchFamily="34" charset="0"/>
                <a:cs typeface="Arial" pitchFamily="34" charset="0"/>
              </a:rPr>
              <a:t>(SXRA)</a:t>
            </a:r>
            <a:endParaRPr lang="en-US" altLang="ko-KR" sz="2000" b="1" dirty="0">
              <a:solidFill>
                <a:srgbClr val="0536B3"/>
              </a:solidFill>
              <a:latin typeface="Arial" pitchFamily="34" charset="0"/>
              <a:cs typeface="Arial" pitchFamily="34" charset="0"/>
            </a:endParaRPr>
          </a:p>
          <a:p>
            <a:pPr marL="806450" lvl="1" indent="-349250">
              <a:buFont typeface="Wingdings" pitchFamily="2" charset="2"/>
              <a:buChar char="Ø"/>
            </a:pP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2 arrays, 32 </a:t>
            </a:r>
            <a:r>
              <a:rPr lang="en-US" altLang="ko-K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ch</a:t>
            </a: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(64 </a:t>
            </a:r>
            <a:r>
              <a:rPr lang="en-US" altLang="ko-K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ch</a:t>
            </a: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)</a:t>
            </a:r>
          </a:p>
          <a:p>
            <a:pPr marL="806450" lvl="1" indent="-349250">
              <a:buFont typeface="Wingdings" pitchFamily="2" charset="2"/>
              <a:buChar char="Ø"/>
            </a:pPr>
            <a:r>
              <a:rPr lang="en-US" altLang="ko-K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t = </a:t>
            </a:r>
            <a:r>
              <a:rPr lang="en-US" altLang="ko-KR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2</a:t>
            </a:r>
            <a:r>
              <a:rPr lang="en-US" altLang="ko-K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el-GR" altLang="ko-KR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μ</a:t>
            </a:r>
            <a:r>
              <a:rPr lang="en-US" altLang="ko-K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s</a:t>
            </a: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, r = 5 cm </a:t>
            </a:r>
          </a:p>
          <a:p>
            <a:pPr marL="806450" lvl="1" indent="-349250">
              <a:buFont typeface="Wingdings" pitchFamily="2" charset="2"/>
              <a:buChar char="Ø"/>
            </a:pPr>
            <a:r>
              <a:rPr lang="en-US" altLang="ko-K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Ar</a:t>
            </a: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Ross filters (</a:t>
            </a:r>
            <a:r>
              <a:rPr lang="en-US" altLang="ko-K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Cl</a:t>
            </a: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&amp; </a:t>
            </a:r>
            <a:r>
              <a:rPr lang="en-US" altLang="ko-K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Ca</a:t>
            </a: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K-edge): 2.8 – 4.0 </a:t>
            </a:r>
            <a:r>
              <a:rPr lang="en-US" altLang="ko-K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keV</a:t>
            </a:r>
            <a:endParaRPr lang="en-US" altLang="ko-KR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Symbol" panose="05050102010706020507" pitchFamily="18" charset="2"/>
            </a:endParaRPr>
          </a:p>
          <a:p>
            <a:pPr marL="806450" lvl="1" indent="-349250">
              <a:buFont typeface="Wingdings" pitchFamily="2" charset="2"/>
              <a:buChar char="Ø"/>
            </a:pP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Be filters (10, 50 </a:t>
            </a:r>
            <a:r>
              <a:rPr lang="el-GR" altLang="ko-K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μ</a:t>
            </a: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m: 0.5, 1.0 </a:t>
            </a:r>
            <a:r>
              <a:rPr lang="en-US" altLang="ko-K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keV</a:t>
            </a: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): </a:t>
            </a:r>
            <a:r>
              <a:rPr lang="en-US" altLang="ko-K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2 color</a:t>
            </a:r>
          </a:p>
          <a:p>
            <a:pPr marL="742950" lvl="1" indent="-285750">
              <a:buFont typeface="Arial" panose="020B0604020202020204" pitchFamily="34" charset="0"/>
              <a:buChar char="‒"/>
            </a:pPr>
            <a:endParaRPr lang="en-US" altLang="ko-KR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ko-KR" sz="2000" b="1" dirty="0">
                <a:solidFill>
                  <a:srgbClr val="0536B3"/>
                </a:solidFill>
                <a:latin typeface="Arial" pitchFamily="34" charset="0"/>
                <a:cs typeface="Arial" pitchFamily="34" charset="0"/>
              </a:rPr>
              <a:t>VUV </a:t>
            </a:r>
            <a:r>
              <a:rPr lang="en-US" altLang="ko-KR" sz="2000" b="1" dirty="0" smtClean="0">
                <a:solidFill>
                  <a:srgbClr val="0536B3"/>
                </a:solidFill>
                <a:latin typeface="Arial" pitchFamily="34" charset="0"/>
                <a:cs typeface="Arial" pitchFamily="34" charset="0"/>
              </a:rPr>
              <a:t>spectroscopy</a:t>
            </a:r>
            <a:endParaRPr lang="en-US" altLang="ko-KR" sz="2000" b="1" dirty="0">
              <a:solidFill>
                <a:srgbClr val="0536B3"/>
              </a:solidFill>
              <a:latin typeface="Arial" pitchFamily="34" charset="0"/>
              <a:cs typeface="Arial" pitchFamily="34" charset="0"/>
            </a:endParaRPr>
          </a:p>
          <a:p>
            <a:pPr marL="806450" lvl="1" indent="-349250">
              <a:buFont typeface="Wingdings" pitchFamily="2" charset="2"/>
              <a:buChar char="Ø"/>
            </a:pPr>
            <a:r>
              <a:rPr lang="en-US" altLang="ko-KR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28 </a:t>
            </a:r>
            <a:r>
              <a:rPr lang="en-US" altLang="ko-K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</a:t>
            </a:r>
            <a:r>
              <a:rPr lang="en-US" altLang="ko-KR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for imaging (</a:t>
            </a: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5 - 20 nm),  </a:t>
            </a: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</a:t>
            </a:r>
            <a:r>
              <a:rPr lang="en-US" altLang="ko-KR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t = </a:t>
            </a: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 </a:t>
            </a:r>
            <a:r>
              <a:rPr lang="en-US" altLang="ko-K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ms</a:t>
            </a:r>
            <a:endParaRPr lang="en-US" altLang="ko-KR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806450" lvl="1" indent="-349250">
              <a:buFont typeface="Wingdings" pitchFamily="2" charset="2"/>
              <a:buChar char="Ø"/>
            </a:pP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1 </a:t>
            </a:r>
            <a:r>
              <a:rPr lang="en-US" altLang="ko-K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ch</a:t>
            </a:r>
            <a:r>
              <a:rPr lang="en-US" altLang="ko-KR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for </a:t>
            </a: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survey    (15 - 60 nm), </a:t>
            </a:r>
            <a:r>
              <a:rPr lang="en-US" altLang="ko-KR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t = </a:t>
            </a: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13 </a:t>
            </a:r>
            <a:r>
              <a:rPr lang="en-US" altLang="ko-K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ms</a:t>
            </a:r>
            <a:endParaRPr lang="en-US" altLang="ko-KR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Symbol" panose="05050102010706020507" pitchFamily="18" charset="2"/>
            </a:endParaRPr>
          </a:p>
          <a:p>
            <a:pPr marL="742950" lvl="1" indent="-285750">
              <a:buFont typeface="Arial" panose="020B0604020202020204" pitchFamily="34" charset="0"/>
              <a:buChar char="‒"/>
            </a:pPr>
            <a:endParaRPr lang="en-US" altLang="ko-KR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Symbol" panose="05050102010706020507" pitchFamily="18" charset="2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ko-KR" sz="2000" b="1" dirty="0" smtClean="0">
                <a:solidFill>
                  <a:srgbClr val="0536B3"/>
                </a:solidFill>
                <a:latin typeface="Arial" pitchFamily="34" charset="0"/>
                <a:cs typeface="Arial" pitchFamily="34" charset="0"/>
              </a:rPr>
              <a:t>2-D Tangential X-ray </a:t>
            </a:r>
            <a:r>
              <a:rPr lang="en-US" altLang="ko-KR" sz="2000" b="1" dirty="0">
                <a:solidFill>
                  <a:srgbClr val="0536B3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sz="2000" b="1" dirty="0" smtClean="0">
                <a:solidFill>
                  <a:srgbClr val="0536B3"/>
                </a:solidFill>
                <a:latin typeface="Arial" pitchFamily="34" charset="0"/>
                <a:cs typeface="Arial" pitchFamily="34" charset="0"/>
              </a:rPr>
              <a:t>inhole camera (TXPC)</a:t>
            </a:r>
            <a:endParaRPr lang="en-US" altLang="ko-KR" sz="2000" b="1" dirty="0">
              <a:solidFill>
                <a:srgbClr val="0536B3"/>
              </a:solidFill>
              <a:latin typeface="Arial" pitchFamily="34" charset="0"/>
              <a:cs typeface="Arial" pitchFamily="34" charset="0"/>
            </a:endParaRPr>
          </a:p>
          <a:p>
            <a:pPr marL="806450" lvl="1" indent="-349250">
              <a:buFont typeface="Wingdings" pitchFamily="2" charset="2"/>
              <a:buChar char="Ø"/>
            </a:pP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Duplex </a:t>
            </a:r>
            <a:r>
              <a:rPr lang="en-US" altLang="ko-KR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(2 color</a:t>
            </a: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), 50x50 </a:t>
            </a:r>
            <a:r>
              <a:rPr lang="en-US" altLang="ko-K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</a:t>
            </a:r>
            <a:endParaRPr lang="en-US" altLang="ko-KR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806450" lvl="1" indent="-349250">
              <a:buFont typeface="Wingdings" pitchFamily="2" charset="2"/>
              <a:buChar char="Ø"/>
            </a:pPr>
            <a:r>
              <a:rPr lang="en-US" altLang="ko-K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</a:t>
            </a:r>
            <a:r>
              <a:rPr lang="en-US" altLang="ko-KR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t = </a:t>
            </a:r>
            <a:r>
              <a:rPr lang="en-US" altLang="ko-K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0.1 </a:t>
            </a:r>
            <a:r>
              <a:rPr lang="en-US" altLang="ko-KR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ms</a:t>
            </a:r>
            <a:r>
              <a:rPr lang="en-US" altLang="ko-KR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, r = </a:t>
            </a: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2 </a:t>
            </a:r>
            <a:r>
              <a:rPr lang="en-US" altLang="ko-KR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cm</a:t>
            </a:r>
            <a:endParaRPr lang="en-US" altLang="ko-KR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800100" lvl="1" indent="-342900">
              <a:buFont typeface="Arial" pitchFamily="34" charset="0"/>
              <a:buChar char="‒"/>
            </a:pPr>
            <a:endParaRPr lang="en-US" altLang="ko-KR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ko-KR" sz="2000" b="1" dirty="0" smtClean="0">
                <a:solidFill>
                  <a:srgbClr val="0536B3"/>
                </a:solidFill>
                <a:latin typeface="Arial" pitchFamily="34" charset="0"/>
                <a:cs typeface="Arial" pitchFamily="34" charset="0"/>
              </a:rPr>
              <a:t>GEM detector for 2-D X-ray camera</a:t>
            </a:r>
            <a:endParaRPr lang="en-US" altLang="ko-KR" sz="2000" b="1" dirty="0">
              <a:solidFill>
                <a:srgbClr val="0536B3"/>
              </a:solidFill>
              <a:latin typeface="Arial" pitchFamily="34" charset="0"/>
              <a:cs typeface="Arial" pitchFamily="34" charset="0"/>
            </a:endParaRPr>
          </a:p>
          <a:p>
            <a:pPr marL="806450" lvl="1" indent="-349250">
              <a:buFont typeface="Wingdings" pitchFamily="2" charset="2"/>
              <a:buChar char="Ø"/>
            </a:pP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12x12 pixels, 128 </a:t>
            </a:r>
            <a:r>
              <a:rPr lang="en-US" altLang="ko-K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ch</a:t>
            </a:r>
            <a:endParaRPr lang="en-US" altLang="ko-KR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Symbol" panose="05050102010706020507" pitchFamily="18" charset="2"/>
            </a:endParaRPr>
          </a:p>
          <a:p>
            <a:pPr marL="806450" lvl="1" indent="-349250">
              <a:buFont typeface="Wingdings" pitchFamily="2" charset="2"/>
              <a:buChar char="Ø"/>
            </a:pP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t = 1 </a:t>
            </a:r>
            <a:r>
              <a:rPr lang="en-US" altLang="ko-K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ms</a:t>
            </a: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, </a:t>
            </a:r>
            <a:r>
              <a:rPr lang="en-US" altLang="ko-KR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r = </a:t>
            </a: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2 - 6 </a:t>
            </a:r>
            <a:r>
              <a:rPr lang="en-US" altLang="ko-KR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cm </a:t>
            </a:r>
          </a:p>
          <a:p>
            <a:pPr marL="806450" lvl="1" indent="-349250">
              <a:buFont typeface="Wingdings" pitchFamily="2" charset="2"/>
              <a:buChar char="Ø"/>
            </a:pP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3 </a:t>
            </a:r>
            <a:r>
              <a:rPr lang="en-US" altLang="ko-KR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– </a:t>
            </a: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30 </a:t>
            </a:r>
            <a:r>
              <a:rPr lang="en-US" altLang="ko-K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keV</a:t>
            </a:r>
            <a:endParaRPr lang="en-US" altLang="ko-K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29265" y="1901731"/>
            <a:ext cx="2592288" cy="2092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atinLnBrk="0"/>
            <a:r>
              <a:rPr lang="en-US" altLang="ko-K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Tomographic reconstruction codes developed</a:t>
            </a:r>
          </a:p>
          <a:p>
            <a:endParaRPr lang="en-US" altLang="ko-KR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Max. Entropy Method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Phillips-</a:t>
            </a:r>
            <a:r>
              <a:rPr lang="en-US" altLang="ko-KR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Tikhonov</a:t>
            </a:r>
            <a:endParaRPr lang="en-US" altLang="ko-KR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Min. Fisher Information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Cormack</a:t>
            </a:r>
          </a:p>
        </p:txBody>
      </p:sp>
    </p:spTree>
    <p:extLst>
      <p:ext uri="{BB962C8B-B14F-4D97-AF65-F5344CB8AC3E}">
        <p14:creationId xmlns:p14="http://schemas.microsoft.com/office/powerpoint/2010/main" val="15576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188640"/>
            <a:ext cx="9906000" cy="928776"/>
          </a:xfrm>
        </p:spPr>
        <p:txBody>
          <a:bodyPr>
            <a:noAutofit/>
          </a:bodyPr>
          <a:lstStyle/>
          <a:p>
            <a:pPr latinLnBrk="0"/>
            <a:r>
              <a:rPr lang="en-US" altLang="ko-K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Diagnostics &amp; analysis tools ready for W injection experiment</a:t>
            </a:r>
            <a:endParaRPr lang="ko-KR" alt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632519" y="1475490"/>
            <a:ext cx="8438723" cy="707886"/>
          </a:xfrm>
          <a:prstGeom prst="rect">
            <a:avLst/>
          </a:prstGeom>
          <a:noFill/>
          <a:ln w="28575" cmpd="sng">
            <a:noFill/>
          </a:ln>
          <a:effectLst/>
        </p:spPr>
        <p:txBody>
          <a:bodyPr wrap="square" rtlCol="0">
            <a:spAutoFit/>
          </a:bodyPr>
          <a:lstStyle/>
          <a:p>
            <a:pPr marL="342900" indent="-342900" latinLnBrk="0">
              <a:buFont typeface="Wingdings" pitchFamily="2" charset="2"/>
              <a:buChar char="l"/>
            </a:pPr>
            <a:r>
              <a:rPr lang="en-US" altLang="ko-KR" sz="2000" dirty="0" smtClean="0">
                <a:latin typeface="Arial"/>
                <a:cs typeface="Arial"/>
              </a:rPr>
              <a:t>5 - 20 nm wavelength range is mainly used for measurement of W emission spectra.</a:t>
            </a:r>
            <a:endParaRPr lang="ko-KR" altLang="en-US" sz="2000" dirty="0">
              <a:latin typeface="Arial"/>
              <a:cs typeface="Arial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36575" y="2132856"/>
            <a:ext cx="518457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1938" indent="-261938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  <a:ea typeface="굴림" charset="-127"/>
              </a:defRPr>
            </a:lvl1pPr>
            <a:lvl2pPr marL="542925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  <a:ea typeface="굴림" charset="-127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  <a:ea typeface="굴림" charset="-127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  <a:ea typeface="굴림" charset="-127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imes New Roman" pitchFamily="18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ea typeface="굴림" charset="-127"/>
              </a:defRPr>
            </a:lvl9pPr>
          </a:lstStyle>
          <a:p>
            <a:pPr marL="358775" indent="-358775" eaLnBrk="1" hangingPunct="1">
              <a:buFont typeface="Wingdings" pitchFamily="2" charset="2"/>
              <a:buChar char="Ø"/>
              <a:tabLst>
                <a:tab pos="1522413" algn="l"/>
              </a:tabLst>
            </a:pPr>
            <a:r>
              <a:rPr lang="en-US" altLang="ko-KR" sz="2000" dirty="0" smtClean="0">
                <a:solidFill>
                  <a:srgbClr val="00006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ASDEX-U:  	VUV (~5 nm)</a:t>
            </a:r>
            <a:endParaRPr lang="en-US" altLang="ko-KR" sz="1000" dirty="0">
              <a:solidFill>
                <a:srgbClr val="000066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altLang="ko-KR" sz="2000" dirty="0" smtClean="0">
                <a:solidFill>
                  <a:srgbClr val="00006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JET:  	VUV </a:t>
            </a:r>
            <a:r>
              <a:rPr lang="en-US" altLang="ko-KR" sz="2000" dirty="0">
                <a:solidFill>
                  <a:srgbClr val="00006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(~5 nm</a:t>
            </a:r>
            <a:r>
              <a:rPr lang="en-US" altLang="ko-KR" sz="2000" dirty="0" smtClean="0">
                <a:solidFill>
                  <a:srgbClr val="00006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) &amp; SXR</a:t>
            </a:r>
            <a:endParaRPr lang="en-US" altLang="ko-KR" sz="1000" dirty="0" smtClean="0">
              <a:solidFill>
                <a:srgbClr val="000066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altLang="ko-KR" sz="2000" dirty="0" smtClean="0">
                <a:solidFill>
                  <a:srgbClr val="00006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JT-60U:  	VUV </a:t>
            </a:r>
            <a:r>
              <a:rPr lang="en-US" altLang="ko-KR" sz="2000" dirty="0">
                <a:solidFill>
                  <a:srgbClr val="00006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(6.23 nm</a:t>
            </a:r>
            <a:r>
              <a:rPr lang="en-US" altLang="ko-KR" sz="2000" dirty="0" smtClean="0">
                <a:solidFill>
                  <a:srgbClr val="00006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)</a:t>
            </a:r>
            <a:endParaRPr lang="en-US" altLang="ko-KR" sz="1000" dirty="0" smtClean="0">
              <a:solidFill>
                <a:srgbClr val="000066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altLang="ko-KR" sz="2000" dirty="0" smtClean="0">
                <a:solidFill>
                  <a:srgbClr val="00006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LHD: 	EUV </a:t>
            </a:r>
            <a:r>
              <a:rPr lang="en-US" altLang="ko-KR" sz="2000" dirty="0">
                <a:solidFill>
                  <a:srgbClr val="00006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(6.09, 6.23 &amp; 12.7 nm</a:t>
            </a:r>
            <a:r>
              <a:rPr lang="en-US" altLang="ko-KR" sz="2000" dirty="0" smtClean="0">
                <a:solidFill>
                  <a:srgbClr val="00006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)</a:t>
            </a:r>
            <a:endParaRPr lang="en-US" altLang="ko-KR" sz="1000" b="1" dirty="0" smtClean="0">
              <a:solidFill>
                <a:srgbClr val="000066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KSTAR</a:t>
            </a:r>
            <a:endParaRPr lang="en-US" altLang="ko-KR" sz="2000" dirty="0" smtClean="0">
              <a:solidFill>
                <a:srgbClr val="0000FF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539750" lvl="1" eaLnBrk="1" hangingPunct="1"/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- VUV (5 – 60 nm): ITER prototype</a:t>
            </a:r>
          </a:p>
          <a:p>
            <a:pPr marL="539750" lvl="1" eaLnBrk="1" hangingPunct="1"/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- SXR</a:t>
            </a:r>
            <a:endParaRPr lang="en-US" altLang="ko-KR" sz="2000" b="1" dirty="0">
              <a:solidFill>
                <a:srgbClr val="0000FF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690741" y="4293096"/>
            <a:ext cx="8438723" cy="400110"/>
          </a:xfrm>
          <a:prstGeom prst="rect">
            <a:avLst/>
          </a:prstGeom>
          <a:noFill/>
          <a:ln w="28575" cmpd="sng">
            <a:noFill/>
          </a:ln>
          <a:effectLst/>
        </p:spPr>
        <p:txBody>
          <a:bodyPr wrap="square" rtlCol="0">
            <a:spAutoFit/>
          </a:bodyPr>
          <a:lstStyle/>
          <a:p>
            <a:pPr marL="342900" indent="-342900" latinLnBrk="0">
              <a:buFont typeface="Wingdings" pitchFamily="2" charset="2"/>
              <a:buChar char="l"/>
            </a:pPr>
            <a:r>
              <a:rPr lang="en-US" altLang="ko-KR" sz="2000" dirty="0">
                <a:latin typeface="Arial"/>
                <a:cs typeface="Arial"/>
              </a:rPr>
              <a:t>Simulation &amp; Atomic </a:t>
            </a:r>
            <a:r>
              <a:rPr lang="en-US" altLang="ko-KR" sz="2000" dirty="0" smtClean="0">
                <a:latin typeface="Arial"/>
                <a:cs typeface="Arial"/>
              </a:rPr>
              <a:t>data:   </a:t>
            </a:r>
            <a:r>
              <a:rPr lang="en-US" altLang="ko-KR" sz="2000" b="1" dirty="0" smtClean="0">
                <a:latin typeface="Arial"/>
                <a:cs typeface="Arial"/>
              </a:rPr>
              <a:t>SANCO-ADAS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690190" y="4797152"/>
            <a:ext cx="75031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latinLnBrk="0">
              <a:buFont typeface="Wingdings" pitchFamily="2" charset="2"/>
              <a:buChar char="l"/>
            </a:pPr>
            <a:r>
              <a:rPr lang="en-US" altLang="ko-KR" sz="2000" dirty="0">
                <a:solidFill>
                  <a:srgbClr val="000000"/>
                </a:solidFill>
                <a:latin typeface="Arial"/>
                <a:cs typeface="Arial"/>
              </a:rPr>
              <a:t>W test particle </a:t>
            </a:r>
            <a:r>
              <a:rPr lang="en-US" altLang="ko-KR" sz="2000" dirty="0" smtClean="0">
                <a:solidFill>
                  <a:srgbClr val="000000"/>
                </a:solidFill>
                <a:latin typeface="Arial"/>
                <a:cs typeface="Arial"/>
              </a:rPr>
              <a:t>injector under preparation/consideration</a:t>
            </a:r>
          </a:p>
          <a:p>
            <a:pPr marL="800100" lvl="1" indent="-342900" latinLnBrk="0"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rgbClr val="000000"/>
                </a:solidFill>
                <a:latin typeface="Arial"/>
                <a:cs typeface="Arial"/>
              </a:rPr>
              <a:t>Particle gun (under preparation on KSTAR)</a:t>
            </a:r>
          </a:p>
          <a:p>
            <a:pPr marL="800100" lvl="1" indent="-342900" latinLnBrk="0"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rgbClr val="000000"/>
                </a:solidFill>
                <a:latin typeface="Arial"/>
                <a:cs typeface="Arial"/>
              </a:rPr>
              <a:t>Laser blow-off system (C-Mod)</a:t>
            </a:r>
          </a:p>
          <a:p>
            <a:pPr marL="800100" lvl="1" indent="-342900" latinLnBrk="0"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rgbClr val="000000"/>
                </a:solidFill>
                <a:latin typeface="Arial"/>
                <a:cs typeface="Arial"/>
              </a:rPr>
              <a:t>Particle dropper (NSTX)</a:t>
            </a:r>
          </a:p>
          <a:p>
            <a:pPr marL="800100" lvl="1" indent="-342900" latinLnBrk="0"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rgbClr val="000000"/>
                </a:solidFill>
                <a:latin typeface="Arial"/>
                <a:cs typeface="Arial"/>
              </a:rPr>
              <a:t>Pellet injection (LHD)</a:t>
            </a:r>
            <a:endParaRPr lang="en-US" altLang="ko-KR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8" name="図 1" descr="Winjector_schematic_ver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64" y="3501008"/>
            <a:ext cx="2495578" cy="242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188640"/>
            <a:ext cx="9906000" cy="928776"/>
          </a:xfrm>
        </p:spPr>
        <p:txBody>
          <a:bodyPr>
            <a:noAutofit/>
          </a:bodyPr>
          <a:lstStyle/>
          <a:p>
            <a:pPr latinLnBrk="0"/>
            <a:r>
              <a:rPr lang="en-US" altLang="ko-K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resentations and discussions</a:t>
            </a:r>
            <a:endParaRPr lang="ko-KR" alt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488504" y="1412776"/>
            <a:ext cx="9001001" cy="4395049"/>
          </a:xfrm>
          <a:prstGeom prst="rect">
            <a:avLst/>
          </a:prstGeom>
          <a:noFill/>
          <a:ln w="28575" cmpd="sng">
            <a:noFill/>
          </a:ln>
          <a:effectLst/>
        </p:spPr>
        <p:txBody>
          <a:bodyPr wrap="square" rtlCol="0">
            <a:spAutoFit/>
          </a:bodyPr>
          <a:lstStyle/>
          <a:p>
            <a:pPr marL="342900" indent="-342900" latinLnBrk="0">
              <a:lnSpc>
                <a:spcPct val="130000"/>
              </a:lnSpc>
              <a:buFont typeface="Wingdings" pitchFamily="2" charset="2"/>
              <a:buChar char="l"/>
            </a:pPr>
            <a:r>
              <a:rPr lang="en-US" altLang="ko-KR" sz="2400" dirty="0" smtClean="0">
                <a:latin typeface="Arial"/>
                <a:cs typeface="Arial"/>
              </a:rPr>
              <a:t>Design</a:t>
            </a:r>
            <a:r>
              <a:rPr lang="ko-KR" altLang="en-US" sz="2400" dirty="0" smtClean="0">
                <a:latin typeface="Arial"/>
                <a:cs typeface="Arial"/>
              </a:rPr>
              <a:t> </a:t>
            </a:r>
            <a:r>
              <a:rPr lang="en-US" altLang="ko-KR" sz="2400" dirty="0" smtClean="0">
                <a:latin typeface="Arial"/>
                <a:cs typeface="Arial"/>
              </a:rPr>
              <a:t>and tomography test of </a:t>
            </a:r>
            <a:r>
              <a:rPr lang="en-US" altLang="ko-KR" sz="2400" b="1" dirty="0" smtClean="0">
                <a:latin typeface="Arial"/>
                <a:cs typeface="Arial"/>
              </a:rPr>
              <a:t>Soft X-ray Array diagnostics</a:t>
            </a:r>
            <a:r>
              <a:rPr lang="en-US" altLang="ko-KR" sz="2400" dirty="0" smtClean="0">
                <a:latin typeface="Arial"/>
                <a:cs typeface="Arial"/>
              </a:rPr>
              <a:t> on KSTAR  (</a:t>
            </a:r>
            <a:r>
              <a:rPr lang="en-US" altLang="ko-KR" sz="2400" dirty="0" err="1" smtClean="0">
                <a:latin typeface="Arial"/>
                <a:cs typeface="Arial"/>
              </a:rPr>
              <a:t>Seung</a:t>
            </a:r>
            <a:r>
              <a:rPr lang="en-US" altLang="ko-KR" sz="2400" dirty="0" smtClean="0">
                <a:latin typeface="Arial"/>
                <a:cs typeface="Arial"/>
              </a:rPr>
              <a:t> Hun LEE)</a:t>
            </a:r>
          </a:p>
          <a:p>
            <a:pPr marL="342900" indent="-342900" latinLnBrk="0">
              <a:lnSpc>
                <a:spcPct val="130000"/>
              </a:lnSpc>
              <a:buFont typeface="Wingdings" pitchFamily="2" charset="2"/>
              <a:buChar char="l"/>
            </a:pPr>
            <a:endParaRPr lang="en-US" altLang="ko-KR" sz="800" dirty="0" smtClean="0">
              <a:latin typeface="Arial"/>
              <a:cs typeface="Arial"/>
            </a:endParaRPr>
          </a:p>
          <a:p>
            <a:pPr marL="342900" indent="-342900" latinLnBrk="0">
              <a:lnSpc>
                <a:spcPct val="130000"/>
              </a:lnSpc>
              <a:buFont typeface="Wingdings" pitchFamily="2" charset="2"/>
              <a:buChar char="l"/>
            </a:pPr>
            <a:r>
              <a:rPr lang="en-US" altLang="ko-KR" sz="2400" dirty="0" smtClean="0">
                <a:latin typeface="Arial"/>
                <a:cs typeface="Arial"/>
              </a:rPr>
              <a:t>Design and tomography test of </a:t>
            </a:r>
            <a:r>
              <a:rPr lang="en-US" altLang="ko-KR" sz="2400" b="1" i="1" dirty="0">
                <a:latin typeface="Arial"/>
                <a:cs typeface="Arial"/>
              </a:rPr>
              <a:t>Edge</a:t>
            </a:r>
            <a:r>
              <a:rPr lang="en-US" altLang="ko-KR" sz="2400" dirty="0">
                <a:latin typeface="Arial"/>
                <a:cs typeface="Arial"/>
              </a:rPr>
              <a:t> </a:t>
            </a:r>
            <a:r>
              <a:rPr lang="en-US" altLang="ko-KR" sz="2400" dirty="0" smtClean="0">
                <a:latin typeface="Arial"/>
                <a:cs typeface="Arial"/>
              </a:rPr>
              <a:t>Multi energy </a:t>
            </a:r>
            <a:r>
              <a:rPr lang="en-US" altLang="ko-KR" sz="2400" b="1" dirty="0" smtClean="0">
                <a:latin typeface="Arial"/>
                <a:cs typeface="Arial"/>
              </a:rPr>
              <a:t>Soft </a:t>
            </a:r>
            <a:r>
              <a:rPr lang="en-US" altLang="ko-KR" sz="2400" b="1" dirty="0">
                <a:latin typeface="Arial"/>
                <a:cs typeface="Arial"/>
              </a:rPr>
              <a:t>X-ray Array diagnostics </a:t>
            </a:r>
            <a:r>
              <a:rPr lang="en-US" altLang="ko-KR" sz="2400" dirty="0">
                <a:latin typeface="Arial"/>
                <a:cs typeface="Arial"/>
              </a:rPr>
              <a:t>on </a:t>
            </a:r>
            <a:r>
              <a:rPr lang="en-US" altLang="ko-KR" sz="2400" dirty="0" smtClean="0">
                <a:latin typeface="Arial"/>
                <a:cs typeface="Arial"/>
              </a:rPr>
              <a:t>KSTAR  (</a:t>
            </a:r>
            <a:r>
              <a:rPr lang="en-US" altLang="ko-KR" sz="2400" dirty="0" err="1" smtClean="0">
                <a:latin typeface="Arial"/>
                <a:cs typeface="Arial"/>
              </a:rPr>
              <a:t>Juhyeok</a:t>
            </a:r>
            <a:r>
              <a:rPr lang="en-US" altLang="ko-KR" sz="2400" dirty="0" smtClean="0">
                <a:latin typeface="Arial"/>
                <a:cs typeface="Arial"/>
              </a:rPr>
              <a:t> </a:t>
            </a:r>
            <a:r>
              <a:rPr lang="en-US" altLang="ko-KR" sz="2400" dirty="0" smtClean="0">
                <a:latin typeface="Arial"/>
                <a:cs typeface="Arial"/>
              </a:rPr>
              <a:t>JANG)</a:t>
            </a:r>
          </a:p>
          <a:p>
            <a:pPr marL="342900" indent="-342900" latinLnBrk="0">
              <a:lnSpc>
                <a:spcPct val="130000"/>
              </a:lnSpc>
              <a:buFont typeface="Wingdings" pitchFamily="2" charset="2"/>
              <a:buChar char="l"/>
            </a:pPr>
            <a:endParaRPr lang="en-US" altLang="ko-KR" sz="800" dirty="0" smtClean="0">
              <a:latin typeface="Arial"/>
              <a:cs typeface="Arial"/>
            </a:endParaRPr>
          </a:p>
          <a:p>
            <a:pPr marL="342900" indent="-342900" latinLnBrk="0">
              <a:lnSpc>
                <a:spcPct val="130000"/>
              </a:lnSpc>
              <a:buFont typeface="Wingdings" pitchFamily="2" charset="2"/>
              <a:buChar char="l"/>
            </a:pPr>
            <a:r>
              <a:rPr lang="en-US" altLang="ko-KR" sz="2400" b="1" dirty="0" smtClean="0">
                <a:latin typeface="Arial"/>
                <a:cs typeface="Arial"/>
              </a:rPr>
              <a:t>Impurity transport</a:t>
            </a:r>
            <a:r>
              <a:rPr lang="en-US" altLang="ko-KR" sz="2400" dirty="0" smtClean="0">
                <a:latin typeface="Arial"/>
                <a:cs typeface="Arial"/>
              </a:rPr>
              <a:t> analysis and preparation of </a:t>
            </a:r>
            <a:r>
              <a:rPr lang="en-US" altLang="ko-KR" sz="2400" b="1" dirty="0" smtClean="0">
                <a:latin typeface="Arial"/>
                <a:cs typeface="Arial"/>
              </a:rPr>
              <a:t>W injection</a:t>
            </a:r>
            <a:r>
              <a:rPr lang="en-US" altLang="ko-KR" sz="2400" dirty="0" smtClean="0">
                <a:latin typeface="Arial"/>
                <a:cs typeface="Arial"/>
              </a:rPr>
              <a:t> experiments  (</a:t>
            </a:r>
            <a:r>
              <a:rPr lang="en-US" altLang="ko-KR" sz="2400" dirty="0" err="1" smtClean="0">
                <a:latin typeface="Arial"/>
                <a:cs typeface="Arial"/>
              </a:rPr>
              <a:t>Joohwan</a:t>
            </a:r>
            <a:r>
              <a:rPr lang="en-US" altLang="ko-KR" sz="2400" dirty="0" smtClean="0">
                <a:latin typeface="Arial"/>
                <a:cs typeface="Arial"/>
              </a:rPr>
              <a:t> HONG)</a:t>
            </a:r>
          </a:p>
          <a:p>
            <a:pPr marL="342900" indent="-342900" latinLnBrk="0">
              <a:lnSpc>
                <a:spcPct val="130000"/>
              </a:lnSpc>
              <a:buFont typeface="Wingdings" pitchFamily="2" charset="2"/>
              <a:buChar char="l"/>
            </a:pPr>
            <a:endParaRPr lang="en-US" altLang="ko-KR" sz="800" dirty="0" smtClean="0">
              <a:latin typeface="Arial"/>
              <a:cs typeface="Arial"/>
            </a:endParaRPr>
          </a:p>
          <a:p>
            <a:pPr marL="342900" indent="-342900" latinLnBrk="0">
              <a:lnSpc>
                <a:spcPct val="130000"/>
              </a:lnSpc>
              <a:buFont typeface="Wingdings" pitchFamily="2" charset="2"/>
              <a:buChar char="l"/>
            </a:pPr>
            <a:r>
              <a:rPr lang="en-US" altLang="ko-KR" sz="2400" dirty="0" smtClean="0">
                <a:latin typeface="Arial"/>
                <a:cs typeface="Arial"/>
              </a:rPr>
              <a:t>Development of a </a:t>
            </a:r>
            <a:r>
              <a:rPr lang="en-US" altLang="ko-KR" sz="2400" b="1" dirty="0" smtClean="0">
                <a:latin typeface="Arial"/>
                <a:cs typeface="Arial"/>
              </a:rPr>
              <a:t>tungsten injection injector</a:t>
            </a:r>
            <a:r>
              <a:rPr lang="en-US" altLang="ko-KR" sz="2400" dirty="0" smtClean="0">
                <a:latin typeface="Arial"/>
                <a:cs typeface="Arial"/>
              </a:rPr>
              <a:t> for high Z impurity study  (</a:t>
            </a:r>
            <a:r>
              <a:rPr lang="en-US" altLang="ko-KR" sz="2400" dirty="0" err="1">
                <a:latin typeface="Arial"/>
                <a:cs typeface="Arial"/>
              </a:rPr>
              <a:t>Joohwan</a:t>
            </a:r>
            <a:r>
              <a:rPr lang="en-US" altLang="ko-KR" sz="2400" dirty="0">
                <a:latin typeface="Arial"/>
                <a:cs typeface="Arial"/>
              </a:rPr>
              <a:t> HONG)</a:t>
            </a:r>
            <a:endParaRPr lang="ko-KR" alt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155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그룹 55"/>
          <p:cNvGrpSpPr/>
          <p:nvPr/>
        </p:nvGrpSpPr>
        <p:grpSpPr>
          <a:xfrm>
            <a:off x="6791449" y="2132856"/>
            <a:ext cx="2121991" cy="3509679"/>
            <a:chOff x="7236296" y="1772816"/>
            <a:chExt cx="1440160" cy="2899047"/>
          </a:xfrm>
        </p:grpSpPr>
        <p:pic>
          <p:nvPicPr>
            <p:cNvPr id="57" name="그림 5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695" r="5930" b="8299"/>
            <a:stretch/>
          </p:blipFill>
          <p:spPr>
            <a:xfrm>
              <a:off x="7236296" y="1772816"/>
              <a:ext cx="1440160" cy="2899047"/>
            </a:xfrm>
            <a:prstGeom prst="rect">
              <a:avLst/>
            </a:prstGeom>
          </p:spPr>
        </p:pic>
        <p:grpSp>
          <p:nvGrpSpPr>
            <p:cNvPr id="62" name="그룹 61"/>
            <p:cNvGrpSpPr/>
            <p:nvPr/>
          </p:nvGrpSpPr>
          <p:grpSpPr>
            <a:xfrm>
              <a:off x="7452320" y="2161355"/>
              <a:ext cx="662361" cy="403549"/>
              <a:chOff x="9055623" y="2564904"/>
              <a:chExt cx="662361" cy="403549"/>
            </a:xfrm>
          </p:grpSpPr>
          <p:sp>
            <p:nvSpPr>
              <p:cNvPr id="104" name="직사각형 103"/>
              <p:cNvSpPr/>
              <p:nvPr/>
            </p:nvSpPr>
            <p:spPr>
              <a:xfrm>
                <a:off x="9266301" y="2852936"/>
                <a:ext cx="241007" cy="3026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직사각형 108"/>
              <p:cNvSpPr/>
              <p:nvPr/>
            </p:nvSpPr>
            <p:spPr>
              <a:xfrm>
                <a:off x="9266301" y="2894680"/>
                <a:ext cx="241007" cy="3026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Text Box 45"/>
              <p:cNvSpPr txBox="1">
                <a:spLocks noChangeArrowheads="1"/>
              </p:cNvSpPr>
              <p:nvPr/>
            </p:nvSpPr>
            <p:spPr bwMode="auto">
              <a:xfrm>
                <a:off x="9055623" y="2564904"/>
                <a:ext cx="66236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9pPr>
              </a:lstStyle>
              <a:p>
                <a:pPr algn="ctr"/>
                <a:r>
                  <a:rPr lang="en-US" altLang="ko-KR" sz="14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edge</a:t>
                </a:r>
                <a:endParaRPr lang="en-US" altLang="ko-KR" sz="1400" b="1" dirty="0">
                  <a:solidFill>
                    <a:srgbClr val="FFFF00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1" name="직사각형 110"/>
              <p:cNvSpPr/>
              <p:nvPr/>
            </p:nvSpPr>
            <p:spPr>
              <a:xfrm>
                <a:off x="9266300" y="2938189"/>
                <a:ext cx="241007" cy="3026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290364" y="2173044"/>
            <a:ext cx="2468292" cy="37042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pic>
        <p:nvPicPr>
          <p:cNvPr id="52" name="그림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829"/>
          <a:stretch/>
        </p:blipFill>
        <p:spPr>
          <a:xfrm>
            <a:off x="218352" y="2273517"/>
            <a:ext cx="2489728" cy="3529686"/>
          </a:xfrm>
          <a:prstGeom prst="rect">
            <a:avLst/>
          </a:prstGeom>
        </p:spPr>
      </p:pic>
      <p:sp>
        <p:nvSpPr>
          <p:cNvPr id="59" name="직사각형 2"/>
          <p:cNvSpPr/>
          <p:nvPr/>
        </p:nvSpPr>
        <p:spPr>
          <a:xfrm>
            <a:off x="1838101" y="2982645"/>
            <a:ext cx="954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en-US" altLang="ko-K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(32)</a:t>
            </a:r>
            <a:endParaRPr lang="en-US" altLang="ko-KR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직사각형 43"/>
          <p:cNvSpPr/>
          <p:nvPr/>
        </p:nvSpPr>
        <p:spPr>
          <a:xfrm>
            <a:off x="1838101" y="4500417"/>
            <a:ext cx="954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en-US" altLang="ko-K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(32)</a:t>
            </a:r>
            <a:endParaRPr lang="en-US" altLang="ko-KR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344" y="1889092"/>
            <a:ext cx="2285524" cy="362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 Box 42"/>
          <p:cNvSpPr txBox="1">
            <a:spLocks noChangeArrowheads="1"/>
          </p:cNvSpPr>
          <p:nvPr/>
        </p:nvSpPr>
        <p:spPr bwMode="auto">
          <a:xfrm>
            <a:off x="5138393" y="2966161"/>
            <a:ext cx="4796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0000FF"/>
                </a:solidFill>
                <a:latin typeface="Arial"/>
                <a:ea typeface="맑은 고딕" panose="020B0503020000020004" pitchFamily="50" charset="-127"/>
                <a:cs typeface="Arial"/>
              </a:rPr>
              <a:t>HU</a:t>
            </a:r>
          </a:p>
        </p:txBody>
      </p:sp>
      <p:sp>
        <p:nvSpPr>
          <p:cNvPr id="65" name="Text Box 44"/>
          <p:cNvSpPr txBox="1">
            <a:spLocks noChangeArrowheads="1"/>
          </p:cNvSpPr>
          <p:nvPr/>
        </p:nvSpPr>
        <p:spPr bwMode="auto">
          <a:xfrm>
            <a:off x="5138394" y="4162602"/>
            <a:ext cx="4796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0000FF"/>
                </a:solidFill>
                <a:latin typeface="Arial"/>
                <a:ea typeface="맑은 고딕" panose="020B0503020000020004" pitchFamily="50" charset="-127"/>
                <a:cs typeface="Arial"/>
              </a:rPr>
              <a:t>HD</a:t>
            </a:r>
          </a:p>
        </p:txBody>
      </p:sp>
      <p:sp>
        <p:nvSpPr>
          <p:cNvPr id="66" name="Text Box 45"/>
          <p:cNvSpPr txBox="1">
            <a:spLocks noChangeArrowheads="1"/>
          </p:cNvSpPr>
          <p:nvPr/>
        </p:nvSpPr>
        <p:spPr bwMode="auto">
          <a:xfrm>
            <a:off x="4311683" y="4627884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0000FF"/>
                </a:solidFill>
                <a:latin typeface="Arial"/>
                <a:ea typeface="맑은 고딕" panose="020B0503020000020004" pitchFamily="50" charset="-127"/>
                <a:cs typeface="Arial"/>
              </a:rPr>
              <a:t>VD2</a:t>
            </a:r>
          </a:p>
        </p:txBody>
      </p:sp>
      <p:sp>
        <p:nvSpPr>
          <p:cNvPr id="67" name="Text Box 45"/>
          <p:cNvSpPr txBox="1">
            <a:spLocks noChangeArrowheads="1"/>
          </p:cNvSpPr>
          <p:nvPr/>
        </p:nvSpPr>
        <p:spPr bwMode="auto">
          <a:xfrm>
            <a:off x="4311683" y="2434410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0000FF"/>
                </a:solidFill>
                <a:latin typeface="Arial"/>
                <a:ea typeface="맑은 고딕" panose="020B0503020000020004" pitchFamily="50" charset="-127"/>
                <a:cs typeface="Arial"/>
              </a:rPr>
              <a:t>VU2</a:t>
            </a:r>
          </a:p>
        </p:txBody>
      </p:sp>
      <p:sp>
        <p:nvSpPr>
          <p:cNvPr id="68" name="Rectangle 10"/>
          <p:cNvSpPr/>
          <p:nvPr/>
        </p:nvSpPr>
        <p:spPr>
          <a:xfrm>
            <a:off x="3357616" y="5801430"/>
            <a:ext cx="2387472" cy="656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solidFill>
                  <a:srgbClr val="000000"/>
                </a:solidFill>
                <a:latin typeface="Arial"/>
                <a:ea typeface="맑은 고딕" panose="020B0503020000020004" pitchFamily="50" charset="-127"/>
                <a:cs typeface="Arial"/>
              </a:rPr>
              <a:t>4 arrays, 256 </a:t>
            </a:r>
            <a:r>
              <a:rPr lang="en-US" altLang="ko-KR" sz="1600" b="1" dirty="0" err="1" smtClean="0">
                <a:solidFill>
                  <a:srgbClr val="000000"/>
                </a:solidFill>
                <a:latin typeface="Arial"/>
                <a:ea typeface="맑은 고딕" panose="020B0503020000020004" pitchFamily="50" charset="-127"/>
                <a:cs typeface="Arial"/>
              </a:rPr>
              <a:t>ch</a:t>
            </a:r>
            <a:endParaRPr lang="en-US" altLang="ko-KR" sz="1600" b="1" dirty="0" smtClean="0">
              <a:solidFill>
                <a:srgbClr val="000000"/>
              </a:solidFill>
              <a:latin typeface="Arial"/>
              <a:ea typeface="맑은 고딕" panose="020B0503020000020004" pitchFamily="50" charset="-127"/>
              <a:cs typeface="Arial"/>
            </a:endParaRP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solidFill>
                  <a:srgbClr val="000000"/>
                </a:solidFill>
                <a:latin typeface="Arial"/>
                <a:ea typeface="맑은 고딕" panose="020B0503020000020004" pitchFamily="50" charset="-127"/>
                <a:cs typeface="Arial"/>
              </a:rPr>
              <a:t>2 cm, </a:t>
            </a:r>
            <a:r>
              <a:rPr lang="en-US" altLang="ko-KR" sz="1600" b="1" dirty="0" smtClean="0">
                <a:solidFill>
                  <a:srgbClr val="0000FF"/>
                </a:solidFill>
                <a:latin typeface="Arial"/>
                <a:ea typeface="맑은 고딕" panose="020B0503020000020004" pitchFamily="50" charset="-127"/>
                <a:cs typeface="Arial"/>
              </a:rPr>
              <a:t>2 </a:t>
            </a:r>
            <a:r>
              <a:rPr lang="el-GR" altLang="ko-KR" sz="1600" b="1" dirty="0" smtClean="0">
                <a:solidFill>
                  <a:srgbClr val="0000FF"/>
                </a:solidFill>
                <a:latin typeface="Arial"/>
                <a:ea typeface="맑은 고딕" panose="020B0503020000020004" pitchFamily="50" charset="-127"/>
                <a:cs typeface="Arial"/>
              </a:rPr>
              <a:t>μ</a:t>
            </a:r>
            <a:r>
              <a:rPr lang="en-US" altLang="ko-KR" sz="1600" b="1" dirty="0" smtClean="0">
                <a:solidFill>
                  <a:srgbClr val="0000FF"/>
                </a:solidFill>
                <a:latin typeface="Arial"/>
                <a:ea typeface="맑은 고딕" panose="020B0503020000020004" pitchFamily="50" charset="-127"/>
                <a:cs typeface="Arial"/>
              </a:rPr>
              <a:t>s</a:t>
            </a:r>
          </a:p>
        </p:txBody>
      </p:sp>
      <p:cxnSp>
        <p:nvCxnSpPr>
          <p:cNvPr id="69" name="Straight Connector 11"/>
          <p:cNvCxnSpPr/>
          <p:nvPr/>
        </p:nvCxnSpPr>
        <p:spPr>
          <a:xfrm>
            <a:off x="6177136" y="2302978"/>
            <a:ext cx="0" cy="3960000"/>
          </a:xfrm>
          <a:prstGeom prst="line">
            <a:avLst/>
          </a:prstGeom>
          <a:ln w="38100">
            <a:solidFill>
              <a:srgbClr val="F2A4D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그룹 69"/>
          <p:cNvGrpSpPr/>
          <p:nvPr/>
        </p:nvGrpSpPr>
        <p:grpSpPr>
          <a:xfrm>
            <a:off x="5618715" y="3051630"/>
            <a:ext cx="270391" cy="83808"/>
            <a:chOff x="4063129" y="2996952"/>
            <a:chExt cx="270391" cy="83808"/>
          </a:xfrm>
        </p:grpSpPr>
        <p:sp>
          <p:nvSpPr>
            <p:cNvPr id="71" name="직사각형 70"/>
            <p:cNvSpPr/>
            <p:nvPr/>
          </p:nvSpPr>
          <p:spPr>
            <a:xfrm>
              <a:off x="4063129" y="2996952"/>
              <a:ext cx="270192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4063328" y="3044760"/>
              <a:ext cx="270192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3" name="그룹 72"/>
          <p:cNvGrpSpPr/>
          <p:nvPr/>
        </p:nvGrpSpPr>
        <p:grpSpPr>
          <a:xfrm>
            <a:off x="5618248" y="3146117"/>
            <a:ext cx="270391" cy="83808"/>
            <a:chOff x="4063129" y="2996952"/>
            <a:chExt cx="270391" cy="83808"/>
          </a:xfrm>
        </p:grpSpPr>
        <p:sp>
          <p:nvSpPr>
            <p:cNvPr id="74" name="직사각형 73"/>
            <p:cNvSpPr/>
            <p:nvPr/>
          </p:nvSpPr>
          <p:spPr>
            <a:xfrm>
              <a:off x="4063129" y="2996952"/>
              <a:ext cx="270192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4063328" y="3044760"/>
              <a:ext cx="270192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6" name="그룹 75"/>
          <p:cNvGrpSpPr/>
          <p:nvPr/>
        </p:nvGrpSpPr>
        <p:grpSpPr>
          <a:xfrm>
            <a:off x="5601074" y="4255002"/>
            <a:ext cx="270391" cy="83808"/>
            <a:chOff x="4063129" y="2996952"/>
            <a:chExt cx="270391" cy="83808"/>
          </a:xfrm>
        </p:grpSpPr>
        <p:sp>
          <p:nvSpPr>
            <p:cNvPr id="77" name="직사각형 76"/>
            <p:cNvSpPr/>
            <p:nvPr/>
          </p:nvSpPr>
          <p:spPr>
            <a:xfrm>
              <a:off x="4063129" y="2996952"/>
              <a:ext cx="270192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4063328" y="3044760"/>
              <a:ext cx="270192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5600607" y="4349489"/>
            <a:ext cx="270391" cy="83808"/>
            <a:chOff x="4063129" y="2996952"/>
            <a:chExt cx="270391" cy="83808"/>
          </a:xfrm>
        </p:grpSpPr>
        <p:sp>
          <p:nvSpPr>
            <p:cNvPr id="80" name="직사각형 79"/>
            <p:cNvSpPr/>
            <p:nvPr/>
          </p:nvSpPr>
          <p:spPr>
            <a:xfrm>
              <a:off x="4063129" y="2996952"/>
              <a:ext cx="270192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4063328" y="3044760"/>
              <a:ext cx="270192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3" name="Text Box 48"/>
          <p:cNvSpPr txBox="1">
            <a:spLocks noChangeArrowheads="1"/>
          </p:cNvSpPr>
          <p:nvPr/>
        </p:nvSpPr>
        <p:spPr bwMode="auto">
          <a:xfrm>
            <a:off x="6906399" y="1528454"/>
            <a:ext cx="1642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2060"/>
                </a:solidFill>
                <a:latin typeface="Arial"/>
                <a:ea typeface="맑은 고딕" panose="020B0503020000020004" pitchFamily="50" charset="-127"/>
                <a:cs typeface="Arial"/>
              </a:rPr>
              <a:t>1 array, 60 </a:t>
            </a:r>
            <a:r>
              <a:rPr lang="en-US" altLang="ko-KR" b="1" dirty="0" err="1" smtClean="0">
                <a:solidFill>
                  <a:srgbClr val="002060"/>
                </a:solidFill>
                <a:latin typeface="Arial"/>
                <a:ea typeface="맑은 고딕" panose="020B0503020000020004" pitchFamily="50" charset="-127"/>
                <a:cs typeface="Arial"/>
              </a:rPr>
              <a:t>ch</a:t>
            </a:r>
            <a:endParaRPr lang="en-US" altLang="ko-KR" b="1" dirty="0">
              <a:solidFill>
                <a:srgbClr val="002060"/>
              </a:solidFill>
              <a:latin typeface="Arial"/>
              <a:ea typeface="맑은 고딕" panose="020B0503020000020004" pitchFamily="50" charset="-127"/>
              <a:cs typeface="Arial"/>
            </a:endParaRPr>
          </a:p>
        </p:txBody>
      </p:sp>
      <p:sp>
        <p:nvSpPr>
          <p:cNvPr id="84" name="Rectangle 10"/>
          <p:cNvSpPr/>
          <p:nvPr/>
        </p:nvSpPr>
        <p:spPr>
          <a:xfrm>
            <a:off x="6681391" y="5801430"/>
            <a:ext cx="3024137" cy="9705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marL="182563" indent="-182563" latinLnBrk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>
                <a:solidFill>
                  <a:srgbClr val="000000"/>
                </a:solidFill>
                <a:latin typeface="Arial"/>
                <a:ea typeface="맑은 고딕" panose="020B0503020000020004" pitchFamily="50" charset="-127"/>
                <a:cs typeface="Arial"/>
              </a:rPr>
              <a:t>2</a:t>
            </a:r>
            <a:r>
              <a:rPr lang="en-US" altLang="ko-KR" sz="1600" b="1" dirty="0" smtClean="0">
                <a:solidFill>
                  <a:srgbClr val="000000"/>
                </a:solidFill>
                <a:latin typeface="Arial"/>
                <a:ea typeface="맑은 고딕" panose="020B0503020000020004" pitchFamily="50" charset="-127"/>
                <a:cs typeface="Arial"/>
              </a:rPr>
              <a:t> filters</a:t>
            </a:r>
            <a:r>
              <a:rPr lang="en-US" altLang="ko-KR" sz="1600" dirty="0" smtClean="0">
                <a:solidFill>
                  <a:srgbClr val="000000"/>
                </a:solidFill>
                <a:latin typeface="Arial"/>
                <a:ea typeface="맑은 고딕" panose="020B0503020000020004" pitchFamily="50" charset="-127"/>
                <a:cs typeface="Arial"/>
                <a:sym typeface="Wingdings" panose="05000000000000000000" pitchFamily="2" charset="2"/>
              </a:rPr>
              <a:t>  </a:t>
            </a:r>
            <a:r>
              <a:rPr lang="en-US" altLang="ko-KR" sz="1600" b="1" dirty="0" smtClean="0">
                <a:solidFill>
                  <a:srgbClr val="0000FF"/>
                </a:solidFill>
                <a:latin typeface="Arial"/>
                <a:ea typeface="맑은 고딕" panose="020B0503020000020004" pitchFamily="50" charset="-127"/>
                <a:cs typeface="Arial"/>
                <a:sym typeface="Wingdings" panose="05000000000000000000" pitchFamily="2" charset="2"/>
              </a:rPr>
              <a:t>multi energy, neural network</a:t>
            </a:r>
            <a:endParaRPr lang="en-US" altLang="ko-KR" sz="1600" dirty="0" smtClean="0">
              <a:solidFill>
                <a:srgbClr val="000000"/>
              </a:solidFill>
              <a:latin typeface="Arial"/>
              <a:ea typeface="맑은 고딕" panose="020B0503020000020004" pitchFamily="50" charset="-127"/>
              <a:cs typeface="Arial"/>
            </a:endParaRP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solidFill>
                  <a:srgbClr val="000000"/>
                </a:solidFill>
                <a:latin typeface="Arial"/>
                <a:ea typeface="맑은 고딕" panose="020B0503020000020004" pitchFamily="50" charset="-127"/>
                <a:cs typeface="Arial"/>
              </a:rPr>
              <a:t>1.3 cm, </a:t>
            </a:r>
            <a:r>
              <a:rPr lang="en-US" altLang="ko-KR" sz="1600" b="1" dirty="0" smtClean="0">
                <a:solidFill>
                  <a:srgbClr val="0000FF"/>
                </a:solidFill>
                <a:latin typeface="Arial"/>
                <a:ea typeface="맑은 고딕" panose="020B0503020000020004" pitchFamily="50" charset="-127"/>
                <a:cs typeface="Arial"/>
              </a:rPr>
              <a:t>2 </a:t>
            </a:r>
            <a:r>
              <a:rPr lang="el-GR" altLang="ko-KR" sz="1600" b="1" dirty="0" smtClean="0">
                <a:solidFill>
                  <a:srgbClr val="0000FF"/>
                </a:solidFill>
                <a:latin typeface="Arial"/>
                <a:ea typeface="맑은 고딕" panose="020B0503020000020004" pitchFamily="50" charset="-127"/>
                <a:cs typeface="Arial"/>
              </a:rPr>
              <a:t>μ</a:t>
            </a:r>
            <a:r>
              <a:rPr lang="en-US" altLang="ko-KR" sz="1600" b="1" dirty="0" smtClean="0">
                <a:solidFill>
                  <a:srgbClr val="0000FF"/>
                </a:solidFill>
                <a:latin typeface="Arial"/>
                <a:ea typeface="맑은 고딕" panose="020B0503020000020004" pitchFamily="50" charset="-127"/>
                <a:cs typeface="Arial"/>
              </a:rPr>
              <a:t>s</a:t>
            </a:r>
          </a:p>
        </p:txBody>
      </p:sp>
      <p:grpSp>
        <p:nvGrpSpPr>
          <p:cNvPr id="85" name="그룹 35"/>
          <p:cNvGrpSpPr/>
          <p:nvPr/>
        </p:nvGrpSpPr>
        <p:grpSpPr>
          <a:xfrm>
            <a:off x="4893888" y="2515829"/>
            <a:ext cx="270391" cy="83808"/>
            <a:chOff x="4063129" y="2996952"/>
            <a:chExt cx="270391" cy="83808"/>
          </a:xfrm>
        </p:grpSpPr>
        <p:sp>
          <p:nvSpPr>
            <p:cNvPr id="86" name="직사각형 36"/>
            <p:cNvSpPr/>
            <p:nvPr/>
          </p:nvSpPr>
          <p:spPr>
            <a:xfrm>
              <a:off x="4063129" y="2996952"/>
              <a:ext cx="270192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87" name="직사각형 37"/>
            <p:cNvSpPr/>
            <p:nvPr/>
          </p:nvSpPr>
          <p:spPr>
            <a:xfrm>
              <a:off x="4063328" y="3044760"/>
              <a:ext cx="270192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8" name="그룹 38"/>
          <p:cNvGrpSpPr/>
          <p:nvPr/>
        </p:nvGrpSpPr>
        <p:grpSpPr>
          <a:xfrm>
            <a:off x="4893423" y="2610316"/>
            <a:ext cx="270391" cy="83808"/>
            <a:chOff x="4063129" y="2996952"/>
            <a:chExt cx="270391" cy="83808"/>
          </a:xfrm>
        </p:grpSpPr>
        <p:sp>
          <p:nvSpPr>
            <p:cNvPr id="89" name="직사각형 39"/>
            <p:cNvSpPr/>
            <p:nvPr/>
          </p:nvSpPr>
          <p:spPr>
            <a:xfrm>
              <a:off x="4063129" y="2996952"/>
              <a:ext cx="270192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90" name="직사각형 40"/>
            <p:cNvSpPr/>
            <p:nvPr/>
          </p:nvSpPr>
          <p:spPr>
            <a:xfrm>
              <a:off x="4063328" y="3044760"/>
              <a:ext cx="270192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1" name="그룹 35"/>
          <p:cNvGrpSpPr/>
          <p:nvPr/>
        </p:nvGrpSpPr>
        <p:grpSpPr>
          <a:xfrm>
            <a:off x="4895862" y="4700534"/>
            <a:ext cx="270391" cy="83808"/>
            <a:chOff x="4063129" y="2996952"/>
            <a:chExt cx="270391" cy="83808"/>
          </a:xfrm>
        </p:grpSpPr>
        <p:sp>
          <p:nvSpPr>
            <p:cNvPr id="92" name="직사각형 36"/>
            <p:cNvSpPr/>
            <p:nvPr/>
          </p:nvSpPr>
          <p:spPr>
            <a:xfrm>
              <a:off x="4063129" y="2996952"/>
              <a:ext cx="270192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93" name="직사각형 37"/>
            <p:cNvSpPr/>
            <p:nvPr/>
          </p:nvSpPr>
          <p:spPr>
            <a:xfrm>
              <a:off x="4063328" y="3044760"/>
              <a:ext cx="270192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4" name="그룹 38"/>
          <p:cNvGrpSpPr/>
          <p:nvPr/>
        </p:nvGrpSpPr>
        <p:grpSpPr>
          <a:xfrm>
            <a:off x="4895395" y="4795021"/>
            <a:ext cx="270391" cy="83808"/>
            <a:chOff x="4063129" y="2996952"/>
            <a:chExt cx="270391" cy="83808"/>
          </a:xfrm>
        </p:grpSpPr>
        <p:sp>
          <p:nvSpPr>
            <p:cNvPr id="95" name="직사각형 39"/>
            <p:cNvSpPr/>
            <p:nvPr/>
          </p:nvSpPr>
          <p:spPr>
            <a:xfrm>
              <a:off x="4063129" y="2996952"/>
              <a:ext cx="270192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96" name="직사각형 40"/>
            <p:cNvSpPr/>
            <p:nvPr/>
          </p:nvSpPr>
          <p:spPr>
            <a:xfrm>
              <a:off x="4063328" y="3044760"/>
              <a:ext cx="270192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3" name="Oval 69"/>
          <p:cNvSpPr/>
          <p:nvPr/>
        </p:nvSpPr>
        <p:spPr>
          <a:xfrm>
            <a:off x="3613886" y="2823030"/>
            <a:ext cx="948015" cy="1791710"/>
          </a:xfrm>
          <a:prstGeom prst="ellipse">
            <a:avLst/>
          </a:prstGeom>
          <a:solidFill>
            <a:srgbClr val="FFFF00">
              <a:alpha val="49804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58" name="제목 4"/>
          <p:cNvSpPr>
            <a:spLocks noGrp="1"/>
          </p:cNvSpPr>
          <p:nvPr>
            <p:ph type="title"/>
          </p:nvPr>
        </p:nvSpPr>
        <p:spPr>
          <a:xfrm>
            <a:off x="0" y="-88"/>
            <a:ext cx="9906000" cy="928776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002060"/>
                </a:solidFill>
                <a:latin typeface="Arial"/>
                <a:cs typeface="Arial"/>
              </a:rPr>
              <a:t>(1) SXR array diagnostic system</a:t>
            </a:r>
            <a:endParaRPr lang="ko-KR" altLang="en-US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1" name="Text Box 48"/>
          <p:cNvSpPr txBox="1">
            <a:spLocks noChangeArrowheads="1"/>
          </p:cNvSpPr>
          <p:nvPr/>
        </p:nvSpPr>
        <p:spPr bwMode="auto">
          <a:xfrm>
            <a:off x="3243569" y="1533852"/>
            <a:ext cx="2501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r>
              <a:rPr lang="en-US" altLang="ko-KR" b="1" dirty="0" smtClean="0">
                <a:solidFill>
                  <a:srgbClr val="002060"/>
                </a:solidFill>
                <a:latin typeface="Arial"/>
                <a:ea typeface="맑은 고딕" panose="020B0503020000020004" pitchFamily="50" charset="-127"/>
                <a:cs typeface="Arial"/>
              </a:rPr>
              <a:t>4 array, 256 channels</a:t>
            </a:r>
            <a:endParaRPr lang="en-US" altLang="ko-KR" b="1" dirty="0">
              <a:solidFill>
                <a:srgbClr val="002060"/>
              </a:solidFill>
              <a:latin typeface="Arial"/>
              <a:ea typeface="맑은 고딕" panose="020B0503020000020004" pitchFamily="50" charset="-127"/>
              <a:cs typeface="Arial"/>
            </a:endParaRPr>
          </a:p>
        </p:txBody>
      </p:sp>
      <p:sp>
        <p:nvSpPr>
          <p:cNvPr id="105" name="TextBox 14"/>
          <p:cNvSpPr txBox="1">
            <a:spLocks noChangeArrowheads="1"/>
          </p:cNvSpPr>
          <p:nvPr/>
        </p:nvSpPr>
        <p:spPr bwMode="auto">
          <a:xfrm>
            <a:off x="1419300" y="863290"/>
            <a:ext cx="1097576" cy="5847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3200" b="1" dirty="0" smtClean="0">
                <a:solidFill>
                  <a:srgbClr val="0000FF"/>
                </a:solidFill>
                <a:latin typeface="Arial"/>
                <a:ea typeface="맑은 고딕" panose="020B0503020000020004" pitchFamily="50" charset="-127"/>
                <a:cs typeface="Arial"/>
              </a:rPr>
              <a:t>2013 </a:t>
            </a:r>
            <a:endParaRPr lang="ko-KR" altLang="en-US" sz="3200" b="1" dirty="0">
              <a:solidFill>
                <a:srgbClr val="0000FF"/>
              </a:solidFill>
              <a:latin typeface="Arial"/>
              <a:ea typeface="맑은 고딕" panose="020B0503020000020004" pitchFamily="50" charset="-127"/>
              <a:cs typeface="Arial"/>
            </a:endParaRPr>
          </a:p>
        </p:txBody>
      </p:sp>
      <p:sp>
        <p:nvSpPr>
          <p:cNvPr id="106" name="TextBox 14"/>
          <p:cNvSpPr txBox="1">
            <a:spLocks noChangeArrowheads="1"/>
          </p:cNvSpPr>
          <p:nvPr/>
        </p:nvSpPr>
        <p:spPr bwMode="auto">
          <a:xfrm>
            <a:off x="6736222" y="847346"/>
            <a:ext cx="1097576" cy="5847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3200" b="1" dirty="0" smtClean="0">
                <a:solidFill>
                  <a:srgbClr val="0000FF"/>
                </a:solidFill>
                <a:latin typeface="Arial"/>
                <a:ea typeface="맑은 고딕" panose="020B0503020000020004" pitchFamily="50" charset="-127"/>
                <a:cs typeface="Arial"/>
              </a:rPr>
              <a:t>2014</a:t>
            </a:r>
            <a:endParaRPr lang="ko-KR" altLang="en-US" sz="3200" b="1" dirty="0">
              <a:solidFill>
                <a:srgbClr val="0000FF"/>
              </a:solidFill>
              <a:latin typeface="Arial"/>
              <a:ea typeface="맑은 고딕" panose="020B0503020000020004" pitchFamily="50" charset="-127"/>
              <a:cs typeface="Arial"/>
            </a:endParaRPr>
          </a:p>
        </p:txBody>
      </p:sp>
      <p:sp>
        <p:nvSpPr>
          <p:cNvPr id="107" name="Text Box 48"/>
          <p:cNvSpPr txBox="1">
            <a:spLocks noChangeArrowheads="1"/>
          </p:cNvSpPr>
          <p:nvPr/>
        </p:nvSpPr>
        <p:spPr bwMode="auto">
          <a:xfrm>
            <a:off x="632520" y="1523490"/>
            <a:ext cx="16423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r>
              <a:rPr lang="en-US" altLang="ko-KR" b="1" dirty="0">
                <a:solidFill>
                  <a:srgbClr val="002060"/>
                </a:solidFill>
                <a:latin typeface="Arial"/>
                <a:ea typeface="맑은 고딕" panose="020B0503020000020004" pitchFamily="50" charset="-127"/>
                <a:cs typeface="Arial"/>
              </a:rPr>
              <a:t>2</a:t>
            </a:r>
            <a:r>
              <a:rPr lang="en-US" altLang="ko-KR" b="1" dirty="0" smtClean="0">
                <a:solidFill>
                  <a:srgbClr val="002060"/>
                </a:solidFill>
                <a:latin typeface="Arial"/>
                <a:ea typeface="맑은 고딕" panose="020B0503020000020004" pitchFamily="50" charset="-127"/>
                <a:cs typeface="Arial"/>
              </a:rPr>
              <a:t> array, 64 </a:t>
            </a:r>
            <a:r>
              <a:rPr lang="en-US" altLang="ko-KR" b="1" dirty="0" err="1" smtClean="0">
                <a:solidFill>
                  <a:srgbClr val="002060"/>
                </a:solidFill>
                <a:latin typeface="Arial"/>
                <a:ea typeface="맑은 고딕" panose="020B0503020000020004" pitchFamily="50" charset="-127"/>
                <a:cs typeface="Arial"/>
              </a:rPr>
              <a:t>ch</a:t>
            </a:r>
            <a:endParaRPr lang="en-US" altLang="ko-KR" b="1" dirty="0">
              <a:solidFill>
                <a:srgbClr val="002060"/>
              </a:solidFill>
              <a:latin typeface="Arial"/>
              <a:ea typeface="맑은 고딕" panose="020B0503020000020004" pitchFamily="50" charset="-127"/>
              <a:cs typeface="Arial"/>
            </a:endParaRPr>
          </a:p>
        </p:txBody>
      </p:sp>
      <p:sp>
        <p:nvSpPr>
          <p:cNvPr id="108" name="Rectangle 17"/>
          <p:cNvSpPr/>
          <p:nvPr/>
        </p:nvSpPr>
        <p:spPr>
          <a:xfrm>
            <a:off x="213144" y="5877272"/>
            <a:ext cx="2579616" cy="8679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000000"/>
                </a:solidFill>
                <a:latin typeface="Arial"/>
                <a:ea typeface="맑은 고딕" panose="020B0503020000020004" pitchFamily="50" charset="-127"/>
                <a:cs typeface="Arial"/>
              </a:rPr>
              <a:t>Be filters (10, 50 </a:t>
            </a:r>
            <a:r>
              <a:rPr lang="en-US" altLang="ko-KR" sz="1400" dirty="0" smtClean="0">
                <a:solidFill>
                  <a:srgbClr val="000000"/>
                </a:solidFill>
                <a:latin typeface="Symbol" pitchFamily="18" charset="2"/>
                <a:ea typeface="맑은 고딕" panose="020B0503020000020004" pitchFamily="50" charset="-127"/>
                <a:cs typeface="Arial"/>
              </a:rPr>
              <a:t>m</a:t>
            </a:r>
            <a:r>
              <a:rPr lang="en-US" altLang="ko-KR" sz="1400" dirty="0" smtClean="0">
                <a:solidFill>
                  <a:srgbClr val="000000"/>
                </a:solidFill>
                <a:latin typeface="Arial"/>
                <a:ea typeface="맑은 고딕" panose="020B0503020000020004" pitchFamily="50" charset="-127"/>
                <a:cs typeface="Arial"/>
              </a:rPr>
              <a:t>m)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err="1" smtClean="0">
                <a:solidFill>
                  <a:srgbClr val="000000"/>
                </a:solidFill>
                <a:latin typeface="Arial"/>
                <a:ea typeface="맑은 고딕" panose="020B0503020000020004" pitchFamily="50" charset="-127"/>
                <a:cs typeface="Arial"/>
                <a:sym typeface="Wingdings" panose="05000000000000000000" pitchFamily="2" charset="2"/>
              </a:rPr>
              <a:t>Ar</a:t>
            </a:r>
            <a:r>
              <a:rPr lang="en-US" altLang="ko-KR" sz="1400" dirty="0" smtClean="0">
                <a:solidFill>
                  <a:srgbClr val="000000"/>
                </a:solidFill>
                <a:latin typeface="Arial"/>
                <a:ea typeface="맑은 고딕" panose="020B0503020000020004" pitchFamily="50" charset="-127"/>
                <a:cs typeface="Arial"/>
                <a:sym typeface="Wingdings" panose="05000000000000000000" pitchFamily="2" charset="2"/>
              </a:rPr>
              <a:t> Ross filters (</a:t>
            </a:r>
            <a:r>
              <a:rPr lang="en-US" altLang="ko-KR" sz="1400" dirty="0" err="1" smtClean="0">
                <a:solidFill>
                  <a:srgbClr val="000000"/>
                </a:solidFill>
                <a:latin typeface="Arial"/>
                <a:ea typeface="맑은 고딕" panose="020B0503020000020004" pitchFamily="50" charset="-127"/>
                <a:cs typeface="Arial"/>
                <a:sym typeface="Wingdings" panose="05000000000000000000" pitchFamily="2" charset="2"/>
              </a:rPr>
              <a:t>Ar</a:t>
            </a:r>
            <a:r>
              <a:rPr lang="en-US" altLang="ko-KR" sz="1400" dirty="0" smtClean="0">
                <a:solidFill>
                  <a:srgbClr val="000000"/>
                </a:solidFill>
                <a:latin typeface="Arial"/>
                <a:ea typeface="맑은 고딕" panose="020B0503020000020004" pitchFamily="50" charset="-127"/>
                <a:cs typeface="Arial"/>
                <a:sym typeface="Wingdings" panose="05000000000000000000" pitchFamily="2" charset="2"/>
              </a:rPr>
              <a:t> transport)</a:t>
            </a:r>
            <a:endParaRPr lang="en-US" altLang="ko-KR" sz="1400" dirty="0" smtClean="0">
              <a:solidFill>
                <a:srgbClr val="000000"/>
              </a:solidFill>
              <a:latin typeface="Arial"/>
              <a:ea typeface="맑은 고딕" panose="020B0503020000020004" pitchFamily="50" charset="-127"/>
              <a:cs typeface="Arial"/>
            </a:endParaRP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000000"/>
                </a:solidFill>
                <a:latin typeface="Arial"/>
                <a:ea typeface="맑은 고딕" panose="020B0503020000020004" pitchFamily="50" charset="-127"/>
                <a:cs typeface="Arial"/>
              </a:rPr>
              <a:t>Bolometer (No filter)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36976" y="1988840"/>
            <a:ext cx="109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S.H. Lee</a:t>
            </a:r>
            <a:endParaRPr kumimoji="1" lang="ja-JP" altLang="en-US" b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869476" y="2032711"/>
            <a:ext cx="980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J. Jang</a:t>
            </a:r>
            <a:endParaRPr kumimoji="1" lang="ja-JP" altLang="en-US" b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463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4"/>
          <p:cNvSpPr>
            <a:spLocks noGrp="1"/>
          </p:cNvSpPr>
          <p:nvPr>
            <p:ph type="title"/>
          </p:nvPr>
        </p:nvSpPr>
        <p:spPr>
          <a:xfrm>
            <a:off x="0" y="-88"/>
            <a:ext cx="9906000" cy="928776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002060"/>
                </a:solidFill>
                <a:latin typeface="Arial"/>
                <a:cs typeface="Arial"/>
              </a:rPr>
              <a:t>(2) Imaging VUV spectroscopy </a:t>
            </a:r>
            <a:endParaRPr lang="ko-KR" altLang="en-US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85" name="TextBox 14"/>
          <p:cNvSpPr txBox="1"/>
          <p:nvPr/>
        </p:nvSpPr>
        <p:spPr>
          <a:xfrm>
            <a:off x="6268077" y="1416195"/>
            <a:ext cx="283763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0000FF"/>
                </a:solidFill>
                <a:latin typeface="Arial"/>
                <a:cs typeface="Arial"/>
              </a:rPr>
              <a:t>2013 </a:t>
            </a:r>
            <a:r>
              <a:rPr lang="en-US" altLang="ko-KR" sz="2000" b="1" dirty="0" smtClean="0">
                <a:solidFill>
                  <a:srgbClr val="002060"/>
                </a:solidFill>
                <a:latin typeface="Arial"/>
                <a:cs typeface="Arial"/>
              </a:rPr>
              <a:t>(5-20 nm, ~3 </a:t>
            </a:r>
            <a:r>
              <a:rPr lang="en-US" altLang="ko-KR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ms</a:t>
            </a:r>
            <a:r>
              <a:rPr lang="en-US" altLang="ko-KR" sz="2000" b="1" dirty="0" smtClean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lang="ko-KR" altLang="en-US" sz="2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90" name="図形グループ 89"/>
          <p:cNvGrpSpPr/>
          <p:nvPr/>
        </p:nvGrpSpPr>
        <p:grpSpPr>
          <a:xfrm>
            <a:off x="441116" y="2005917"/>
            <a:ext cx="4655901" cy="2343665"/>
            <a:chOff x="250823" y="1773235"/>
            <a:chExt cx="9503927" cy="4618747"/>
          </a:xfrm>
        </p:grpSpPr>
        <p:pic>
          <p:nvPicPr>
            <p:cNvPr id="9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16179" t="12350" r="22652" b="30878"/>
            <a:stretch>
              <a:fillRect/>
            </a:stretch>
          </p:blipFill>
          <p:spPr bwMode="auto">
            <a:xfrm>
              <a:off x="250823" y="1773235"/>
              <a:ext cx="9503927" cy="4618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그림 6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3638" y="3408363"/>
              <a:ext cx="2544762" cy="68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그림 7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288" y="2852738"/>
              <a:ext cx="869950" cy="143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9" name="TextBox 14"/>
          <p:cNvSpPr txBox="1"/>
          <p:nvPr/>
        </p:nvSpPr>
        <p:spPr>
          <a:xfrm>
            <a:off x="1011951" y="1412776"/>
            <a:ext cx="334418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0000FF"/>
                </a:solidFill>
                <a:latin typeface="Arial"/>
                <a:cs typeface="Arial"/>
              </a:rPr>
              <a:t>2012 </a:t>
            </a:r>
            <a:r>
              <a:rPr lang="en-US" altLang="ko-KR" sz="2000" b="1" dirty="0" smtClean="0">
                <a:solidFill>
                  <a:srgbClr val="002060"/>
                </a:solidFill>
                <a:latin typeface="Arial"/>
                <a:cs typeface="Arial"/>
              </a:rPr>
              <a:t>(15-60 nm, 13-40 </a:t>
            </a:r>
            <a:r>
              <a:rPr lang="en-US" altLang="ko-KR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ms</a:t>
            </a:r>
            <a:r>
              <a:rPr lang="en-US" altLang="ko-KR" sz="2000" b="1" dirty="0" smtClean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lang="ko-KR" altLang="en-US" sz="2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673080" y="1975843"/>
            <a:ext cx="3560778" cy="2749301"/>
            <a:chOff x="5673080" y="2464379"/>
            <a:chExt cx="3560778" cy="2749301"/>
          </a:xfrm>
        </p:grpSpPr>
        <p:pic>
          <p:nvPicPr>
            <p:cNvPr id="18" name="Picture 1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779"/>
            <a:stretch/>
          </p:blipFill>
          <p:spPr bwMode="auto">
            <a:xfrm>
              <a:off x="5762512" y="2464379"/>
              <a:ext cx="3471346" cy="271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1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51" r="35445"/>
            <a:stretch/>
          </p:blipFill>
          <p:spPr bwMode="auto">
            <a:xfrm>
              <a:off x="6332120" y="2691737"/>
              <a:ext cx="1053409" cy="1980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Straight Connector 5"/>
            <p:cNvCxnSpPr/>
            <p:nvPr/>
          </p:nvCxnSpPr>
          <p:spPr>
            <a:xfrm flipH="1">
              <a:off x="5673080" y="3163138"/>
              <a:ext cx="2615552" cy="51884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4"/>
            <p:cNvCxnSpPr/>
            <p:nvPr/>
          </p:nvCxnSpPr>
          <p:spPr>
            <a:xfrm flipH="1">
              <a:off x="6111900" y="3145346"/>
              <a:ext cx="2176732" cy="206833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5"/>
          <p:cNvCxnSpPr/>
          <p:nvPr/>
        </p:nvCxnSpPr>
        <p:spPr>
          <a:xfrm flipH="1" flipV="1">
            <a:off x="560511" y="2835753"/>
            <a:ext cx="3168352" cy="8324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295941" y="836712"/>
            <a:ext cx="429715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97000">
              <a:lnSpc>
                <a:spcPct val="120000"/>
              </a:lnSpc>
              <a:defRPr/>
            </a:pPr>
            <a:r>
              <a:rPr lang="en-US" altLang="ko-KR" b="1" dirty="0">
                <a:solidFill>
                  <a:srgbClr val="000000"/>
                </a:solidFill>
                <a:latin typeface="Arial"/>
                <a:ea typeface="굴림" pitchFamily="50" charset="-127"/>
                <a:cs typeface="Arial"/>
              </a:rPr>
              <a:t>ITER prototype </a:t>
            </a:r>
            <a:r>
              <a:rPr lang="en-US" altLang="ko-KR" b="1" dirty="0" smtClean="0">
                <a:solidFill>
                  <a:srgbClr val="000000"/>
                </a:solidFill>
                <a:latin typeface="Arial"/>
                <a:ea typeface="굴림" pitchFamily="50" charset="-127"/>
                <a:cs typeface="Arial"/>
              </a:rPr>
              <a:t>on KSTAR (</a:t>
            </a:r>
            <a:r>
              <a:rPr lang="en-US" altLang="ko-KR" b="1" dirty="0" smtClean="0">
                <a:solidFill>
                  <a:srgbClr val="0000FF"/>
                </a:solidFill>
                <a:latin typeface="Arial"/>
                <a:ea typeface="굴림" pitchFamily="50" charset="-127"/>
                <a:cs typeface="Arial"/>
              </a:rPr>
              <a:t>5 – 60 nm</a:t>
            </a:r>
            <a:r>
              <a:rPr lang="en-US" altLang="ko-KR" b="1" dirty="0" smtClean="0">
                <a:solidFill>
                  <a:srgbClr val="000000"/>
                </a:solidFill>
                <a:latin typeface="Arial"/>
                <a:ea typeface="굴림" pitchFamily="50" charset="-127"/>
                <a:cs typeface="Arial"/>
              </a:rPr>
              <a:t>)</a:t>
            </a:r>
            <a:endParaRPr lang="en-US" altLang="ko-KR" b="1" dirty="0">
              <a:solidFill>
                <a:srgbClr val="000000"/>
              </a:solidFill>
              <a:latin typeface="Arial"/>
              <a:ea typeface="굴림" pitchFamily="50" charset="-127"/>
              <a:cs typeface="Arial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704529" y="4479298"/>
            <a:ext cx="3865974" cy="1598476"/>
            <a:chOff x="704528" y="4956024"/>
            <a:chExt cx="3865974" cy="1598476"/>
          </a:xfrm>
        </p:grpSpPr>
        <p:pic>
          <p:nvPicPr>
            <p:cNvPr id="25" name="그림 24" descr="IMG_3420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66" b="12543"/>
            <a:stretch>
              <a:fillRect/>
            </a:stretch>
          </p:blipFill>
          <p:spPr bwMode="auto">
            <a:xfrm>
              <a:off x="704528" y="4988842"/>
              <a:ext cx="3865974" cy="1565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3"/>
            <p:cNvSpPr txBox="1">
              <a:spLocks noChangeArrowheads="1"/>
            </p:cNvSpPr>
            <p:nvPr/>
          </p:nvSpPr>
          <p:spPr bwMode="auto">
            <a:xfrm>
              <a:off x="2849681" y="5373077"/>
              <a:ext cx="14521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r>
                <a:rPr lang="en-US" altLang="ko-KR" sz="1200">
                  <a:solidFill>
                    <a:srgbClr val="FFFFFF"/>
                  </a:solidFill>
                  <a:latin typeface="Arial"/>
                  <a:cs typeface="Arial"/>
                </a:rPr>
                <a:t>Vacuum extension</a:t>
              </a:r>
              <a:endParaRPr lang="ko-KR" altLang="en-US" sz="12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7" name="TextBox 11"/>
            <p:cNvSpPr txBox="1">
              <a:spLocks noChangeArrowheads="1"/>
            </p:cNvSpPr>
            <p:nvPr/>
          </p:nvSpPr>
          <p:spPr bwMode="auto">
            <a:xfrm>
              <a:off x="1064570" y="4956024"/>
              <a:ext cx="15589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latinLnBrk="0"/>
              <a:r>
                <a:rPr lang="en-US" altLang="ko-KR" sz="1200" dirty="0">
                  <a:solidFill>
                    <a:srgbClr val="FF0000"/>
                  </a:solidFill>
                  <a:latin typeface="Arial"/>
                  <a:cs typeface="Arial"/>
                </a:rPr>
                <a:t>VUV spectrometer on the optical table</a:t>
              </a:r>
              <a:endParaRPr lang="ko-KR" altLang="en-US" sz="12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cxnSp>
          <p:nvCxnSpPr>
            <p:cNvPr id="28" name="직선 화살표 연결선 27"/>
            <p:cNvCxnSpPr>
              <a:cxnSpLocks noChangeShapeType="1"/>
            </p:cNvCxnSpPr>
            <p:nvPr/>
          </p:nvCxnSpPr>
          <p:spPr bwMode="auto">
            <a:xfrm>
              <a:off x="3508938" y="5671167"/>
              <a:ext cx="130676" cy="26800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" name="TextBox 30"/>
          <p:cNvSpPr txBox="1"/>
          <p:nvPr/>
        </p:nvSpPr>
        <p:spPr>
          <a:xfrm>
            <a:off x="6681192" y="1979548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000000"/>
                </a:solidFill>
                <a:latin typeface="Arial"/>
                <a:cs typeface="Arial"/>
              </a:rPr>
              <a:t>28 </a:t>
            </a:r>
            <a:r>
              <a:rPr lang="en-US" altLang="ko-KR" b="1" dirty="0" err="1" smtClean="0">
                <a:solidFill>
                  <a:srgbClr val="000000"/>
                </a:solidFill>
                <a:latin typeface="Arial"/>
                <a:cs typeface="Arial"/>
              </a:rPr>
              <a:t>ch</a:t>
            </a:r>
            <a:r>
              <a:rPr lang="en-US" altLang="ko-KR" b="1" dirty="0" smtClean="0">
                <a:solidFill>
                  <a:srgbClr val="000000"/>
                </a:solidFill>
                <a:latin typeface="Arial"/>
                <a:cs typeface="Arial"/>
              </a:rPr>
              <a:t>, imaging </a:t>
            </a:r>
            <a:endParaRPr lang="ko-KR" alt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44405" y="827420"/>
            <a:ext cx="5201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i="1" dirty="0" smtClean="0">
                <a:solidFill>
                  <a:srgbClr val="C00000"/>
                </a:solidFill>
                <a:latin typeface="Arial"/>
                <a:cs typeface="Arial"/>
              </a:rPr>
              <a:t>In collaboration with ITER KO-DA (C.R. </a:t>
            </a:r>
            <a:r>
              <a:rPr lang="en-US" altLang="ko-KR" b="1" i="1" dirty="0" err="1" smtClean="0">
                <a:solidFill>
                  <a:srgbClr val="C00000"/>
                </a:solidFill>
                <a:latin typeface="Arial"/>
                <a:cs typeface="Arial"/>
              </a:rPr>
              <a:t>Seon</a:t>
            </a:r>
            <a:r>
              <a:rPr lang="en-US" altLang="ko-KR" b="1" i="1" dirty="0" smtClean="0">
                <a:solidFill>
                  <a:srgbClr val="C00000"/>
                </a:solidFill>
                <a:latin typeface="Arial"/>
                <a:cs typeface="Arial"/>
              </a:rPr>
              <a:t>)</a:t>
            </a:r>
            <a:endParaRPr lang="ko-KR" altLang="en-US" b="1" i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7259" y="197331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altLang="ko-KR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ko-KR" b="1" dirty="0" err="1" smtClean="0">
                <a:solidFill>
                  <a:srgbClr val="000000"/>
                </a:solidFill>
                <a:latin typeface="Arial"/>
                <a:cs typeface="Arial"/>
              </a:rPr>
              <a:t>ch</a:t>
            </a:r>
            <a:r>
              <a:rPr lang="en-US" altLang="ko-KR" b="1" dirty="0" smtClean="0">
                <a:solidFill>
                  <a:srgbClr val="000000"/>
                </a:solidFill>
                <a:latin typeface="Arial"/>
                <a:cs typeface="Arial"/>
              </a:rPr>
              <a:t>, survey </a:t>
            </a:r>
            <a:endParaRPr lang="ko-KR" alt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직사각형 26"/>
          <p:cNvSpPr/>
          <p:nvPr/>
        </p:nvSpPr>
        <p:spPr>
          <a:xfrm>
            <a:off x="7014130" y="4437112"/>
            <a:ext cx="2893774" cy="24006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>
                <a:solidFill>
                  <a:srgbClr val="000000"/>
                </a:solidFill>
                <a:latin typeface="Arial"/>
                <a:cs typeface="Arial"/>
              </a:rPr>
              <a:t>He I     : 53.70 nm</a:t>
            </a:r>
          </a:p>
          <a:p>
            <a:r>
              <a:rPr lang="en-US" altLang="ko-KR" sz="1400" b="1" dirty="0">
                <a:solidFill>
                  <a:srgbClr val="000000"/>
                </a:solidFill>
                <a:latin typeface="Arial"/>
                <a:cs typeface="Arial"/>
              </a:rPr>
              <a:t>He II    : 25.63, 30.37 nm</a:t>
            </a:r>
          </a:p>
          <a:p>
            <a:r>
              <a:rPr lang="en-US" altLang="ko-KR" sz="1400" b="1" dirty="0">
                <a:solidFill>
                  <a:srgbClr val="000000"/>
                </a:solidFill>
                <a:latin typeface="Arial"/>
                <a:cs typeface="Arial"/>
              </a:rPr>
              <a:t>O V     : 15.61, 19.28, 21.50 nm</a:t>
            </a:r>
          </a:p>
          <a:p>
            <a:r>
              <a:rPr lang="en-US" altLang="ko-KR" sz="1400" b="1" dirty="0">
                <a:solidFill>
                  <a:srgbClr val="000000"/>
                </a:solidFill>
                <a:latin typeface="Arial"/>
                <a:cs typeface="Arial"/>
              </a:rPr>
              <a:t>O VI    : 17.30, 18.40 nm</a:t>
            </a:r>
          </a:p>
          <a:p>
            <a:r>
              <a:rPr lang="en-US" altLang="ko-KR" sz="1400" b="1" dirty="0">
                <a:solidFill>
                  <a:srgbClr val="000000"/>
                </a:solidFill>
                <a:latin typeface="Arial"/>
                <a:cs typeface="Arial"/>
              </a:rPr>
              <a:t>C III     : 38.62 nm</a:t>
            </a:r>
          </a:p>
          <a:p>
            <a:r>
              <a:rPr lang="en-US" altLang="ko-KR" sz="1400" b="1" dirty="0">
                <a:solidFill>
                  <a:srgbClr val="000000"/>
                </a:solidFill>
                <a:latin typeface="Arial"/>
                <a:cs typeface="Arial"/>
              </a:rPr>
              <a:t>C IV    : 24.49, 38.41, 41.96 nm</a:t>
            </a:r>
          </a:p>
          <a:p>
            <a:r>
              <a:rPr lang="en-US" altLang="ko-KR" sz="1400" b="1" dirty="0">
                <a:solidFill>
                  <a:srgbClr val="000000"/>
                </a:solidFill>
                <a:latin typeface="Arial"/>
                <a:cs typeface="Arial"/>
              </a:rPr>
              <a:t>C V     : 22.72, 24.87 nm</a:t>
            </a:r>
          </a:p>
          <a:p>
            <a:r>
              <a:rPr lang="en-US" altLang="ko-KR" sz="1400" b="1" dirty="0">
                <a:solidFill>
                  <a:srgbClr val="000000"/>
                </a:solidFill>
                <a:latin typeface="Arial"/>
                <a:cs typeface="Arial"/>
              </a:rPr>
              <a:t>Fe XV  : 28.42 nm</a:t>
            </a:r>
          </a:p>
          <a:p>
            <a:r>
              <a:rPr lang="en-US" altLang="ko-KR" sz="1400" b="1" dirty="0">
                <a:solidFill>
                  <a:srgbClr val="000000"/>
                </a:solidFill>
                <a:latin typeface="Arial"/>
                <a:cs typeface="Arial"/>
              </a:rPr>
              <a:t>Fe XVI : 33.54, 36.08 </a:t>
            </a:r>
            <a:r>
              <a:rPr lang="en-US" altLang="ko-KR" sz="1400" b="1" dirty="0" smtClean="0">
                <a:solidFill>
                  <a:srgbClr val="000000"/>
                </a:solidFill>
                <a:latin typeface="Arial"/>
                <a:cs typeface="Arial"/>
              </a:rPr>
              <a:t>nm</a:t>
            </a:r>
          </a:p>
          <a:p>
            <a:r>
              <a:rPr lang="en-US" altLang="ko-KR" sz="2000" b="1" dirty="0" smtClean="0">
                <a:solidFill>
                  <a:srgbClr val="FF0000"/>
                </a:solidFill>
                <a:latin typeface="Arial"/>
                <a:cs typeface="Arial"/>
              </a:rPr>
              <a:t>W  :  5-20 nm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4953000" y="6119336"/>
            <a:ext cx="1656184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1400" b="1" dirty="0" err="1" smtClean="0">
                <a:solidFill>
                  <a:srgbClr val="000000"/>
                </a:solidFill>
                <a:latin typeface="Arial"/>
                <a:cs typeface="Arial"/>
                <a:sym typeface="Wingdings" pitchFamily="2" charset="2"/>
              </a:rPr>
              <a:t>Ar</a:t>
            </a:r>
            <a:r>
              <a:rPr lang="en-US" altLang="ko-KR" sz="1400" b="1" dirty="0" smtClean="0">
                <a:solidFill>
                  <a:srgbClr val="000000"/>
                </a:solidFill>
                <a:latin typeface="Arial"/>
                <a:cs typeface="Arial"/>
                <a:sym typeface="Wingdings" pitchFamily="2" charset="2"/>
              </a:rPr>
              <a:t> XIV </a:t>
            </a:r>
            <a:r>
              <a:rPr lang="en-US" altLang="ko-KR" sz="1400" b="1" dirty="0">
                <a:solidFill>
                  <a:srgbClr val="000000"/>
                </a:solidFill>
                <a:latin typeface="Arial"/>
                <a:cs typeface="Arial"/>
                <a:sym typeface="Wingdings" pitchFamily="2" charset="2"/>
              </a:rPr>
              <a:t>18.79 nm</a:t>
            </a:r>
          </a:p>
          <a:p>
            <a:r>
              <a:rPr lang="en-US" altLang="ko-KR" sz="1400" b="1" dirty="0" err="1" smtClean="0">
                <a:solidFill>
                  <a:srgbClr val="000000"/>
                </a:solidFill>
                <a:latin typeface="Arial"/>
                <a:cs typeface="Arial"/>
                <a:sym typeface="Wingdings" pitchFamily="2" charset="2"/>
              </a:rPr>
              <a:t>Ar</a:t>
            </a:r>
            <a:r>
              <a:rPr lang="en-US" altLang="ko-KR" sz="1400" b="1" dirty="0" smtClean="0">
                <a:solidFill>
                  <a:srgbClr val="000000"/>
                </a:solidFill>
                <a:latin typeface="Arial"/>
                <a:cs typeface="Arial"/>
                <a:sym typeface="Wingdings" pitchFamily="2" charset="2"/>
              </a:rPr>
              <a:t> </a:t>
            </a:r>
            <a:r>
              <a:rPr lang="en-US" altLang="ko-KR" sz="1400" b="1" dirty="0">
                <a:solidFill>
                  <a:srgbClr val="000000"/>
                </a:solidFill>
                <a:latin typeface="Arial"/>
                <a:cs typeface="Arial"/>
                <a:sym typeface="Wingdings" pitchFamily="2" charset="2"/>
              </a:rPr>
              <a:t>XV  22.11 nm</a:t>
            </a:r>
          </a:p>
          <a:p>
            <a:r>
              <a:rPr lang="en-US" altLang="ko-KR" sz="1400" b="1" dirty="0" err="1" smtClean="0">
                <a:solidFill>
                  <a:srgbClr val="000000"/>
                </a:solidFill>
                <a:latin typeface="Arial"/>
                <a:cs typeface="Arial"/>
                <a:sym typeface="Wingdings" pitchFamily="2" charset="2"/>
              </a:rPr>
              <a:t>Ar</a:t>
            </a:r>
            <a:r>
              <a:rPr lang="en-US" altLang="ko-KR" sz="1400" b="1" dirty="0" smtClean="0">
                <a:solidFill>
                  <a:srgbClr val="000000"/>
                </a:solidFill>
                <a:latin typeface="Arial"/>
                <a:cs typeface="Arial"/>
                <a:sym typeface="Wingdings" pitchFamily="2" charset="2"/>
              </a:rPr>
              <a:t> </a:t>
            </a:r>
            <a:r>
              <a:rPr lang="en-US" altLang="ko-KR" sz="1400" b="1" dirty="0">
                <a:solidFill>
                  <a:srgbClr val="000000"/>
                </a:solidFill>
                <a:latin typeface="Arial"/>
                <a:cs typeface="Arial"/>
                <a:sym typeface="Wingdings" pitchFamily="2" charset="2"/>
              </a:rPr>
              <a:t>XVI 35.39 nm</a:t>
            </a:r>
            <a:endParaRPr lang="ko-KR" alt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07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250609" y="1628800"/>
            <a:ext cx="3774399" cy="2647126"/>
            <a:chOff x="746553" y="1628800"/>
            <a:chExt cx="3774399" cy="2647126"/>
          </a:xfrm>
        </p:grpSpPr>
        <p:graphicFrame>
          <p:nvGraphicFramePr>
            <p:cNvPr id="93" name="개체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662888"/>
                </p:ext>
              </p:extLst>
            </p:nvPr>
          </p:nvGraphicFramePr>
          <p:xfrm>
            <a:off x="746553" y="1628800"/>
            <a:ext cx="3774399" cy="2647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99" name="Graph" r:id="rId4" imgW="4102608" imgH="2877312" progId="Origin50.Graph">
                    <p:embed/>
                  </p:oleObj>
                </mc:Choice>
                <mc:Fallback>
                  <p:oleObj name="Graph" r:id="rId4" imgW="4102608" imgH="2877312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553" y="1628800"/>
                          <a:ext cx="3774399" cy="26471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4" name="직선 연결선 31"/>
            <p:cNvCxnSpPr/>
            <p:nvPr/>
          </p:nvCxnSpPr>
          <p:spPr>
            <a:xfrm flipV="1">
              <a:off x="2904445" y="1948950"/>
              <a:ext cx="3085" cy="1908000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직선 연결선 32"/>
            <p:cNvCxnSpPr/>
            <p:nvPr/>
          </p:nvCxnSpPr>
          <p:spPr>
            <a:xfrm flipV="1">
              <a:off x="3073200" y="1948950"/>
              <a:ext cx="7592" cy="1908000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1708216" y="2344784"/>
              <a:ext cx="1227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(a)</a:t>
              </a:r>
              <a:endPara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096319" y="2337123"/>
              <a:ext cx="1136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(b)</a:t>
              </a:r>
              <a:endPara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1610649" y="1916832"/>
            <a:ext cx="2938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Sawtooth</a:t>
            </a:r>
            <a:r>
              <a:rPr lang="en-US" altLang="ko-K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crash in #7640</a:t>
            </a:r>
            <a:endParaRPr lang="ko-KR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906000" cy="1052736"/>
          </a:xfrm>
        </p:spPr>
        <p:txBody>
          <a:bodyPr anchor="t">
            <a:noAutofit/>
          </a:bodyPr>
          <a:lstStyle/>
          <a:p>
            <a:r>
              <a:rPr lang="en-US" altLang="ko-K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 ‘</a:t>
            </a:r>
            <a:r>
              <a:rPr lang="en-US" altLang="ko-K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ko-KR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angential’ </a:t>
            </a:r>
            <a:r>
              <a:rPr lang="en-US" altLang="ko-K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pinhole camera</a:t>
            </a:r>
            <a:endParaRPr lang="ko-KR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385047" y="908720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collaboration with KAERI (M. Moon)</a:t>
            </a:r>
            <a:endParaRPr lang="ko-KR" altLang="en-US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2480" y="1268760"/>
            <a:ext cx="8915400" cy="553397"/>
          </a:xfrm>
          <a:noFill/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l"/>
            </a:pPr>
            <a:r>
              <a:rPr lang="en-US" altLang="ko-KR" sz="20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altLang="ko-KR" sz="24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Duplex</a:t>
            </a:r>
            <a:r>
              <a:rPr lang="en-US" altLang="ko-KR" sz="20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ko-KR" sz="2000" b="1" i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2-color</a:t>
            </a:r>
            <a:r>
              <a:rPr lang="en-US" altLang="ko-KR" sz="20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ko-KR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Multi-Wire Proportional Counter (MWPC)</a:t>
            </a:r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detector</a:t>
            </a:r>
            <a:endParaRPr lang="en-US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" name="Picture 2" descr="K:\[Latex]_kaist-jcool\7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03"/>
          <a:stretch/>
        </p:blipFill>
        <p:spPr bwMode="auto">
          <a:xfrm>
            <a:off x="7854014" y="1772816"/>
            <a:ext cx="1899982" cy="2093725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9" name="Group 57"/>
          <p:cNvGrpSpPr/>
          <p:nvPr/>
        </p:nvGrpSpPr>
        <p:grpSpPr>
          <a:xfrm>
            <a:off x="416496" y="4085702"/>
            <a:ext cx="5434933" cy="2674749"/>
            <a:chOff x="416496" y="4233788"/>
            <a:chExt cx="5434933" cy="2674749"/>
          </a:xfrm>
        </p:grpSpPr>
        <p:pic>
          <p:nvPicPr>
            <p:cNvPr id="100" name="Picture 2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2" t="5817" r="20927" b="6047"/>
            <a:stretch/>
          </p:blipFill>
          <p:spPr bwMode="auto">
            <a:xfrm>
              <a:off x="619143" y="4233788"/>
              <a:ext cx="2520000" cy="2461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1" name="Picture 3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8" t="5825" r="21059" b="4683"/>
            <a:stretch/>
          </p:blipFill>
          <p:spPr bwMode="auto">
            <a:xfrm>
              <a:off x="3331429" y="4233788"/>
              <a:ext cx="2520000" cy="2522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" name="TextBox 101"/>
            <p:cNvSpPr txBox="1"/>
            <p:nvPr/>
          </p:nvSpPr>
          <p:spPr>
            <a:xfrm>
              <a:off x="783610" y="4302021"/>
              <a:ext cx="610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(a)</a:t>
              </a:r>
              <a:endParaRPr lang="ko-KR" alt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479024" y="4306855"/>
              <a:ext cx="610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(b)</a:t>
              </a:r>
              <a:endParaRPr lang="ko-KR" alt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315205" y="6631538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Channel</a:t>
              </a:r>
              <a:endParaRPr lang="ko-KR" alt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 rot="16200000">
              <a:off x="-237092" y="5448406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Channel</a:t>
              </a:r>
              <a:endParaRPr lang="ko-KR" alt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855773" y="6631538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Channel</a:t>
              </a:r>
              <a:endParaRPr lang="ko-KR" alt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81924" y="6302275"/>
              <a:ext cx="9300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Outboard</a:t>
              </a:r>
              <a:endParaRPr lang="ko-KR" alt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446219" y="6302275"/>
              <a:ext cx="9300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Outboard</a:t>
              </a:r>
              <a:endParaRPr lang="ko-KR" alt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Group 58"/>
          <p:cNvGrpSpPr/>
          <p:nvPr/>
        </p:nvGrpSpPr>
        <p:grpSpPr>
          <a:xfrm>
            <a:off x="5974903" y="3784944"/>
            <a:ext cx="3442597" cy="2961621"/>
            <a:chOff x="5974899" y="3933030"/>
            <a:chExt cx="3442597" cy="2961621"/>
          </a:xfrm>
        </p:grpSpPr>
        <p:pic>
          <p:nvPicPr>
            <p:cNvPr id="110" name="Picture 17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4899" y="4076804"/>
              <a:ext cx="3442597" cy="2817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1" name="직선 화살표 연결선 21"/>
            <p:cNvCxnSpPr/>
            <p:nvPr/>
          </p:nvCxnSpPr>
          <p:spPr>
            <a:xfrm flipV="1">
              <a:off x="8211202" y="4664474"/>
              <a:ext cx="157343" cy="452398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직선 화살표 연결선 27"/>
            <p:cNvCxnSpPr/>
            <p:nvPr/>
          </p:nvCxnSpPr>
          <p:spPr>
            <a:xfrm flipV="1">
              <a:off x="7844069" y="4632319"/>
              <a:ext cx="0" cy="452398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화살표 연결선 30"/>
            <p:cNvCxnSpPr/>
            <p:nvPr/>
          </p:nvCxnSpPr>
          <p:spPr>
            <a:xfrm flipH="1" flipV="1">
              <a:off x="7316918" y="4689368"/>
              <a:ext cx="182985" cy="452398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화살표 연결선 33"/>
            <p:cNvCxnSpPr/>
            <p:nvPr/>
          </p:nvCxnSpPr>
          <p:spPr>
            <a:xfrm>
              <a:off x="7854010" y="5649712"/>
              <a:ext cx="0" cy="452398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직선 화살표 연결선 35"/>
            <p:cNvCxnSpPr/>
            <p:nvPr/>
          </p:nvCxnSpPr>
          <p:spPr>
            <a:xfrm>
              <a:off x="8185559" y="5628276"/>
              <a:ext cx="182985" cy="452398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화살표 연결선 36"/>
            <p:cNvCxnSpPr/>
            <p:nvPr/>
          </p:nvCxnSpPr>
          <p:spPr>
            <a:xfrm flipH="1">
              <a:off x="7372817" y="5628276"/>
              <a:ext cx="157343" cy="452398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화살표 연결선 38"/>
            <p:cNvCxnSpPr/>
            <p:nvPr/>
          </p:nvCxnSpPr>
          <p:spPr>
            <a:xfrm rot="16200000" flipV="1">
              <a:off x="7071292" y="5110068"/>
              <a:ext cx="0" cy="546253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6177132" y="3933030"/>
              <a:ext cx="11092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(b) - (a)</a:t>
              </a:r>
              <a:endParaRPr lang="ko-KR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23" y="1700808"/>
            <a:ext cx="1734745" cy="155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6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8744" y="1032991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TXPC, RT-EFIT</a:t>
            </a:r>
            <a:endParaRPr lang="ko-KR" alt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직선 화살표 연결선 4"/>
          <p:cNvCxnSpPr/>
          <p:nvPr/>
        </p:nvCxnSpPr>
        <p:spPr>
          <a:xfrm flipH="1">
            <a:off x="2792761" y="5450498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89220" y="5518295"/>
            <a:ext cx="187220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Major radius, R</a:t>
            </a:r>
            <a:endParaRPr lang="ko-KR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564" y="1032991"/>
            <a:ext cx="1813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Visible camera</a:t>
            </a:r>
            <a:endParaRPr lang="ko-KR" alt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 flipH="1">
            <a:off x="5579870" y="5445224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04928" y="5501468"/>
            <a:ext cx="187220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Major radius, R</a:t>
            </a:r>
            <a:endParaRPr lang="ko-KR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176479" y="1368878"/>
            <a:ext cx="2232407" cy="186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95" r="50000"/>
          <a:stretch/>
        </p:blipFill>
        <p:spPr bwMode="auto">
          <a:xfrm>
            <a:off x="176000" y="3228340"/>
            <a:ext cx="2232407" cy="94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176000" y="4156488"/>
            <a:ext cx="2232407" cy="186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56278" y="2462079"/>
            <a:ext cx="117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altLang="ko-KR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loop</a:t>
            </a:r>
            <a:endParaRPr lang="ko-KR" altLang="en-US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6278" y="1525975"/>
            <a:ext cx="117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altLang="ko-KR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  <a:endParaRPr lang="ko-KR" altLang="en-US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8247" y="4478305"/>
            <a:ext cx="1395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Stored energy</a:t>
            </a:r>
            <a:endParaRPr lang="ko-KR" altLang="en-US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0255" y="5342399"/>
            <a:ext cx="133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ECE</a:t>
            </a:r>
            <a:endParaRPr lang="ko-KR" altLang="en-US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6278" y="3407475"/>
            <a:ext cx="117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altLang="ko-KR" baseline="-25000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a</a:t>
            </a:r>
            <a:endParaRPr lang="ko-KR" altLang="en-US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 txBox="1">
            <a:spLocks/>
          </p:cNvSpPr>
          <p:nvPr/>
        </p:nvSpPr>
        <p:spPr bwMode="auto">
          <a:xfrm>
            <a:off x="200472" y="836712"/>
            <a:ext cx="15841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386" tIns="44193" rIns="88386" bIns="4419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ko-KR" sz="2100" dirty="0" smtClean="0">
                <a:solidFill>
                  <a:srgbClr val="000000"/>
                </a:solidFill>
              </a:rPr>
              <a:t>Shot 7886</a:t>
            </a:r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440832" y="5805264"/>
            <a:ext cx="5400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386" tIns="44193" rIns="88386" bIns="4419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 eaLnBrk="1" hangingPunct="1"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rgbClr val="002060"/>
                </a:solidFill>
              </a:rPr>
              <a:t>Consistent with RT-EFIT and visible camera</a:t>
            </a:r>
          </a:p>
          <a:p>
            <a:pPr marL="182563" indent="-182563" eaLnBrk="1" hangingPunct="1"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rgbClr val="002060"/>
                </a:solidFill>
              </a:rPr>
              <a:t>Tangential reconstruction on-going</a:t>
            </a:r>
            <a:endParaRPr lang="en-US" altLang="ko-KR" sz="1800" dirty="0">
              <a:solidFill>
                <a:srgbClr val="00206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1" y="1340770"/>
            <a:ext cx="7160324" cy="401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제목 3"/>
          <p:cNvSpPr>
            <a:spLocks noGrp="1"/>
          </p:cNvSpPr>
          <p:nvPr>
            <p:ph type="title"/>
          </p:nvPr>
        </p:nvSpPr>
        <p:spPr>
          <a:xfrm>
            <a:off x="200473" y="44624"/>
            <a:ext cx="9577064" cy="683994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X-ray imaging of VDE</a:t>
            </a:r>
            <a:endParaRPr lang="ko-KR" alt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73080" y="6550225"/>
            <a:ext cx="2908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S. Jang et al., CAP 13, 819 (2013)</a:t>
            </a:r>
            <a:endParaRPr lang="ko-KR" alt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7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/>
          </p:cNvSpPr>
          <p:nvPr/>
        </p:nvSpPr>
        <p:spPr bwMode="auto">
          <a:xfrm>
            <a:off x="3152800" y="1340768"/>
            <a:ext cx="36004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386" tIns="44193" rIns="88386" bIns="4419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Pulse Height Analyzer mode</a:t>
            </a:r>
          </a:p>
        </p:txBody>
      </p:sp>
      <p:sp>
        <p:nvSpPr>
          <p:cNvPr id="21" name="제목 3"/>
          <p:cNvSpPr>
            <a:spLocks noGrp="1"/>
          </p:cNvSpPr>
          <p:nvPr>
            <p:ph type="title"/>
          </p:nvPr>
        </p:nvSpPr>
        <p:spPr>
          <a:xfrm>
            <a:off x="200473" y="44624"/>
            <a:ext cx="9577064" cy="683994"/>
          </a:xfrm>
        </p:spPr>
        <p:txBody>
          <a:bodyPr>
            <a:noAutofit/>
          </a:bodyPr>
          <a:lstStyle/>
          <a:p>
            <a:r>
              <a:rPr lang="en-US" altLang="ko-KR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altLang="ko-K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by TXPC (PHA mode)</a:t>
            </a:r>
            <a:endParaRPr lang="ko-KR" alt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598452"/>
              </p:ext>
            </p:extLst>
          </p:nvPr>
        </p:nvGraphicFramePr>
        <p:xfrm>
          <a:off x="4895270" y="2064618"/>
          <a:ext cx="5026282" cy="3524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Graph" r:id="rId4" imgW="4102560" imgH="2877120" progId="Origin50.Graph">
                  <p:embed/>
                </p:oleObj>
              </mc:Choice>
              <mc:Fallback>
                <p:oleObj name="Graph" r:id="rId4" imgW="4102560" imgH="28771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95270" y="2064618"/>
                        <a:ext cx="5026282" cy="3524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354092"/>
              </p:ext>
            </p:extLst>
          </p:nvPr>
        </p:nvGraphicFramePr>
        <p:xfrm>
          <a:off x="128464" y="2037014"/>
          <a:ext cx="5097269" cy="3552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Graph" r:id="rId6" imgW="4131720" imgH="2879640" progId="Origin50.Graph">
                  <p:embed/>
                </p:oleObj>
              </mc:Choice>
              <mc:Fallback>
                <p:oleObj name="Graph" r:id="rId6" imgW="4131720" imgH="28796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8464" y="2037014"/>
                        <a:ext cx="5097269" cy="3552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76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2060"/>
                </a:solidFill>
                <a:latin typeface="Arial"/>
                <a:cs typeface="Arial"/>
              </a:rPr>
              <a:t>(4) GEM detector for TXPC </a:t>
            </a:r>
            <a:endParaRPr lang="ko-KR" altLang="en-US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0495" y="105273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FFFF"/>
                </a:solidFill>
                <a:latin typeface="Arial"/>
                <a:cs typeface="Arial"/>
              </a:rPr>
              <a:t>Front</a:t>
            </a:r>
            <a:endParaRPr lang="ko-KR" altLang="en-US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4321" y="109950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FFFF"/>
                </a:solidFill>
                <a:latin typeface="Arial"/>
                <a:cs typeface="Arial"/>
              </a:rPr>
              <a:t>Back</a:t>
            </a:r>
            <a:endParaRPr lang="ko-KR" altLang="en-US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00473" y="4869160"/>
            <a:ext cx="3024335" cy="10895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 </a:t>
            </a:r>
            <a:r>
              <a:rPr lang="en-US" altLang="ko-KR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12x12 cm</a:t>
            </a:r>
            <a:r>
              <a:rPr lang="en-US" altLang="ko-KR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&amp; time resolution:</a:t>
            </a:r>
            <a: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2-6 cm, 1 </a:t>
            </a:r>
            <a:r>
              <a:rPr lang="en-US" altLang="ko-KR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lang="en-US" altLang="ko-K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85048" y="827420"/>
            <a:ext cx="4433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collaboration with ENEA (D. </a:t>
            </a:r>
            <a:r>
              <a:rPr lang="en-US" altLang="ko-KR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Pacella</a:t>
            </a:r>
            <a:r>
              <a:rPr lang="en-US" altLang="ko-KR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ko-KR" altLang="en-US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5106983" y="4083410"/>
            <a:ext cx="2502075" cy="2369926"/>
            <a:chOff x="228378" y="836712"/>
            <a:chExt cx="3610703" cy="3420000"/>
          </a:xfrm>
        </p:grpSpPr>
        <p:sp>
          <p:nvSpPr>
            <p:cNvPr id="28" name="TextBox 6"/>
            <p:cNvSpPr txBox="1">
              <a:spLocks noChangeArrowheads="1"/>
            </p:cNvSpPr>
            <p:nvPr/>
          </p:nvSpPr>
          <p:spPr bwMode="auto">
            <a:xfrm>
              <a:off x="1029022" y="3494359"/>
              <a:ext cx="1346428" cy="350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it-IT" altLang="ko-KR" sz="1200" baseline="30000">
                  <a:solidFill>
                    <a:srgbClr val="FFFFFF"/>
                  </a:solidFill>
                </a:rPr>
                <a:t>55</a:t>
              </a:r>
              <a:r>
                <a:rPr lang="it-IT" altLang="ko-KR" sz="1200">
                  <a:solidFill>
                    <a:srgbClr val="FFFFFF"/>
                  </a:solidFill>
                </a:rPr>
                <a:t>Fe Source</a:t>
              </a:r>
            </a:p>
          </p:txBody>
        </p:sp>
        <p:pic>
          <p:nvPicPr>
            <p:cNvPr id="30" name="Picture 2" descr="C:\Users\user\Desktop\GEM\output\GEM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52" r="7603" b="21276"/>
            <a:stretch/>
          </p:blipFill>
          <p:spPr bwMode="auto">
            <a:xfrm>
              <a:off x="228378" y="836712"/>
              <a:ext cx="3457309" cy="34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1" name="직선 화살표 연결선 30"/>
            <p:cNvCxnSpPr/>
            <p:nvPr/>
          </p:nvCxnSpPr>
          <p:spPr bwMode="auto">
            <a:xfrm flipH="1">
              <a:off x="711474" y="1021378"/>
              <a:ext cx="72008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직선 화살표 연결선 31"/>
            <p:cNvCxnSpPr/>
            <p:nvPr/>
          </p:nvCxnSpPr>
          <p:spPr bwMode="auto">
            <a:xfrm flipH="1">
              <a:off x="922210" y="1410429"/>
              <a:ext cx="72008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1431554" y="836712"/>
              <a:ext cx="1080120" cy="38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Gas in</a:t>
              </a:r>
              <a:endPara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13345" y="1225763"/>
              <a:ext cx="1207321" cy="38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Gas out</a:t>
              </a:r>
              <a:endPara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직선 화살표 연결선 34"/>
            <p:cNvCxnSpPr/>
            <p:nvPr/>
          </p:nvCxnSpPr>
          <p:spPr bwMode="auto">
            <a:xfrm flipH="1">
              <a:off x="588418" y="2878777"/>
              <a:ext cx="72008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1308498" y="2694111"/>
              <a:ext cx="1594479" cy="38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</a:t>
              </a:r>
              <a:r>
                <a:rPr lang="en-US" altLang="ko-KR" sz="14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cable</a:t>
              </a:r>
              <a:endPara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직선 화살표 연결선 36"/>
            <p:cNvCxnSpPr/>
            <p:nvPr/>
          </p:nvCxnSpPr>
          <p:spPr bwMode="auto">
            <a:xfrm flipV="1">
              <a:off x="3041841" y="980728"/>
              <a:ext cx="0" cy="983286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2244602" y="1916832"/>
              <a:ext cx="1594479" cy="444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HV cable</a:t>
              </a:r>
              <a:endPara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5504532" y="1340768"/>
            <a:ext cx="3552924" cy="2437472"/>
            <a:chOff x="3844635" y="836712"/>
            <a:chExt cx="5067949" cy="3476851"/>
          </a:xfrm>
        </p:grpSpPr>
        <p:pic>
          <p:nvPicPr>
            <p:cNvPr id="40" name="그림 39" descr="GEM.png"/>
            <p:cNvPicPr>
              <a:picLocks noChangeAspect="1"/>
            </p:cNvPicPr>
            <p:nvPr/>
          </p:nvPicPr>
          <p:blipFill rotWithShape="1">
            <a:blip r:embed="rId4" cstate="print"/>
            <a:srcRect l="940" r="3885"/>
            <a:stretch/>
          </p:blipFill>
          <p:spPr>
            <a:xfrm>
              <a:off x="3844635" y="836712"/>
              <a:ext cx="5067949" cy="3420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5224341" y="3923764"/>
              <a:ext cx="1066801" cy="389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>
                  <a:solidFill>
                    <a:srgbClr val="FFFF00"/>
                  </a:solidFill>
                </a:rPr>
                <a:t>FPGA</a:t>
              </a:r>
              <a:endParaRPr lang="ko-KR" altLang="en-US" sz="1400" dirty="0">
                <a:solidFill>
                  <a:srgbClr val="FFFF00"/>
                </a:solidFill>
              </a:endParaRPr>
            </a:p>
          </p:txBody>
        </p:sp>
        <p:cxnSp>
          <p:nvCxnSpPr>
            <p:cNvPr id="42" name="직선 화살표 연결선 41"/>
            <p:cNvCxnSpPr/>
            <p:nvPr/>
          </p:nvCxnSpPr>
          <p:spPr bwMode="auto">
            <a:xfrm flipV="1">
              <a:off x="5757741" y="3275691"/>
              <a:ext cx="0" cy="649089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3" name="직사각형 42"/>
            <p:cNvSpPr/>
            <p:nvPr/>
          </p:nvSpPr>
          <p:spPr>
            <a:xfrm>
              <a:off x="4882048" y="1472371"/>
              <a:ext cx="2376263" cy="1740605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rgbClr val="FFFFFF"/>
                </a:solidFill>
              </a:endParaRPr>
            </a:p>
          </p:txBody>
        </p:sp>
      </p:grpSp>
      <p:pic>
        <p:nvPicPr>
          <p:cNvPr id="44" name="Picture 1" descr="C:\Users\user\Desktop\GEM\20130801_0836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0"/>
          <a:stretch/>
        </p:blipFill>
        <p:spPr bwMode="auto">
          <a:xfrm rot="5400000">
            <a:off x="7440444" y="4188252"/>
            <a:ext cx="2369926" cy="216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직선 화살표 연결선 44"/>
          <p:cNvCxnSpPr/>
          <p:nvPr/>
        </p:nvCxnSpPr>
        <p:spPr bwMode="auto">
          <a:xfrm flipH="1" flipV="1">
            <a:off x="8431513" y="4864944"/>
            <a:ext cx="292357" cy="748704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8553030" y="4880193"/>
            <a:ext cx="1152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 in &amp; out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21762" y="5589240"/>
            <a:ext cx="8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GEM</a:t>
            </a:r>
            <a:endParaRPr lang="ko-KR" altLang="en-US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6584161" y="6641794"/>
            <a:ext cx="3121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[4] W. </a:t>
            </a:r>
            <a:r>
              <a:rPr lang="en-US" altLang="ko-KR" sz="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Bonivento</a:t>
            </a:r>
            <a:r>
              <a:rPr lang="en-US" altLang="ko-KR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 al., </a:t>
            </a:r>
            <a:r>
              <a:rPr lang="en-US" altLang="ko-KR" sz="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Nucl</a:t>
            </a:r>
            <a:r>
              <a:rPr lang="en-US" altLang="ko-KR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Instr. and Meth. A, </a:t>
            </a:r>
            <a:r>
              <a:rPr lang="en-US" altLang="ko-KR" sz="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491</a:t>
            </a:r>
            <a:r>
              <a:rPr lang="en-US" altLang="ko-KR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233 </a:t>
            </a:r>
            <a:r>
              <a:rPr lang="en-US" altLang="ko-KR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(2002)</a:t>
            </a:r>
          </a:p>
        </p:txBody>
      </p:sp>
      <p:cxnSp>
        <p:nvCxnSpPr>
          <p:cNvPr id="51" name="직선 화살표 연결선 50"/>
          <p:cNvCxnSpPr/>
          <p:nvPr/>
        </p:nvCxnSpPr>
        <p:spPr bwMode="auto">
          <a:xfrm flipV="1">
            <a:off x="8657968" y="5927794"/>
            <a:ext cx="859838" cy="118779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8409384" y="6061401"/>
            <a:ext cx="1440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X-position movable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Immagine 3" descr="20130814083815459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321" y="4642934"/>
            <a:ext cx="1632695" cy="2176928"/>
          </a:xfrm>
          <a:prstGeom prst="rect">
            <a:avLst/>
          </a:prstGeom>
        </p:spPr>
      </p:pic>
      <p:sp>
        <p:nvSpPr>
          <p:cNvPr id="54" name="Rectangle 3"/>
          <p:cNvSpPr txBox="1">
            <a:spLocks/>
          </p:cNvSpPr>
          <p:nvPr/>
        </p:nvSpPr>
        <p:spPr>
          <a:xfrm>
            <a:off x="128464" y="1052736"/>
            <a:ext cx="4824536" cy="3957739"/>
          </a:xfrm>
          <a:prstGeom prst="rect">
            <a:avLst/>
          </a:prstGeom>
          <a:noFill/>
        </p:spPr>
        <p:txBody>
          <a:bodyPr lIns="88386" tIns="44193" rIns="88386" bIns="44193"/>
          <a:lstStyle>
            <a:lvl1pPr marL="266700" indent="-266700" algn="l" defTabSz="914400" rtl="0" eaLnBrk="1" latinLnBrk="1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100000"/>
              <a:buFont typeface="Century Gothic"/>
              <a:buChar char="▐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675" indent="-257175" algn="l" defTabSz="914400" rtl="0" eaLnBrk="1" latinLnBrk="1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-180975" algn="l" defTabSz="914400" rtl="0" eaLnBrk="1" latinLnBrk="1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9625" indent="-180975" algn="l" defTabSz="914400" rtl="0" eaLnBrk="1" latinLnBrk="1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90600" indent="-171450" algn="l" defTabSz="914400" rtl="0" eaLnBrk="1" latinLnBrk="1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160463" indent="-173038" algn="l" defTabSz="914400" rtl="0" eaLnBrk="1" latinLnBrk="1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Lucida Sans Unicode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49375" indent="-188913" algn="l" defTabSz="914400" rtl="0" eaLnBrk="1" latinLnBrk="1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Lucida Sans Unicode"/>
              <a:buChar char="»"/>
              <a:tabLst>
                <a:tab pos="1349375" algn="l"/>
              </a:tabLst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24000" indent="-174625" algn="l" defTabSz="914400" rtl="0" eaLnBrk="1" latinLnBrk="1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Lucida Sans Unicode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8625" indent="-174625" algn="l" defTabSz="914400" rtl="0" eaLnBrk="1" latinLnBrk="1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Lucida Sans Unicode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1" indent="-268288">
              <a:buClr>
                <a:srgbClr val="000000">
                  <a:lumMod val="65000"/>
                  <a:lumOff val="35000"/>
                </a:srgbClr>
              </a:buClr>
              <a:defRPr/>
            </a:pPr>
            <a:r>
              <a:rPr lang="en-US" altLang="ko-KR" sz="1600" dirty="0" smtClean="0">
                <a:solidFill>
                  <a:srgbClr val="000000"/>
                </a:solidFill>
              </a:rPr>
              <a:t>GEM foils: 50 µm thick </a:t>
            </a:r>
            <a:r>
              <a:rPr lang="en-US" altLang="ko-KR" sz="1600" dirty="0" err="1" smtClean="0">
                <a:solidFill>
                  <a:srgbClr val="000000"/>
                </a:solidFill>
              </a:rPr>
              <a:t>kapton</a:t>
            </a:r>
            <a:r>
              <a:rPr lang="en-US" altLang="ko-KR" sz="1600" dirty="0" smtClean="0">
                <a:solidFill>
                  <a:srgbClr val="000000"/>
                </a:solidFill>
              </a:rPr>
              <a:t> foil, copper clad on each side</a:t>
            </a:r>
          </a:p>
          <a:p>
            <a:pPr marL="273050" lvl="1" indent="-268288">
              <a:buClr>
                <a:srgbClr val="000000">
                  <a:lumMod val="65000"/>
                  <a:lumOff val="35000"/>
                </a:srgbClr>
              </a:buClr>
              <a:defRPr/>
            </a:pPr>
            <a:r>
              <a:rPr lang="en-US" altLang="ko-KR" sz="1600" dirty="0" smtClean="0">
                <a:solidFill>
                  <a:srgbClr val="FF0000"/>
                </a:solidFill>
              </a:rPr>
              <a:t>Triple-GEM</a:t>
            </a:r>
            <a:r>
              <a:rPr lang="en-US" altLang="ko-KR" sz="1600" dirty="0" smtClean="0">
                <a:solidFill>
                  <a:srgbClr val="000000"/>
                </a:solidFill>
              </a:rPr>
              <a:t> geometry: 3/1/2/1 mm</a:t>
            </a:r>
          </a:p>
          <a:p>
            <a:pPr marL="273050" lvl="1" indent="-268288">
              <a:buClr>
                <a:srgbClr val="000000">
                  <a:lumMod val="65000"/>
                  <a:lumOff val="35000"/>
                </a:srgbClr>
              </a:buClr>
              <a:defRPr/>
            </a:pPr>
            <a:r>
              <a:rPr lang="en-US" altLang="ko-KR" sz="1600" dirty="0" smtClean="0">
                <a:solidFill>
                  <a:srgbClr val="000000"/>
                </a:solidFill>
              </a:rPr>
              <a:t>Front-end electronics: CARIOCA micro chips by LNF and CERN </a:t>
            </a:r>
            <a:r>
              <a:rPr lang="en-US" altLang="ko-KR" sz="1100" dirty="0" smtClean="0">
                <a:solidFill>
                  <a:srgbClr val="000000"/>
                </a:solidFill>
              </a:rPr>
              <a:t>[4]</a:t>
            </a:r>
            <a:endParaRPr lang="en-US" altLang="ko-KR" sz="1600" dirty="0">
              <a:solidFill>
                <a:srgbClr val="000000"/>
              </a:solidFill>
            </a:endParaRPr>
          </a:p>
          <a:p>
            <a:pPr marL="273050" lvl="1" indent="-268288">
              <a:buClr>
                <a:srgbClr val="000000">
                  <a:lumMod val="65000"/>
                  <a:lumOff val="35000"/>
                </a:srgbClr>
              </a:buClr>
              <a:defRPr/>
            </a:pPr>
            <a:r>
              <a:rPr lang="en-US" altLang="ko-KR" sz="1600" dirty="0">
                <a:solidFill>
                  <a:srgbClr val="000000"/>
                </a:solidFill>
              </a:rPr>
              <a:t>Active </a:t>
            </a:r>
            <a:r>
              <a:rPr lang="en-US" altLang="ko-KR" sz="1600" dirty="0" smtClean="0">
                <a:solidFill>
                  <a:srgbClr val="000000"/>
                </a:solidFill>
              </a:rPr>
              <a:t>area: </a:t>
            </a:r>
            <a:r>
              <a:rPr lang="en-US" altLang="ko-KR" sz="1600" dirty="0">
                <a:solidFill>
                  <a:srgbClr val="000000"/>
                </a:solidFill>
              </a:rPr>
              <a:t>10 x 10 cm</a:t>
            </a:r>
            <a:r>
              <a:rPr lang="en-US" altLang="ko-KR" sz="1600" baseline="30000" dirty="0">
                <a:solidFill>
                  <a:srgbClr val="000000"/>
                </a:solidFill>
              </a:rPr>
              <a:t>2</a:t>
            </a:r>
          </a:p>
          <a:p>
            <a:pPr marL="273050" lvl="1" indent="-268288">
              <a:buClr>
                <a:srgbClr val="000000">
                  <a:lumMod val="65000"/>
                  <a:lumOff val="35000"/>
                </a:srgbClr>
              </a:buClr>
              <a:defRPr/>
            </a:pPr>
            <a:r>
              <a:rPr lang="en-US" altLang="ko-KR" sz="1600" dirty="0" smtClean="0">
                <a:solidFill>
                  <a:srgbClr val="000000"/>
                </a:solidFill>
              </a:rPr>
              <a:t>Channels: 12 </a:t>
            </a:r>
            <a:r>
              <a:rPr lang="en-US" altLang="ko-KR" sz="1600" dirty="0">
                <a:solidFill>
                  <a:srgbClr val="000000"/>
                </a:solidFill>
              </a:rPr>
              <a:t>x </a:t>
            </a:r>
            <a:r>
              <a:rPr lang="en-US" altLang="ko-KR" sz="1600" dirty="0" smtClean="0">
                <a:solidFill>
                  <a:srgbClr val="000000"/>
                </a:solidFill>
              </a:rPr>
              <a:t>12 </a:t>
            </a:r>
            <a:r>
              <a:rPr lang="en-US" altLang="ko-KR" sz="1600" dirty="0">
                <a:solidFill>
                  <a:srgbClr val="000000"/>
                </a:solidFill>
              </a:rPr>
              <a:t>pixels </a:t>
            </a:r>
            <a:br>
              <a:rPr lang="en-US" altLang="ko-KR" sz="1600" dirty="0">
                <a:solidFill>
                  <a:srgbClr val="000000"/>
                </a:solidFill>
              </a:rPr>
            </a:br>
            <a:r>
              <a:rPr lang="en-US" altLang="ko-KR" sz="1600" dirty="0">
                <a:solidFill>
                  <a:srgbClr val="000000"/>
                </a:solidFill>
              </a:rPr>
              <a:t>(each pixel has </a:t>
            </a:r>
            <a:r>
              <a:rPr lang="en-US" altLang="ko-KR" sz="1600" dirty="0" smtClean="0">
                <a:solidFill>
                  <a:srgbClr val="000000"/>
                </a:solidFill>
              </a:rPr>
              <a:t>0.8 </a:t>
            </a:r>
            <a:r>
              <a:rPr lang="en-US" altLang="ko-KR" sz="1600" dirty="0">
                <a:solidFill>
                  <a:srgbClr val="000000"/>
                </a:solidFill>
              </a:rPr>
              <a:t>x 0.8 cm</a:t>
            </a:r>
            <a:r>
              <a:rPr lang="en-US" altLang="ko-KR" sz="1600" baseline="30000" dirty="0">
                <a:solidFill>
                  <a:srgbClr val="000000"/>
                </a:solidFill>
              </a:rPr>
              <a:t>2</a:t>
            </a:r>
            <a:r>
              <a:rPr lang="en-US" altLang="ko-KR" sz="1600" dirty="0">
                <a:solidFill>
                  <a:srgbClr val="000000"/>
                </a:solidFill>
              </a:rPr>
              <a:t>)</a:t>
            </a:r>
          </a:p>
          <a:p>
            <a:pPr marL="273050" lvl="1" indent="-268288">
              <a:buClr>
                <a:srgbClr val="000000">
                  <a:lumMod val="65000"/>
                  <a:lumOff val="35000"/>
                </a:srgbClr>
              </a:buClr>
              <a:defRPr/>
            </a:pPr>
            <a:r>
              <a:rPr lang="en-US" altLang="ko-KR" sz="1600" dirty="0" smtClean="0">
                <a:solidFill>
                  <a:srgbClr val="000000"/>
                </a:solidFill>
              </a:rPr>
              <a:t>Temporal: </a:t>
            </a:r>
            <a:r>
              <a:rPr lang="en-US" altLang="ko-KR" sz="1600" dirty="0" smtClean="0"/>
              <a:t>10 µs </a:t>
            </a:r>
            <a:r>
              <a:rPr lang="en-US" altLang="ko-KR" sz="1600" dirty="0" smtClean="0">
                <a:solidFill>
                  <a:srgbClr val="000000"/>
                </a:solidFill>
              </a:rPr>
              <a:t>(up to 255 frames),                          1 </a:t>
            </a:r>
            <a:r>
              <a:rPr lang="en-US" altLang="ko-KR" sz="1600" dirty="0" err="1" smtClean="0">
                <a:solidFill>
                  <a:srgbClr val="000000"/>
                </a:solidFill>
              </a:rPr>
              <a:t>ms</a:t>
            </a:r>
            <a:r>
              <a:rPr lang="en-US" altLang="ko-KR" sz="1600" dirty="0" smtClean="0">
                <a:solidFill>
                  <a:srgbClr val="000000"/>
                </a:solidFill>
              </a:rPr>
              <a:t> (60k frames)</a:t>
            </a:r>
          </a:p>
          <a:p>
            <a:pPr marL="273050" lvl="1" indent="-268288">
              <a:buClr>
                <a:srgbClr val="000000">
                  <a:lumMod val="65000"/>
                  <a:lumOff val="35000"/>
                </a:srgbClr>
              </a:buClr>
              <a:defRPr/>
            </a:pPr>
            <a:r>
              <a:rPr lang="en-US" altLang="ko-KR" sz="1600" dirty="0" smtClean="0">
                <a:solidFill>
                  <a:srgbClr val="000000"/>
                </a:solidFill>
              </a:rPr>
              <a:t>Mixed </a:t>
            </a:r>
            <a:r>
              <a:rPr lang="en-US" altLang="ko-KR" sz="1600" dirty="0">
                <a:solidFill>
                  <a:srgbClr val="000000"/>
                </a:solidFill>
              </a:rPr>
              <a:t>gas (flow</a:t>
            </a:r>
            <a:r>
              <a:rPr lang="en-US" altLang="ko-KR" sz="1600" dirty="0" smtClean="0">
                <a:solidFill>
                  <a:srgbClr val="000000"/>
                </a:solidFill>
              </a:rPr>
              <a:t>): </a:t>
            </a:r>
            <a:r>
              <a:rPr lang="en-US" altLang="ko-KR" sz="1400" dirty="0" smtClean="0">
                <a:solidFill>
                  <a:srgbClr val="000000"/>
                </a:solidFill>
              </a:rPr>
              <a:t>70% </a:t>
            </a:r>
            <a:r>
              <a:rPr lang="en-US" altLang="ko-KR" sz="1400" dirty="0" err="1">
                <a:solidFill>
                  <a:srgbClr val="000000"/>
                </a:solidFill>
              </a:rPr>
              <a:t>Ar</a:t>
            </a:r>
            <a:r>
              <a:rPr lang="en-US" altLang="ko-KR" sz="1400" dirty="0" smtClean="0">
                <a:solidFill>
                  <a:srgbClr val="000000"/>
                </a:solidFill>
              </a:rPr>
              <a:t>, and 30</a:t>
            </a:r>
            <a:r>
              <a:rPr lang="en-US" altLang="ko-KR" sz="1400" dirty="0">
                <a:solidFill>
                  <a:srgbClr val="000000"/>
                </a:solidFill>
              </a:rPr>
              <a:t>% </a:t>
            </a:r>
            <a:r>
              <a:rPr lang="en-US" altLang="ko-KR" sz="1400" dirty="0" smtClean="0">
                <a:solidFill>
                  <a:srgbClr val="000000"/>
                </a:solidFill>
              </a:rPr>
              <a:t>CO2 at </a:t>
            </a:r>
            <a:r>
              <a:rPr lang="en-US" altLang="ko-KR" sz="1400" dirty="0">
                <a:solidFill>
                  <a:srgbClr val="000000"/>
                </a:solidFill>
              </a:rPr>
              <a:t>1 </a:t>
            </a:r>
            <a:r>
              <a:rPr lang="en-US" altLang="ko-KR" sz="1400" dirty="0" err="1">
                <a:solidFill>
                  <a:srgbClr val="000000"/>
                </a:solidFill>
              </a:rPr>
              <a:t>atm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marL="273050" lvl="1" indent="-268288">
              <a:buClr>
                <a:srgbClr val="000000">
                  <a:lumMod val="65000"/>
                  <a:lumOff val="35000"/>
                </a:srgbClr>
              </a:buClr>
              <a:defRPr/>
            </a:pPr>
            <a:r>
              <a:rPr lang="en-US" altLang="ko-KR" sz="1600" dirty="0" smtClean="0">
                <a:solidFill>
                  <a:srgbClr val="FF0000"/>
                </a:solidFill>
              </a:rPr>
              <a:t>Movable </a:t>
            </a:r>
            <a:r>
              <a:rPr lang="en-US" altLang="ko-KR" sz="1600" dirty="0" smtClean="0">
                <a:solidFill>
                  <a:srgbClr val="000000"/>
                </a:solidFill>
              </a:rPr>
              <a:t>system </a:t>
            </a:r>
            <a:br>
              <a:rPr lang="en-US" altLang="ko-KR" sz="1600" dirty="0" smtClean="0">
                <a:solidFill>
                  <a:srgbClr val="000000"/>
                </a:solidFill>
              </a:rPr>
            </a:br>
            <a:r>
              <a:rPr lang="en-US" altLang="ko-KR" sz="1600" dirty="0" smtClean="0">
                <a:solidFill>
                  <a:srgbClr val="000000"/>
                </a:solidFill>
              </a:rPr>
              <a:t>(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zoom in &amp; out </a:t>
            </a:r>
            <a:r>
              <a:rPr lang="en-US" altLang="ko-KR" sz="1600" dirty="0" smtClean="0">
                <a:solidFill>
                  <a:srgbClr val="000000"/>
                </a:solidFill>
              </a:rPr>
              <a:t>and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horizontally movable</a:t>
            </a:r>
            <a:r>
              <a:rPr lang="en-US" altLang="ko-KR" sz="1600" dirty="0" smtClean="0">
                <a:solidFill>
                  <a:srgbClr val="000000"/>
                </a:solidFill>
              </a:rPr>
              <a:t>)</a:t>
            </a:r>
            <a:endParaRPr lang="ko-KR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1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Preliminary result of GEM detector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48" y="4752529"/>
            <a:ext cx="2304256" cy="201622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" t="2137" r="9710" b="1899"/>
          <a:stretch/>
        </p:blipFill>
        <p:spPr>
          <a:xfrm>
            <a:off x="4736976" y="4752329"/>
            <a:ext cx="2302227" cy="201622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20" y="4752329"/>
            <a:ext cx="2293639" cy="201622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2245" r="9890" b="1744"/>
          <a:stretch/>
        </p:blipFill>
        <p:spPr>
          <a:xfrm>
            <a:off x="56456" y="4752329"/>
            <a:ext cx="2316949" cy="2016224"/>
          </a:xfrm>
          <a:prstGeom prst="rect">
            <a:avLst/>
          </a:prstGeom>
        </p:spPr>
      </p:pic>
      <p:cxnSp>
        <p:nvCxnSpPr>
          <p:cNvPr id="21" name="직선 연결선 20"/>
          <p:cNvCxnSpPr/>
          <p:nvPr/>
        </p:nvCxnSpPr>
        <p:spPr>
          <a:xfrm>
            <a:off x="7113240" y="1008112"/>
            <a:ext cx="0" cy="58772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631825" y="1152525"/>
            <a:ext cx="1085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Arial" charset="0"/>
                <a:cs typeface="Arial" charset="0"/>
              </a:rPr>
              <a:t>shot 9033</a:t>
            </a:r>
            <a:endParaRPr lang="ko-KR" altLang="en-US" sz="1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4737100" y="941388"/>
            <a:ext cx="1181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2000" b="1">
                <a:solidFill>
                  <a:srgbClr val="0000FF"/>
                </a:solidFill>
                <a:latin typeface="Arial" charset="0"/>
                <a:cs typeface="Arial" charset="0"/>
              </a:rPr>
              <a:t>Zoom in</a:t>
            </a:r>
            <a:endParaRPr lang="ko-KR" altLang="en-US" sz="20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오른쪽 화살표 23"/>
          <p:cNvSpPr/>
          <p:nvPr/>
        </p:nvSpPr>
        <p:spPr>
          <a:xfrm>
            <a:off x="1568450" y="1052513"/>
            <a:ext cx="3168650" cy="174625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17"/>
          <p:cNvSpPr txBox="1">
            <a:spLocks noChangeArrowheads="1"/>
          </p:cNvSpPr>
          <p:nvPr/>
        </p:nvSpPr>
        <p:spPr bwMode="auto">
          <a:xfrm>
            <a:off x="3027363" y="1152525"/>
            <a:ext cx="1085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Arial" charset="0"/>
                <a:cs typeface="Arial" charset="0"/>
              </a:rPr>
              <a:t>shot 9034</a:t>
            </a:r>
            <a:endParaRPr lang="ko-KR" altLang="en-US" sz="1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5307013" y="1152525"/>
            <a:ext cx="1085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Arial" charset="0"/>
                <a:cs typeface="Arial" charset="0"/>
              </a:rPr>
              <a:t>shot 9035</a:t>
            </a:r>
            <a:endParaRPr lang="ko-KR" altLang="en-US" sz="1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7683500" y="1152525"/>
            <a:ext cx="1085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1600">
                <a:solidFill>
                  <a:srgbClr val="000000"/>
                </a:solidFill>
                <a:latin typeface="Arial" charset="0"/>
                <a:cs typeface="Arial" charset="0"/>
              </a:rPr>
              <a:t>shot 9056</a:t>
            </a:r>
            <a:endParaRPr lang="ko-KR" altLang="en-US" sz="1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8" name="그림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0" t="6993" r="36102" b="4378"/>
          <a:stretch>
            <a:fillRect/>
          </a:stretch>
        </p:blipFill>
        <p:spPr bwMode="auto">
          <a:xfrm>
            <a:off x="344488" y="1484313"/>
            <a:ext cx="14636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그림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0" t="6993" r="36102" b="4378"/>
          <a:stretch>
            <a:fillRect/>
          </a:stretch>
        </p:blipFill>
        <p:spPr bwMode="auto">
          <a:xfrm>
            <a:off x="2720975" y="1498600"/>
            <a:ext cx="14636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그림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0" t="6808" r="36102" b="4561"/>
          <a:stretch>
            <a:fillRect/>
          </a:stretch>
        </p:blipFill>
        <p:spPr bwMode="auto">
          <a:xfrm>
            <a:off x="5000625" y="1498600"/>
            <a:ext cx="146526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그림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4" t="6993" r="36069" b="4378"/>
          <a:stretch>
            <a:fillRect/>
          </a:stretch>
        </p:blipFill>
        <p:spPr bwMode="auto">
          <a:xfrm>
            <a:off x="7400925" y="1498600"/>
            <a:ext cx="146526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직사각형 31"/>
          <p:cNvSpPr/>
          <p:nvPr/>
        </p:nvSpPr>
        <p:spPr>
          <a:xfrm>
            <a:off x="725488" y="2293938"/>
            <a:ext cx="647700" cy="6492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203575" y="2408238"/>
            <a:ext cx="514350" cy="5127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5530850" y="2476500"/>
            <a:ext cx="422275" cy="4222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8048625" y="2597150"/>
            <a:ext cx="649288" cy="6492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6" name="TextBox 32"/>
          <p:cNvSpPr txBox="1">
            <a:spLocks noChangeArrowheads="1"/>
          </p:cNvSpPr>
          <p:nvPr/>
        </p:nvSpPr>
        <p:spPr bwMode="auto">
          <a:xfrm>
            <a:off x="76201" y="714375"/>
            <a:ext cx="2355850" cy="338138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/>
            <a:r>
              <a:rPr lang="en-US" altLang="ko-KR" sz="1600" b="1">
                <a:solidFill>
                  <a:srgbClr val="000000"/>
                </a:solidFill>
                <a:latin typeface="Arial" charset="0"/>
                <a:cs typeface="Arial" charset="0"/>
              </a:rPr>
              <a:t>Zoom in &amp; out</a:t>
            </a:r>
            <a:endParaRPr lang="ko-KR" altLang="en-US" sz="16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37" name="직선 연결선 36"/>
          <p:cNvCxnSpPr/>
          <p:nvPr/>
        </p:nvCxnSpPr>
        <p:spPr>
          <a:xfrm flipH="1">
            <a:off x="272480" y="2290119"/>
            <a:ext cx="452450" cy="25790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>
            <a:off x="1367481" y="2290119"/>
            <a:ext cx="609600" cy="25866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 flipH="1">
            <a:off x="2644977" y="2405449"/>
            <a:ext cx="567780" cy="24637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 flipH="1">
            <a:off x="4943334" y="2504303"/>
            <a:ext cx="576017" cy="23648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 flipH="1">
            <a:off x="7389973" y="2611395"/>
            <a:ext cx="658395" cy="22577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>
            <a:off x="3719107" y="2419265"/>
            <a:ext cx="611631" cy="24575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5949751" y="2484872"/>
            <a:ext cx="689540" cy="23919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8705252" y="2595584"/>
            <a:ext cx="386107" cy="22812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7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테마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테마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테마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42530</TotalTime>
  <Words>1581</Words>
  <Application>Microsoft Office PowerPoint</Application>
  <PresentationFormat>A4 용지(210x297mm)</PresentationFormat>
  <Paragraphs>328</Paragraphs>
  <Slides>21</Slides>
  <Notes>12</Notes>
  <HiddenSlides>0</HiddenSlides>
  <MMClips>0</MMClips>
  <ScaleCrop>false</ScaleCrop>
  <HeadingPairs>
    <vt:vector size="6" baseType="variant">
      <vt:variant>
        <vt:lpstr>테마</vt:lpstr>
      </vt:variant>
      <vt:variant>
        <vt:i4>6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21</vt:i4>
      </vt:variant>
    </vt:vector>
  </HeadingPairs>
  <TitlesOfParts>
    <vt:vector size="29" baseType="lpstr">
      <vt:lpstr>Office 테마</vt:lpstr>
      <vt:lpstr>1_Office 테마</vt:lpstr>
      <vt:lpstr>2_Office 테마</vt:lpstr>
      <vt:lpstr>7_Office 테마</vt:lpstr>
      <vt:lpstr>3_Office 테마</vt:lpstr>
      <vt:lpstr>4_Office 테마</vt:lpstr>
      <vt:lpstr>Graph</vt:lpstr>
      <vt:lpstr>Equation</vt:lpstr>
      <vt:lpstr>PowerPoint 프레젠테이션</vt:lpstr>
      <vt:lpstr>SXR &amp; VUV imaging diagnostics  on KSTAR (as of now)</vt:lpstr>
      <vt:lpstr>(1) SXR array diagnostic system</vt:lpstr>
      <vt:lpstr>(2) Imaging VUV spectroscopy </vt:lpstr>
      <vt:lpstr>(3) ‘Tangential’ X-ray pinhole camera</vt:lpstr>
      <vt:lpstr>X-ray imaging of VDE</vt:lpstr>
      <vt:lpstr>Te by TXPC (PHA mode)</vt:lpstr>
      <vt:lpstr>(4) GEM detector for TXPC </vt:lpstr>
      <vt:lpstr>Preliminary result of GEM detector</vt:lpstr>
      <vt:lpstr>Sawtooth crash in H-mode</vt:lpstr>
      <vt:lpstr>Comparison between L- &amp; H-mode</vt:lpstr>
      <vt:lpstr>Correlation between  SXR rotation speed &amp; vФ (XICS)</vt:lpstr>
      <vt:lpstr>ECH effect on Ar transport</vt:lpstr>
      <vt:lpstr>Depending on ECH position</vt:lpstr>
      <vt:lpstr>2-D Reconstructed Ar emissivity</vt:lpstr>
      <vt:lpstr>PowerPoint 프레젠테이션</vt:lpstr>
      <vt:lpstr>PowerPoint 프레젠테이션</vt:lpstr>
      <vt:lpstr>Neoclassical contribution of Ar transport</vt:lpstr>
      <vt:lpstr>PowerPoint 프레젠테이션</vt:lpstr>
      <vt:lpstr>Diagnostics &amp; analysis tools ready for W injection experiment</vt:lpstr>
      <vt:lpstr>Presentations and discussions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Tangential Soft X-ray Pinhole Camera with a High  Speed MWPC Detector for KSTAR Plasma Diagnostics</dc:title>
  <dc:creator>user</dc:creator>
  <cp:lastModifiedBy>HJ</cp:lastModifiedBy>
  <cp:revision>852</cp:revision>
  <cp:lastPrinted>2011-04-14T04:59:38Z</cp:lastPrinted>
  <dcterms:created xsi:type="dcterms:W3CDTF">2011-02-15T00:59:01Z</dcterms:created>
  <dcterms:modified xsi:type="dcterms:W3CDTF">2014-02-18T21:45:16Z</dcterms:modified>
</cp:coreProperties>
</file>