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65" d="100"/>
          <a:sy n="165" d="100"/>
        </p:scale>
        <p:origin x="-8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4FAF89-DDF4-354C-A519-B745EF898E82}" type="datetimeFigureOut">
              <a:rPr lang="en-US" smtClean="0"/>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FAF89-DDF4-354C-A519-B745EF898E82}" type="datetimeFigureOut">
              <a:rPr lang="en-US" smtClean="0"/>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FAF89-DDF4-354C-A519-B745EF898E82}" type="datetimeFigureOut">
              <a:rPr lang="en-US" smtClean="0"/>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FAF89-DDF4-354C-A519-B745EF898E82}" type="datetimeFigureOut">
              <a:rPr lang="en-US" smtClean="0"/>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FAF89-DDF4-354C-A519-B745EF898E82}" type="datetimeFigureOut">
              <a:rPr lang="en-US" smtClean="0"/>
              <a:t>9/12/11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FAF89-DDF4-354C-A519-B745EF898E82}" type="datetimeFigureOut">
              <a:rPr lang="en-US" smtClean="0"/>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FAF89-DDF4-354C-A519-B745EF898E82}" type="datetimeFigureOut">
              <a:rPr lang="en-US" smtClean="0"/>
              <a:t>9/12/11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FAF89-DDF4-354C-A519-B745EF898E82}" type="datetimeFigureOut">
              <a:rPr lang="en-US" smtClean="0"/>
              <a:t>9/12/11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FAF89-DDF4-354C-A519-B745EF898E82}" type="datetimeFigureOut">
              <a:rPr lang="en-US" smtClean="0"/>
              <a:t>9/12/11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FAF89-DDF4-354C-A519-B745EF898E82}" type="datetimeFigureOut">
              <a:rPr lang="en-US" smtClean="0"/>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FAF89-DDF4-354C-A519-B745EF898E82}" type="datetimeFigureOut">
              <a:rPr lang="en-US" smtClean="0"/>
              <a:t>9/12/11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A73E3-E377-B24D-9C04-2889EFBE18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FAF89-DDF4-354C-A519-B745EF898E82}" type="datetimeFigureOut">
              <a:rPr lang="en-US" smtClean="0"/>
              <a:t>9/12/11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2FA75-1C60-C44A-8111-5DD0119C4F5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9749"/>
            <a:ext cx="7772400" cy="1943349"/>
          </a:xfrm>
        </p:spPr>
        <p:txBody>
          <a:bodyPr>
            <a:normAutofit fontScale="90000"/>
          </a:bodyPr>
          <a:lstStyle/>
          <a:p>
            <a:r>
              <a:rPr lang="en-US" dirty="0" smtClean="0">
                <a:solidFill>
                  <a:srgbClr val="0000FF"/>
                </a:solidFill>
              </a:rPr>
              <a:t>Plans for Diagnostic Removals, Storage, and Re-installations during NSTX Upgrade Outage</a:t>
            </a:r>
            <a:endParaRPr lang="en-US" dirty="0">
              <a:solidFill>
                <a:srgbClr val="0000FF"/>
              </a:solidFill>
            </a:endParaRPr>
          </a:p>
        </p:txBody>
      </p:sp>
      <p:sp>
        <p:nvSpPr>
          <p:cNvPr id="3" name="Subtitle 2"/>
          <p:cNvSpPr>
            <a:spLocks noGrp="1"/>
          </p:cNvSpPr>
          <p:nvPr>
            <p:ph type="subTitle" idx="1"/>
          </p:nvPr>
        </p:nvSpPr>
        <p:spPr/>
        <p:txBody>
          <a:bodyPr/>
          <a:lstStyle/>
          <a:p>
            <a:r>
              <a:rPr lang="en-US" dirty="0" smtClean="0">
                <a:solidFill>
                  <a:srgbClr val="0000FF"/>
                </a:solidFill>
              </a:rPr>
              <a:t>B. Stratton</a:t>
            </a:r>
          </a:p>
          <a:p>
            <a:r>
              <a:rPr lang="en-US" dirty="0" smtClean="0">
                <a:solidFill>
                  <a:srgbClr val="0000FF"/>
                </a:solidFill>
              </a:rPr>
              <a:t>NSTX Team Meeting</a:t>
            </a:r>
          </a:p>
          <a:p>
            <a:r>
              <a:rPr lang="en-US" dirty="0" smtClean="0">
                <a:solidFill>
                  <a:srgbClr val="0000FF"/>
                </a:solidFill>
              </a:rPr>
              <a:t>9/13/2011</a:t>
            </a:r>
            <a:endParaRPr lang="en-US"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69"/>
            <a:ext cx="8229600" cy="830407"/>
          </a:xfrm>
        </p:spPr>
        <p:txBody>
          <a:bodyPr/>
          <a:lstStyle/>
          <a:p>
            <a:r>
              <a:rPr lang="en-US" dirty="0" smtClean="0">
                <a:solidFill>
                  <a:srgbClr val="0000FF"/>
                </a:solidFill>
              </a:rPr>
              <a:t>Summary of the Plan</a:t>
            </a:r>
            <a:endParaRPr lang="en-US" dirty="0">
              <a:solidFill>
                <a:srgbClr val="0000FF"/>
              </a:solidFill>
            </a:endParaRPr>
          </a:p>
        </p:txBody>
      </p:sp>
      <p:sp>
        <p:nvSpPr>
          <p:cNvPr id="3" name="Content Placeholder 2"/>
          <p:cNvSpPr>
            <a:spLocks noGrp="1"/>
          </p:cNvSpPr>
          <p:nvPr>
            <p:ph idx="1"/>
          </p:nvPr>
        </p:nvSpPr>
        <p:spPr>
          <a:xfrm>
            <a:off x="457200" y="830482"/>
            <a:ext cx="8229600" cy="5747478"/>
          </a:xfrm>
        </p:spPr>
        <p:txBody>
          <a:bodyPr>
            <a:noAutofit/>
          </a:bodyPr>
          <a:lstStyle/>
          <a:p>
            <a:r>
              <a:rPr lang="en-US" sz="2400" dirty="0" smtClean="0"/>
              <a:t>See Erik Perry’s presentation at Upgrade FDR for overview of Test Cell activities during outage.</a:t>
            </a:r>
            <a:endParaRPr lang="en-US" sz="2400" dirty="0" smtClean="0"/>
          </a:p>
          <a:p>
            <a:pPr lvl="0"/>
            <a:r>
              <a:rPr lang="en-US" sz="2400" dirty="0" smtClean="0"/>
              <a:t>Erik </a:t>
            </a:r>
            <a:r>
              <a:rPr lang="en-US" sz="2400" dirty="0"/>
              <a:t>will be the manager of the construction activities in the </a:t>
            </a:r>
            <a:r>
              <a:rPr lang="en-US" sz="2400" dirty="0" smtClean="0"/>
              <a:t>TC.</a:t>
            </a:r>
          </a:p>
          <a:p>
            <a:pPr lvl="0"/>
            <a:r>
              <a:rPr lang="en-US" sz="2400" dirty="0"/>
              <a:t>Joe Winston will coordinate and be responsible for for diagnostic removals and re-</a:t>
            </a:r>
            <a:r>
              <a:rPr lang="en-US" sz="2400" dirty="0" smtClean="0"/>
              <a:t>installations </a:t>
            </a:r>
            <a:r>
              <a:rPr lang="en-US" sz="2400" dirty="0" smtClean="0"/>
              <a:t>with help from Lane Roquemore.</a:t>
            </a:r>
            <a:endParaRPr lang="en-US" sz="2400" dirty="0" smtClean="0"/>
          </a:p>
          <a:p>
            <a:pPr lvl="0"/>
            <a:r>
              <a:rPr lang="en-US" sz="2400" dirty="0"/>
              <a:t>Diagnostic removals will be performed by the diagnostic technicians, machine technicians, </a:t>
            </a:r>
            <a:r>
              <a:rPr lang="en-US" sz="2400" dirty="0" smtClean="0"/>
              <a:t>and physicists </a:t>
            </a:r>
            <a:r>
              <a:rPr lang="en-US" sz="2400" dirty="0"/>
              <a:t>(as needed)</a:t>
            </a:r>
            <a:r>
              <a:rPr lang="en-US" sz="2400" dirty="0" smtClean="0"/>
              <a:t>.</a:t>
            </a:r>
          </a:p>
          <a:p>
            <a:pPr lvl="0"/>
            <a:r>
              <a:rPr lang="en-US" sz="2400" u="sng" dirty="0"/>
              <a:t>N</a:t>
            </a:r>
            <a:r>
              <a:rPr lang="en-US" sz="2400" u="sng" dirty="0" smtClean="0"/>
              <a:t>ear-term plan</a:t>
            </a:r>
            <a:r>
              <a:rPr lang="en-US" sz="2400" dirty="0" smtClean="0"/>
              <a:t>: complete MSE-LIF </a:t>
            </a:r>
            <a:r>
              <a:rPr lang="en-US" sz="2400" dirty="0"/>
              <a:t>commissioning, MPTS testing, etc.</a:t>
            </a:r>
            <a:r>
              <a:rPr lang="en-US" sz="2400" dirty="0" smtClean="0"/>
              <a:t> TC will be open </a:t>
            </a:r>
            <a:r>
              <a:rPr lang="en-US" sz="2400" dirty="0"/>
              <a:t>for general access until </a:t>
            </a:r>
            <a:r>
              <a:rPr lang="en-US" sz="2400" dirty="0" smtClean="0"/>
              <a:t>Oct. 14. </a:t>
            </a:r>
          </a:p>
          <a:p>
            <a:pPr lvl="0"/>
            <a:r>
              <a:rPr lang="en-US" sz="2400" u="sng" dirty="0" smtClean="0"/>
              <a:t>Until Oct. 14</a:t>
            </a:r>
            <a:r>
              <a:rPr lang="en-US" sz="2400" dirty="0" smtClean="0"/>
              <a:t>: Document </a:t>
            </a:r>
            <a:r>
              <a:rPr lang="en-US" sz="2400" dirty="0"/>
              <a:t>diagnostic installations </a:t>
            </a:r>
            <a:r>
              <a:rPr lang="en-US" sz="2400" dirty="0" smtClean="0"/>
              <a:t>with </a:t>
            </a:r>
            <a:r>
              <a:rPr lang="en-US" sz="2400" dirty="0"/>
              <a:t>photographs and labeling of diagnostic hardware on and near the machine. Some diagnostics can be </a:t>
            </a:r>
            <a:r>
              <a:rPr lang="en-US" sz="2400" dirty="0" smtClean="0"/>
              <a:t>removed</a:t>
            </a:r>
            <a:r>
              <a:rPr lang="en-US" sz="2400" dirty="0"/>
              <a:t>.</a:t>
            </a:r>
            <a:endParaRPr lang="en-US" sz="2400" dirty="0" smtClean="0"/>
          </a:p>
        </p:txBody>
      </p:sp>
      <p:sp>
        <p:nvSpPr>
          <p:cNvPr id="5" name="TextBox 4"/>
          <p:cNvSpPr txBox="1"/>
          <p:nvPr/>
        </p:nvSpPr>
        <p:spPr>
          <a:xfrm>
            <a:off x="8736062" y="6419272"/>
            <a:ext cx="301660" cy="369332"/>
          </a:xfrm>
          <a:prstGeom prst="rect">
            <a:avLst/>
          </a:prstGeom>
          <a:noFill/>
        </p:spPr>
        <p:txBody>
          <a:bodyPr wrap="none" rtlCol="0">
            <a:spAutoFit/>
          </a:bodyPr>
          <a:lstStyle/>
          <a:p>
            <a:r>
              <a:rPr lang="en-US" dirty="0"/>
              <a:t>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915"/>
            <a:ext cx="8229600" cy="6324768"/>
          </a:xfrm>
        </p:spPr>
        <p:txBody>
          <a:bodyPr>
            <a:noAutofit/>
          </a:bodyPr>
          <a:lstStyle/>
          <a:p>
            <a:pPr lvl="0"/>
            <a:r>
              <a:rPr lang="en-US" sz="2400" dirty="0" smtClean="0"/>
              <a:t>The vacuum vessel will be vented about Sept. 19. No vessel entry until well into the outage.</a:t>
            </a:r>
          </a:p>
          <a:p>
            <a:pPr lvl="0"/>
            <a:r>
              <a:rPr lang="en-US" sz="2400" u="sng" dirty="0" smtClean="0"/>
              <a:t>On Oct. 17</a:t>
            </a:r>
            <a:r>
              <a:rPr lang="en-US" sz="2400" dirty="0" smtClean="0"/>
              <a:t>: the power to the TC will be disconnected and temporary power to be used during construction will be connected (outlets and lighting). </a:t>
            </a:r>
          </a:p>
          <a:p>
            <a:pPr lvl="0"/>
            <a:r>
              <a:rPr lang="en-US" sz="2400" u="sng" dirty="0" smtClean="0"/>
              <a:t>After</a:t>
            </a:r>
            <a:r>
              <a:rPr lang="en-US" sz="2400" u="sng" dirty="0" smtClean="0"/>
              <a:t> Oct. 17</a:t>
            </a:r>
            <a:r>
              <a:rPr lang="en-US" sz="2400" dirty="0" smtClean="0"/>
              <a:t>: only construction personnel with the required safety training will be permitted in the TC on a routine basis. Personnel accessing the TC will be briefed on hazards each morning. Non-construction personnel will be permitted access into the TC for specific tasks by pre-arrangement with Erik Perry or Joe Winston.</a:t>
            </a:r>
            <a:endParaRPr lang="en-US" sz="2400" dirty="0" smtClean="0"/>
          </a:p>
          <a:p>
            <a:pPr lvl="0"/>
            <a:r>
              <a:rPr lang="en-US" sz="2400" dirty="0" smtClean="0"/>
              <a:t>Entry into the test cell will require a written procedure for the work to be done and the procedure will need to be reviewed and approved by the Work Control Center (WCC).  The WCC will schedule when the work can occur. </a:t>
            </a:r>
          </a:p>
          <a:p>
            <a:endParaRPr lang="en-US" sz="2400" dirty="0"/>
          </a:p>
        </p:txBody>
      </p:sp>
      <p:sp>
        <p:nvSpPr>
          <p:cNvPr id="5" name="TextBox 4"/>
          <p:cNvSpPr txBox="1"/>
          <p:nvPr/>
        </p:nvSpPr>
        <p:spPr>
          <a:xfrm>
            <a:off x="8736062" y="6419272"/>
            <a:ext cx="301660" cy="369332"/>
          </a:xfrm>
          <a:prstGeom prst="rect">
            <a:avLst/>
          </a:prstGeom>
          <a:noFill/>
        </p:spPr>
        <p:txBody>
          <a:bodyPr wrap="none" rtlCol="0">
            <a:spAutoFit/>
          </a:bodyPr>
          <a:lstStyle/>
          <a:p>
            <a:r>
              <a:rPr lang="en-US" dirty="0" smtClean="0"/>
              <a:t>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915"/>
            <a:ext cx="8229600" cy="6324768"/>
          </a:xfrm>
        </p:spPr>
        <p:txBody>
          <a:bodyPr>
            <a:noAutofit/>
          </a:bodyPr>
          <a:lstStyle/>
          <a:p>
            <a:pPr lvl="0"/>
            <a:r>
              <a:rPr lang="en-US" sz="2400" u="sng" dirty="0" err="1" smtClean="0"/>
              <a:t>Ist</a:t>
            </a:r>
            <a:r>
              <a:rPr lang="en-US" sz="2400" u="sng" dirty="0" smtClean="0"/>
              <a:t> month of the outage</a:t>
            </a:r>
            <a:r>
              <a:rPr lang="en-US" sz="2400" dirty="0" smtClean="0"/>
              <a:t>: (starting mid-October), the cable tray at the top of the machine will be removed, RF piping within 10 feet of the vacuum vessel will be removed, the new 118 foot elevation platform on the west side of the machine will be installed, and removal of racks that will be moved will start. Diagnostics on the top and bottom of the machine will be removed.</a:t>
            </a:r>
          </a:p>
          <a:p>
            <a:r>
              <a:rPr lang="en-US" sz="2400" u="sng" dirty="0" smtClean="0"/>
              <a:t>2</a:t>
            </a:r>
            <a:r>
              <a:rPr lang="en-US" sz="2400" u="sng" baseline="30000" dirty="0" smtClean="0"/>
              <a:t>nd</a:t>
            </a:r>
            <a:r>
              <a:rPr lang="en-US" sz="2400" u="sng" dirty="0" smtClean="0"/>
              <a:t> and 3</a:t>
            </a:r>
            <a:r>
              <a:rPr lang="en-US" sz="2400" u="sng" baseline="30000" dirty="0" smtClean="0"/>
              <a:t>rd</a:t>
            </a:r>
            <a:r>
              <a:rPr lang="en-US" sz="2400" u="sng" dirty="0" smtClean="0"/>
              <a:t> months</a:t>
            </a:r>
            <a:r>
              <a:rPr lang="en-US" sz="2400" dirty="0" smtClean="0"/>
              <a:t>: rack removals will continue, diagnostic hardware will be removed from Bays J, K, and L.</a:t>
            </a:r>
          </a:p>
          <a:p>
            <a:r>
              <a:rPr lang="en-US" sz="2400" dirty="0"/>
              <a:t>C</a:t>
            </a:r>
            <a:r>
              <a:rPr lang="en-US" sz="2400" dirty="0" smtClean="0"/>
              <a:t>ables, tubing and optical fibers will be coiled up as far back as needed to provide space for construction work and to ensure that they are well protected. This will be the case everywhere around the machine. Cable and fiber ends will be protected by enclosures to prevent damage.</a:t>
            </a:r>
          </a:p>
          <a:p>
            <a:pPr lvl="0"/>
            <a:endParaRPr lang="en-US" sz="2400" dirty="0"/>
          </a:p>
        </p:txBody>
      </p:sp>
      <p:sp>
        <p:nvSpPr>
          <p:cNvPr id="4" name="TextBox 3"/>
          <p:cNvSpPr txBox="1"/>
          <p:nvPr/>
        </p:nvSpPr>
        <p:spPr>
          <a:xfrm>
            <a:off x="8736062" y="6419272"/>
            <a:ext cx="301660" cy="369332"/>
          </a:xfrm>
          <a:prstGeom prst="rect">
            <a:avLst/>
          </a:prstGeom>
          <a:noFill/>
        </p:spPr>
        <p:txBody>
          <a:bodyPr wrap="none" rtlCol="0">
            <a:spAutoFit/>
          </a:bodyPr>
          <a:lstStyle/>
          <a:p>
            <a:r>
              <a:rPr lang="en-US" dirty="0"/>
              <a:t>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915"/>
            <a:ext cx="8229600" cy="6324768"/>
          </a:xfrm>
        </p:spPr>
        <p:txBody>
          <a:bodyPr>
            <a:noAutofit/>
          </a:bodyPr>
          <a:lstStyle/>
          <a:p>
            <a:pPr lvl="0"/>
            <a:r>
              <a:rPr lang="en-US" sz="2400" dirty="0" smtClean="0"/>
              <a:t>Diagnostic removals will then proceed to other areas of the machine.</a:t>
            </a:r>
          </a:p>
          <a:p>
            <a:pPr lvl="0"/>
            <a:r>
              <a:rPr lang="en-US" sz="2400" dirty="0" smtClean="0"/>
              <a:t>Later in the outage, diagnostic re-installations will take place as construction work is completed in specific areas of the machine. </a:t>
            </a:r>
          </a:p>
          <a:p>
            <a:pPr lvl="0"/>
            <a:r>
              <a:rPr lang="en-US" sz="2400" dirty="0" smtClean="0"/>
              <a:t>Diagnostic removals will be done according to procedures that will be written for each area of the machine. Joe Winston will coordinate the execution of the procedures.  A generic removal procedure will be used if a specific procedure has not been provided.</a:t>
            </a:r>
          </a:p>
          <a:p>
            <a:pPr lvl="0"/>
            <a:r>
              <a:rPr lang="en-US" sz="2400" dirty="0" smtClean="0"/>
              <a:t>Diagnostic hardware will be stored in the Upper and Lower DARMs. Specially-built crates will be used to protect the hardware and to keep items that belong to each diagnostic together. Large items can be stored in the TFTR basement.</a:t>
            </a:r>
            <a:endParaRPr lang="en-US" sz="2400" dirty="0"/>
          </a:p>
        </p:txBody>
      </p:sp>
      <p:sp>
        <p:nvSpPr>
          <p:cNvPr id="4" name="TextBox 3"/>
          <p:cNvSpPr txBox="1"/>
          <p:nvPr/>
        </p:nvSpPr>
        <p:spPr>
          <a:xfrm>
            <a:off x="8736062" y="6419272"/>
            <a:ext cx="301660" cy="369332"/>
          </a:xfrm>
          <a:prstGeom prst="rect">
            <a:avLst/>
          </a:prstGeom>
          <a:noFill/>
        </p:spPr>
        <p:txBody>
          <a:bodyPr wrap="none" rtlCol="0">
            <a:spAutoFit/>
          </a:bodyPr>
          <a:lstStyle/>
          <a:p>
            <a:r>
              <a:rPr lang="en-US" dirty="0"/>
              <a:t>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39"/>
            <a:ext cx="8229600" cy="879873"/>
          </a:xfrm>
        </p:spPr>
        <p:txBody>
          <a:bodyPr/>
          <a:lstStyle/>
          <a:p>
            <a:r>
              <a:rPr lang="en-US" dirty="0" smtClean="0">
                <a:solidFill>
                  <a:srgbClr val="0000FF"/>
                </a:solidFill>
              </a:rPr>
              <a:t>Near-Term Plan</a:t>
            </a:r>
            <a:endParaRPr lang="en-US" dirty="0">
              <a:solidFill>
                <a:srgbClr val="0000FF"/>
              </a:solidFill>
            </a:endParaRPr>
          </a:p>
        </p:txBody>
      </p:sp>
      <p:sp>
        <p:nvSpPr>
          <p:cNvPr id="3" name="Content Placeholder 2"/>
          <p:cNvSpPr>
            <a:spLocks noGrp="1"/>
          </p:cNvSpPr>
          <p:nvPr>
            <p:ph idx="1"/>
          </p:nvPr>
        </p:nvSpPr>
        <p:spPr>
          <a:xfrm>
            <a:off x="457200" y="1113627"/>
            <a:ext cx="8229600" cy="5401112"/>
          </a:xfrm>
        </p:spPr>
        <p:txBody>
          <a:bodyPr>
            <a:normAutofit/>
          </a:bodyPr>
          <a:lstStyle/>
          <a:p>
            <a:r>
              <a:rPr lang="en-US" sz="2400" dirty="0" smtClean="0"/>
              <a:t>Lane </a:t>
            </a:r>
            <a:r>
              <a:rPr lang="en-US" sz="2400" dirty="0"/>
              <a:t>Roquemore</a:t>
            </a:r>
            <a:r>
              <a:rPr lang="en-US" sz="2400" dirty="0" smtClean="0"/>
              <a:t> is organizing the </a:t>
            </a:r>
            <a:r>
              <a:rPr lang="en-US" sz="2400" dirty="0"/>
              <a:t>effort to document the existing diagnostic installations with photographs and </a:t>
            </a:r>
            <a:r>
              <a:rPr lang="en-US" sz="2400" dirty="0" smtClean="0"/>
              <a:t>labels. This will </a:t>
            </a:r>
            <a:r>
              <a:rPr lang="en-US" sz="2400" dirty="0"/>
              <a:t>be done by Tom Holoman, Doug LaBrie, and Gus Smalley.</a:t>
            </a:r>
            <a:r>
              <a:rPr lang="en-US" sz="2400" dirty="0" smtClean="0"/>
              <a:t> </a:t>
            </a:r>
          </a:p>
          <a:p>
            <a:r>
              <a:rPr lang="en-US" sz="2400" dirty="0" smtClean="0"/>
              <a:t>Doug </a:t>
            </a:r>
            <a:r>
              <a:rPr lang="en-US" sz="2400" dirty="0"/>
              <a:t>will be the point of contact for this work while Lane</a:t>
            </a:r>
            <a:r>
              <a:rPr lang="en-US" sz="2400" dirty="0" smtClean="0"/>
              <a:t> is on vacation until Oct. 3. </a:t>
            </a:r>
            <a:r>
              <a:rPr lang="en-US" sz="2400" dirty="0"/>
              <a:t>Doug will be contacting you to get detailed information about your systems. Please work with him to provide the needed </a:t>
            </a:r>
            <a:r>
              <a:rPr lang="en-US" sz="2400" dirty="0" smtClean="0"/>
              <a:t>information.</a:t>
            </a:r>
          </a:p>
          <a:p>
            <a:r>
              <a:rPr lang="en-US" sz="2400" dirty="0" smtClean="0"/>
              <a:t>Please </a:t>
            </a:r>
            <a:r>
              <a:rPr lang="en-US" sz="2400" dirty="0"/>
              <a:t>contact Doug directly if you would like to remove something from the machine in the near </a:t>
            </a:r>
            <a:r>
              <a:rPr lang="en-US" sz="2400" dirty="0" smtClean="0"/>
              <a:t>future.</a:t>
            </a:r>
          </a:p>
          <a:p>
            <a:r>
              <a:rPr lang="en-US" sz="2400" dirty="0"/>
              <a:t>If you have questions about this process, please contact</a:t>
            </a:r>
            <a:r>
              <a:rPr lang="en-US" sz="2400" dirty="0" smtClean="0"/>
              <a:t> Brent Stratton or Erik Perry.</a:t>
            </a:r>
          </a:p>
          <a:p>
            <a:endParaRPr lang="en-US" sz="2400" dirty="0"/>
          </a:p>
        </p:txBody>
      </p:sp>
      <p:sp>
        <p:nvSpPr>
          <p:cNvPr id="4" name="TextBox 3"/>
          <p:cNvSpPr txBox="1"/>
          <p:nvPr/>
        </p:nvSpPr>
        <p:spPr>
          <a:xfrm>
            <a:off x="8736062" y="6419272"/>
            <a:ext cx="301660" cy="369332"/>
          </a:xfrm>
          <a:prstGeom prst="rect">
            <a:avLst/>
          </a:prstGeom>
          <a:noFill/>
        </p:spPr>
        <p:txBody>
          <a:bodyPr wrap="none" rtlCol="0">
            <a:spAutoFit/>
          </a:bodyPr>
          <a:lstStyle/>
          <a:p>
            <a:r>
              <a:rPr lang="en-US" dirty="0"/>
              <a:t>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721</Words>
  <Application>Microsoft Macintosh PowerPoint</Application>
  <PresentationFormat>On-screen Show (4:3)</PresentationFormat>
  <Paragraphs>32</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Plans for Diagnostic Removals, Storage, and Re-installations during NSTX Upgrade Outage</vt:lpstr>
      <vt:lpstr>Summary of the Plan</vt:lpstr>
      <vt:lpstr>Slide 3</vt:lpstr>
      <vt:lpstr>Slide 4</vt:lpstr>
      <vt:lpstr>Slide 5</vt:lpstr>
      <vt:lpstr>Near-Term Plan</vt:lpstr>
    </vt:vector>
  </TitlesOfParts>
  <Company>PPPL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Plans for Diagnostic Removals, Storage, and Re-installations during NSTX Upgrade Outage</dc:title>
  <dc:creator>Brentley C. Stratton</dc:creator>
  <cp:lastModifiedBy>Brentley C. Stratton</cp:lastModifiedBy>
  <cp:revision>31</cp:revision>
  <dcterms:created xsi:type="dcterms:W3CDTF">2011-09-12T23:56:38Z</dcterms:created>
  <dcterms:modified xsi:type="dcterms:W3CDTF">2011-09-13T02:36:18Z</dcterms:modified>
</cp:coreProperties>
</file>