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4551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F154-1CAF-544C-BA8C-7288F547FF56}" type="datetimeFigureOut">
              <a:rPr lang="en-US" smtClean="0"/>
              <a:t>2/25/11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BCEB-6967-FC4D-B937-C93842E36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Boron/Lithium start-up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Boron with no Li get us?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Potential benefits from no  Li</a:t>
            </a:r>
          </a:p>
          <a:p>
            <a:pPr lvl="1"/>
            <a:r>
              <a:rPr lang="en-US" dirty="0" smtClean="0"/>
              <a:t>HHFW Li  issues resolved</a:t>
            </a:r>
          </a:p>
          <a:p>
            <a:pPr lvl="1"/>
            <a:r>
              <a:rPr lang="en-US" dirty="0" err="1" smtClean="0"/>
              <a:t>ELMing</a:t>
            </a:r>
            <a:r>
              <a:rPr lang="en-US" dirty="0" smtClean="0"/>
              <a:t> H-Mode easier to achieve</a:t>
            </a:r>
          </a:p>
          <a:p>
            <a:pPr lvl="2"/>
            <a:r>
              <a:rPr lang="en-US" dirty="0" smtClean="0"/>
              <a:t>Density control</a:t>
            </a:r>
          </a:p>
          <a:p>
            <a:pPr lvl="2"/>
            <a:r>
              <a:rPr lang="en-US" dirty="0" smtClean="0"/>
              <a:t>Li  comparison </a:t>
            </a:r>
            <a:r>
              <a:rPr lang="en-US" dirty="0" err="1" smtClean="0"/>
              <a:t>redux</a:t>
            </a:r>
            <a:endParaRPr lang="en-US" dirty="0" smtClean="0"/>
          </a:p>
          <a:p>
            <a:pPr lvl="1"/>
            <a:r>
              <a:rPr lang="en-US" dirty="0" smtClean="0"/>
              <a:t>ELM, pedestal, </a:t>
            </a:r>
            <a:r>
              <a:rPr lang="en-US" smtClean="0"/>
              <a:t>snowflake divertor, impurity </a:t>
            </a:r>
            <a:r>
              <a:rPr lang="en-US" dirty="0" smtClean="0"/>
              <a:t>source and density control studies</a:t>
            </a:r>
          </a:p>
          <a:p>
            <a:r>
              <a:rPr lang="en-US" dirty="0" smtClean="0"/>
              <a:t>Potential down-side to boron</a:t>
            </a:r>
          </a:p>
          <a:p>
            <a:pPr lvl="1"/>
            <a:r>
              <a:rPr lang="en-US" dirty="0" smtClean="0"/>
              <a:t>Will coat Mo  with C/B</a:t>
            </a:r>
          </a:p>
          <a:p>
            <a:pPr lvl="1"/>
            <a:r>
              <a:rPr lang="en-US" dirty="0" smtClean="0"/>
              <a:t>Will consume run time to condition first</a:t>
            </a:r>
          </a:p>
          <a:p>
            <a:pPr lvl="1"/>
            <a:r>
              <a:rPr lang="en-US" dirty="0" smtClean="0"/>
              <a:t>May require time to remove B/C layer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Unknowns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Boron  hamper Li performance later</a:t>
            </a:r>
          </a:p>
          <a:p>
            <a:r>
              <a:rPr lang="en-US" dirty="0"/>
              <a:t>E</a:t>
            </a:r>
            <a:r>
              <a:rPr lang="en-US" dirty="0" smtClean="0"/>
              <a:t>quivalent </a:t>
            </a:r>
            <a:r>
              <a:rPr lang="en-US" dirty="0" err="1" smtClean="0"/>
              <a:t>ELMy</a:t>
            </a:r>
            <a:r>
              <a:rPr lang="en-US" dirty="0" smtClean="0"/>
              <a:t> discharges w/o Boron</a:t>
            </a:r>
          </a:p>
          <a:p>
            <a:r>
              <a:rPr lang="en-US" dirty="0" smtClean="0"/>
              <a:t>How much  time for boron phase</a:t>
            </a:r>
          </a:p>
          <a:p>
            <a:r>
              <a:rPr lang="en-US" dirty="0" smtClean="0"/>
              <a:t>Will low levels of Li permit good performance  while allowing HHFW to work</a:t>
            </a:r>
          </a:p>
          <a:p>
            <a:r>
              <a:rPr lang="en-US" dirty="0" smtClean="0"/>
              <a:t>CHI less C and O is good</a:t>
            </a:r>
          </a:p>
          <a:p>
            <a:r>
              <a:rPr lang="en-US" dirty="0" smtClean="0"/>
              <a:t>Schedule impact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120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Boron/Lithium start-up</vt:lpstr>
      <vt:lpstr>What does Boron with no Li get us?</vt:lpstr>
      <vt:lpstr>Unknowns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Boron/Lithium start-up</dc:title>
  <dc:creator>Dennis Mueller</dc:creator>
  <cp:lastModifiedBy>Dennis Mueller</cp:lastModifiedBy>
  <cp:revision>2</cp:revision>
  <dcterms:created xsi:type="dcterms:W3CDTF">2011-02-25T19:49:03Z</dcterms:created>
  <dcterms:modified xsi:type="dcterms:W3CDTF">2011-02-25T21:24:27Z</dcterms:modified>
</cp:coreProperties>
</file>