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8" r:id="rId2"/>
    <p:sldId id="261" r:id="rId3"/>
    <p:sldId id="259" r:id="rId4"/>
    <p:sldId id="264" r:id="rId5"/>
    <p:sldId id="269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99"/>
    <a:srgbClr val="9200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30" autoAdjust="0"/>
  </p:normalViewPr>
  <p:slideViewPr>
    <p:cSldViewPr>
      <p:cViewPr>
        <p:scale>
          <a:sx n="100" d="100"/>
          <a:sy n="100" d="100"/>
        </p:scale>
        <p:origin x="-1908" y="-121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E46C3C-6671-4B05-8C04-A564177E6221}" type="datetimeFigureOut">
              <a:rPr lang="en-US" smtClean="0"/>
              <a:t>12/5/2015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37322-5B01-4894-A3A3-56232F48BE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831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17716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533400" y="2628900"/>
            <a:ext cx="8077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3733800"/>
            <a:ext cx="2514600" cy="285750"/>
          </a:xfrm>
        </p:spPr>
        <p:txBody>
          <a:bodyPr>
            <a:noAutofit/>
          </a:bodyPr>
          <a:lstStyle>
            <a:lvl1pPr marL="0" indent="0" algn="ctr">
              <a:buNone/>
              <a:defRPr sz="11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11" name="Picture 6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8450" y="3714750"/>
            <a:ext cx="3467100" cy="1359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6" descr="http://nstx.pppl.gov/DragNDrop/Presentation_Template/NSTX-U_cutaway_low_res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3662353"/>
            <a:ext cx="1355805" cy="1423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3961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No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3400" y="2000250"/>
            <a:ext cx="8077200" cy="800100"/>
          </a:xfrm>
        </p:spPr>
        <p:txBody>
          <a:bodyPr lIns="0" rIns="0" anchor="ctr" anchorCtr="1"/>
          <a:lstStyle>
            <a:lvl1pPr marL="0" indent="0" algn="ctr">
              <a:buNone/>
              <a:defRPr baseline="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author list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hasCustomPrompt="1"/>
          </p:nvPr>
        </p:nvSpPr>
        <p:spPr>
          <a:xfrm>
            <a:off x="152400" y="857250"/>
            <a:ext cx="8839200" cy="857250"/>
          </a:xfrm>
          <a:prstGeom prst="rect">
            <a:avLst/>
          </a:prstGeom>
        </p:spPr>
        <p:txBody>
          <a:bodyPr lIns="0" rIns="0" anchor="ctr" anchorCtr="1"/>
          <a:lstStyle>
            <a:lvl1pPr>
              <a:defRPr/>
            </a:lvl1pPr>
          </a:lstStyle>
          <a:p>
            <a:r>
              <a:rPr lang="en-US" dirty="0" smtClean="0"/>
              <a:t>Click to edit presentation title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0" y="4914900"/>
            <a:ext cx="9144000" cy="228600"/>
          </a:xfrm>
          <a:prstGeom prst="rect">
            <a:avLst/>
          </a:prstGeom>
          <a:solidFill>
            <a:schemeClr val="bg1"/>
          </a:solidFill>
          <a:ln w="31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3028950"/>
            <a:ext cx="7315200" cy="914400"/>
          </a:xfrm>
        </p:spPr>
        <p:txBody>
          <a:bodyPr lIns="0" rIns="0" anchor="ctr" anchorCtr="1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rgbClr val="920000"/>
                </a:solidFill>
              </a:defRPr>
            </a:lvl1pPr>
          </a:lstStyle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400" dirty="0" smtClean="0">
                <a:solidFill>
                  <a:srgbClr val="C00000"/>
                </a:solidFill>
              </a:rPr>
              <a:t>Click to edit meeting name, location, and date</a:t>
            </a:r>
          </a:p>
        </p:txBody>
      </p:sp>
      <p:sp>
        <p:nvSpPr>
          <p:cNvPr id="11" name="Text Placeholder 20"/>
          <p:cNvSpPr>
            <a:spLocks noGrp="1"/>
          </p:cNvSpPr>
          <p:nvPr>
            <p:ph type="body" sz="quarter" idx="12" hasCustomPrompt="1"/>
          </p:nvPr>
        </p:nvSpPr>
        <p:spPr>
          <a:xfrm>
            <a:off x="76200" y="4171950"/>
            <a:ext cx="2080200" cy="457200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dirty="0" smtClean="0"/>
              <a:t>Place your institutional logo(s) here:</a:t>
            </a:r>
            <a:endParaRPr lang="en-US" dirty="0"/>
          </a:p>
        </p:txBody>
      </p:sp>
      <p:pic>
        <p:nvPicPr>
          <p:cNvPr id="9" name="Picture 4" descr="C:\Users\jmenard\My Files\PPPL\Projects\NSTX-U\Presentation template\Template source\logo and banner source\Gray_banner_red_line_with_SC_NSTXU_logos_wid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88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99949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4671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0" hasCustomPrompt="1"/>
          </p:nvPr>
        </p:nvSpPr>
        <p:spPr>
          <a:xfrm>
            <a:off x="4648200" y="800100"/>
            <a:ext cx="4419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927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591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/>
            </a:lvl1pPr>
          </a:lstStyle>
          <a:p>
            <a:pPr lvl="0"/>
            <a:r>
              <a:rPr lang="en-US" dirty="0" smtClean="0"/>
              <a:t>First level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540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" y="800100"/>
            <a:ext cx="8991600" cy="4057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2" descr="C:\Users\jmenard\My Files\PPPL\Projects\NSTX-U\Presentation template\2015 - New template\logo and banner source\Gray_banner_red_line.png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48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  <a:prstGeom prst="rect">
            <a:avLst/>
          </a:prstGeom>
        </p:spPr>
        <p:txBody>
          <a:bodyPr vert="horz" lIns="45720" tIns="45720" rIns="45720" bIns="45720" rtlCol="0" anchor="ctr" anchorCtr="1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5" name="Group 4"/>
          <p:cNvGrpSpPr/>
          <p:nvPr userDrawn="1"/>
        </p:nvGrpSpPr>
        <p:grpSpPr>
          <a:xfrm>
            <a:off x="0" y="4916324"/>
            <a:ext cx="9144000" cy="227176"/>
            <a:chOff x="0" y="4324350"/>
            <a:chExt cx="9144000" cy="227176"/>
          </a:xfrm>
        </p:grpSpPr>
        <p:pic>
          <p:nvPicPr>
            <p:cNvPr id="9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4" descr="C:\Users\jmenard\My Files\PPPL\Projects\NSTX-U\Presentation template\2015 - New template\logo and banner source\Gray_banner_red_line_bottom_NSTXU_logo.png"/>
            <p:cNvPicPr preferRelativeResize="0">
              <a:picLocks noChangeArrowheads="1"/>
            </p:cNvPicPr>
            <p:nvPr userDrawn="1"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324350"/>
              <a:ext cx="6858000" cy="2271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TextBox 11"/>
          <p:cNvSpPr txBox="1"/>
          <p:nvPr userDrawn="1"/>
        </p:nvSpPr>
        <p:spPr>
          <a:xfrm>
            <a:off x="8458224" y="4933950"/>
            <a:ext cx="609576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algn="r"/>
            <a:fld id="{F117DE82-C9A9-43C8-BFFE-CF607F10B2C3}" type="slidenum">
              <a:rPr lang="en-US" sz="900" b="1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900" b="1" dirty="0">
              <a:solidFill>
                <a:srgbClr val="3366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914400" y="4933950"/>
            <a:ext cx="7315200" cy="212366"/>
          </a:xfrm>
          <a:prstGeom prst="rect">
            <a:avLst/>
          </a:prstGeom>
          <a:noFill/>
        </p:spPr>
        <p:txBody>
          <a:bodyPr wrap="square" lIns="0" tIns="36576" rIns="0" bIns="36576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b="1" dirty="0" smtClean="0">
                <a:solidFill>
                  <a:srgbClr val="3366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name, presentation title, author name, date</a:t>
            </a:r>
          </a:p>
        </p:txBody>
      </p:sp>
    </p:spTree>
    <p:extLst>
      <p:ext uri="{BB962C8B-B14F-4D97-AF65-F5344CB8AC3E}">
        <p14:creationId xmlns:p14="http://schemas.microsoft.com/office/powerpoint/2010/main" val="1794205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51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kern="1200">
          <a:solidFill>
            <a:srgbClr val="3366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457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rgbClr val="336699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6858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2000" kern="1200">
          <a:solidFill>
            <a:srgbClr val="92000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85725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rgbClr val="008080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028700" indent="-17145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Author </a:t>
            </a:r>
            <a:r>
              <a:rPr lang="en-US" dirty="0" smtClean="0"/>
              <a:t>list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5000"/>
              </a:lnSpc>
            </a:pPr>
            <a:r>
              <a:rPr lang="en-US" dirty="0"/>
              <a:t>Meeting name</a:t>
            </a:r>
          </a:p>
          <a:p>
            <a:pPr>
              <a:lnSpc>
                <a:spcPct val="85000"/>
              </a:lnSpc>
            </a:pPr>
            <a:r>
              <a:rPr lang="en-US" dirty="0"/>
              <a:t>Meeting location</a:t>
            </a:r>
          </a:p>
          <a:p>
            <a:pPr>
              <a:lnSpc>
                <a:spcPct val="85000"/>
              </a:lnSpc>
            </a:pPr>
            <a:r>
              <a:rPr lang="en-US" dirty="0"/>
              <a:t>Meeting </a:t>
            </a:r>
            <a:r>
              <a:rPr lang="en-US" dirty="0" smtClean="0"/>
              <a:t>date</a:t>
            </a:r>
            <a:endParaRPr lang="en-US" dirty="0"/>
          </a:p>
        </p:txBody>
      </p:sp>
      <p:pic>
        <p:nvPicPr>
          <p:cNvPr id="7" name="Picture 4" descr="PPPL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662" y="4153220"/>
            <a:ext cx="1441938" cy="504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20"/>
          <p:cNvSpPr txBox="1">
            <a:spLocks/>
          </p:cNvSpPr>
          <p:nvPr/>
        </p:nvSpPr>
        <p:spPr>
          <a:xfrm>
            <a:off x="76200" y="3733800"/>
            <a:ext cx="2514600" cy="2857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Place your institutional logo(s) here: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4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" y="800100"/>
            <a:ext cx="8839200" cy="4057650"/>
          </a:xfrm>
        </p:spPr>
        <p:txBody>
          <a:bodyPr>
            <a:normAutofit/>
          </a:bodyPr>
          <a:lstStyle/>
          <a:p>
            <a:r>
              <a:rPr lang="en-US" sz="2400" dirty="0"/>
              <a:t>Go to View, Slide Master, then select top-most slide</a:t>
            </a:r>
          </a:p>
          <a:p>
            <a:pPr marL="685800" lvl="1"/>
            <a:r>
              <a:rPr lang="en-US" sz="2000" dirty="0"/>
              <a:t>Edit the text box </a:t>
            </a:r>
            <a:r>
              <a:rPr lang="en-US" sz="2000" dirty="0" smtClean="0"/>
              <a:t>(</a:t>
            </a:r>
            <a:r>
              <a:rPr lang="en-US" sz="2000" dirty="0"/>
              <a:t>meeting, title, </a:t>
            </a:r>
            <a:r>
              <a:rPr lang="en-US" sz="2000" dirty="0" smtClean="0"/>
              <a:t>author, </a:t>
            </a:r>
            <a:r>
              <a:rPr lang="en-US" sz="2000" dirty="0"/>
              <a:t>date) at the bottom of the page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Instructions for editing bottom text </a:t>
            </a:r>
            <a:r>
              <a:rPr lang="en-US" sz="3200" dirty="0" smtClean="0"/>
              <a:t>banner</a:t>
            </a:r>
            <a:endParaRPr lang="en-US" sz="3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2792"/>
            <a:ext cx="4846963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12"/>
          <p:cNvCxnSpPr>
            <a:cxnSpLocks noChangeShapeType="1"/>
          </p:cNvCxnSpPr>
          <p:nvPr/>
        </p:nvCxnSpPr>
        <p:spPr bwMode="auto">
          <a:xfrm>
            <a:off x="226646" y="1008184"/>
            <a:ext cx="382954" cy="1334966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" name="Straight Arrow Connector 12"/>
          <p:cNvCxnSpPr>
            <a:cxnSpLocks noChangeShapeType="1"/>
          </p:cNvCxnSpPr>
          <p:nvPr/>
        </p:nvCxnSpPr>
        <p:spPr bwMode="auto">
          <a:xfrm>
            <a:off x="609600" y="2343150"/>
            <a:ext cx="762000" cy="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" name="Rounded Rectangle 22"/>
          <p:cNvSpPr>
            <a:spLocks noChangeArrowheads="1"/>
          </p:cNvSpPr>
          <p:nvPr/>
        </p:nvSpPr>
        <p:spPr bwMode="auto">
          <a:xfrm>
            <a:off x="2971800" y="4629150"/>
            <a:ext cx="2209800" cy="152400"/>
          </a:xfrm>
          <a:prstGeom prst="roundRect">
            <a:avLst>
              <a:gd name="adj" fmla="val 16667"/>
            </a:avLst>
          </a:prstGeom>
          <a:noFill/>
          <a:ln w="1587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>
            <a:lvl1pPr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1pPr>
            <a:lvl2pPr marL="742950" indent="-28575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2pPr>
            <a:lvl3pPr marL="11430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3pPr>
            <a:lvl4pPr marL="16002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4pPr>
            <a:lvl5pPr marL="2057400" indent="-228600" eaLnBrk="0" hangingPunct="0"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 b="1" i="1">
                <a:solidFill>
                  <a:srgbClr val="1822CD"/>
                </a:solidFill>
                <a:latin typeface="Helvetica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Char char="•"/>
            </a:pPr>
            <a:endParaRPr lang="en-US" altLang="en-US"/>
          </a:p>
        </p:txBody>
      </p: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 flipH="1">
            <a:off x="5181600" y="4400550"/>
            <a:ext cx="1752600" cy="3048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Straight Arrow Connector 24"/>
          <p:cNvCxnSpPr>
            <a:cxnSpLocks noChangeShapeType="1"/>
          </p:cNvCxnSpPr>
          <p:nvPr/>
        </p:nvCxnSpPr>
        <p:spPr bwMode="auto">
          <a:xfrm>
            <a:off x="1752600" y="1200150"/>
            <a:ext cx="609600" cy="533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4953000" y="3269111"/>
            <a:ext cx="1905000" cy="762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rgbClr val="3366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2000" kern="1200">
                <a:solidFill>
                  <a:srgbClr val="92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85725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00808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028700" indent="-1714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2"/>
            <a:r>
              <a:rPr lang="en-US" dirty="0" smtClean="0"/>
              <a:t>Then Close Master View </a:t>
            </a:r>
          </a:p>
          <a:p>
            <a:endParaRPr lang="en-US" dirty="0"/>
          </a:p>
        </p:txBody>
      </p:sp>
      <p:cxnSp>
        <p:nvCxnSpPr>
          <p:cNvPr id="18" name="Straight Arrow Connector 12"/>
          <p:cNvCxnSpPr>
            <a:cxnSpLocks noChangeShapeType="1"/>
          </p:cNvCxnSpPr>
          <p:nvPr/>
        </p:nvCxnSpPr>
        <p:spPr bwMode="auto">
          <a:xfrm>
            <a:off x="6934200" y="1581150"/>
            <a:ext cx="5862" cy="28194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non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Straight Arrow Connector 24"/>
          <p:cNvCxnSpPr>
            <a:cxnSpLocks noChangeShapeType="1"/>
          </p:cNvCxnSpPr>
          <p:nvPr/>
        </p:nvCxnSpPr>
        <p:spPr bwMode="auto">
          <a:xfrm flipH="1" flipV="1">
            <a:off x="3276600" y="1885950"/>
            <a:ext cx="1828800" cy="1524000"/>
          </a:xfrm>
          <a:prstGeom prst="straightConnector1">
            <a:avLst/>
          </a:prstGeom>
          <a:noFill/>
          <a:ln w="1587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75952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90"/>
          </a:xfrm>
        </p:spPr>
        <p:txBody>
          <a:bodyPr lIns="0" tIns="0" rIns="0" bIns="0" anchor="ctr" anchorCtr="1"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800100"/>
            <a:ext cx="8991600" cy="4057650"/>
          </a:xfrm>
        </p:spPr>
        <p:txBody>
          <a:bodyPr/>
          <a:lstStyle/>
          <a:p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You really shouldn’t use this level – the font is probably too small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68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Column 1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 smtClean="0"/>
              <a:t>Column 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88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Here are the official NSTX-U icons / logos</a:t>
            </a:r>
            <a:endParaRPr lang="en-US" dirty="0"/>
          </a:p>
        </p:txBody>
      </p:sp>
      <p:pic>
        <p:nvPicPr>
          <p:cNvPr id="18" name="Picture 2" descr="C:\Users\jmenard\Desktop\pics\NSTXU_banner_thin_fo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6" y="2683716"/>
            <a:ext cx="2785715" cy="7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jmenard\Desktop\pics\NSTXU_banner_thick_fon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674144"/>
            <a:ext cx="2861906" cy="7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jmenard\Desktop\pics\NSTXU_ic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0" y="914400"/>
            <a:ext cx="733334" cy="73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5" descr="C:\Users\jmenard\Desktop\pics\NSTXU_banner_full_name_wid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81" y="4331494"/>
            <a:ext cx="6500813" cy="45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1" descr="C:\Users\jmenard\Desktop\pics\NSTXU_banner_full_name_2level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956" y="3588544"/>
            <a:ext cx="3890477" cy="614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C:\Users\jmenard\Desktop\pics\NSTX-U_banner_thick_font_transparent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02494"/>
            <a:ext cx="4776191" cy="7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3" descr="C:\Users\jmenard\Desktop\pics\NSTX-U_banner_thin_font_transparen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666" y="1764599"/>
            <a:ext cx="4628572" cy="73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20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STX Upgrad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1220</TotalTime>
  <Words>92</Words>
  <Application>Microsoft Office PowerPoint</Application>
  <PresentationFormat>On-screen Show (16:9)</PresentationFormat>
  <Paragraphs>19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NSTX Upgrade</vt:lpstr>
      <vt:lpstr>Presentation title</vt:lpstr>
      <vt:lpstr>Instructions for editing bottom text banner</vt:lpstr>
      <vt:lpstr>Slide title</vt:lpstr>
      <vt:lpstr>Slide title</vt:lpstr>
      <vt:lpstr>Here are the official NSTX-U icons / logos</vt:lpstr>
    </vt:vector>
  </TitlesOfParts>
  <Company>PPPL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E. Menard</dc:creator>
  <cp:lastModifiedBy>Jonathan E. Menard</cp:lastModifiedBy>
  <cp:revision>114</cp:revision>
  <dcterms:created xsi:type="dcterms:W3CDTF">2015-07-16T16:59:24Z</dcterms:created>
  <dcterms:modified xsi:type="dcterms:W3CDTF">2015-12-05T21:13:39Z</dcterms:modified>
</cp:coreProperties>
</file>