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1" r:id="rId3"/>
    <p:sldId id="259" r:id="rId4"/>
    <p:sldId id="264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100" d="100"/>
          <a:sy n="100" d="100"/>
        </p:scale>
        <p:origin x="-1908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name, presentation title, author name, date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 </a:t>
            </a:r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Meeting name</a:t>
            </a:r>
          </a:p>
          <a:p>
            <a:pPr>
              <a:lnSpc>
                <a:spcPct val="85000"/>
              </a:lnSpc>
            </a:pPr>
            <a:r>
              <a:rPr lang="en-US" dirty="0"/>
              <a:t>Meeting location</a:t>
            </a:r>
          </a:p>
          <a:p>
            <a:pPr>
              <a:lnSpc>
                <a:spcPct val="85000"/>
              </a:lnSpc>
            </a:pPr>
            <a:r>
              <a:rPr lang="en-US" dirty="0"/>
              <a:t>Meeting </a:t>
            </a: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 to View, Slide Master, then select top-most slide</a:t>
            </a:r>
          </a:p>
          <a:p>
            <a:pPr lvl="1"/>
            <a:r>
              <a:rPr lang="en-US" sz="2000" dirty="0"/>
              <a:t>Edit the text box (meeting, title, </a:t>
            </a:r>
            <a:r>
              <a:rPr lang="en-US" sz="2000" dirty="0" smtClean="0"/>
              <a:t>author, </a:t>
            </a:r>
            <a:r>
              <a:rPr lang="en-US" sz="2000" dirty="0"/>
              <a:t>date) at the bottom of the page</a:t>
            </a:r>
          </a:p>
          <a:p>
            <a:pPr lvl="2"/>
            <a:r>
              <a:rPr lang="en-US" sz="1800" dirty="0"/>
              <a:t>Then </a:t>
            </a:r>
            <a:r>
              <a:rPr lang="en-US" sz="1800" dirty="0" smtClean="0"/>
              <a:t>close </a:t>
            </a:r>
            <a:r>
              <a:rPr lang="en-US" sz="1800" dirty="0"/>
              <a:t>Master View 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Instructions for editing bottom text </a:t>
            </a:r>
            <a:r>
              <a:rPr lang="en-US" sz="3200" dirty="0" smtClean="0"/>
              <a:t>banner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438902" cy="425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12"/>
          <p:cNvCxnSpPr>
            <a:cxnSpLocks noChangeShapeType="1"/>
          </p:cNvCxnSpPr>
          <p:nvPr/>
        </p:nvCxnSpPr>
        <p:spPr bwMode="auto">
          <a:xfrm>
            <a:off x="226646" y="1344246"/>
            <a:ext cx="382954" cy="1856154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12"/>
          <p:cNvCxnSpPr>
            <a:cxnSpLocks noChangeShapeType="1"/>
          </p:cNvCxnSpPr>
          <p:nvPr/>
        </p:nvCxnSpPr>
        <p:spPr bwMode="auto">
          <a:xfrm>
            <a:off x="609600" y="3200400"/>
            <a:ext cx="762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24"/>
          <p:cNvCxnSpPr>
            <a:cxnSpLocks noChangeShapeType="1"/>
          </p:cNvCxnSpPr>
          <p:nvPr/>
        </p:nvCxnSpPr>
        <p:spPr bwMode="auto">
          <a:xfrm>
            <a:off x="3352800" y="2077250"/>
            <a:ext cx="642897" cy="36115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22"/>
          <p:cNvSpPr>
            <a:spLocks noChangeArrowheads="1"/>
          </p:cNvSpPr>
          <p:nvPr/>
        </p:nvSpPr>
        <p:spPr bwMode="auto">
          <a:xfrm>
            <a:off x="3995697" y="6096000"/>
            <a:ext cx="2438400" cy="304800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>
            <a:off x="5214898" y="1828800"/>
            <a:ext cx="1414502" cy="42672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24"/>
          <p:cNvCxnSpPr>
            <a:cxnSpLocks noChangeShapeType="1"/>
          </p:cNvCxnSpPr>
          <p:nvPr/>
        </p:nvCxnSpPr>
        <p:spPr bwMode="auto">
          <a:xfrm>
            <a:off x="1752600" y="1447800"/>
            <a:ext cx="1143000" cy="82452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95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You really shouldn’t use this level – the font is probably too small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Column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are the official NSTX-U icons / logos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3350" y="1219200"/>
            <a:ext cx="8924925" cy="5172074"/>
            <a:chOff x="133350" y="1219200"/>
            <a:chExt cx="8924925" cy="5172074"/>
          </a:xfrm>
        </p:grpSpPr>
        <p:pic>
          <p:nvPicPr>
            <p:cNvPr id="1026" name="Picture 2" descr="C:\Users\jmenard\Desktop\pics\NSTXU_banner_thin_fo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71" y="3594162"/>
              <a:ext cx="3714286" cy="98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jmenard\Desktop\pics\NSTXU_banner_thick_fo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581400"/>
              <a:ext cx="3815874" cy="98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jmenard\Desktop\pics\NSTXU_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1235074"/>
              <a:ext cx="977778" cy="97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jmenard\Desktop\pics\NSTXU_banner_full_name_wid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5" y="5791199"/>
              <a:ext cx="8667750" cy="60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jmenard\Desktop\pics\NSTXU_banner_full_name_2leve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" y="4800600"/>
              <a:ext cx="5187302" cy="81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jmenard\Desktop\pics\NSTX-U_banner_thick_font_transparen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1219200"/>
              <a:ext cx="6368255" cy="98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jmenard\Desktop\pics\NSTX-U_banner_thin_font_transparent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71" y="2368673"/>
              <a:ext cx="6171429" cy="98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5205762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85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NSTX Upgrade</vt:lpstr>
      <vt:lpstr>Presentation title</vt:lpstr>
      <vt:lpstr>Instructions for editing bottom text banner</vt:lpstr>
      <vt:lpstr>Slide title</vt:lpstr>
      <vt:lpstr>Slide title</vt:lpstr>
      <vt:lpstr>Here are the official NSTX-U icons / logos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106</cp:revision>
  <dcterms:created xsi:type="dcterms:W3CDTF">2015-07-16T16:59:24Z</dcterms:created>
  <dcterms:modified xsi:type="dcterms:W3CDTF">2015-12-05T21:13:15Z</dcterms:modified>
</cp:coreProperties>
</file>