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Z….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 to high-Z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High-Z tile installation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need </a:t>
            </a:r>
            <a:r>
              <a:rPr lang="en-US" dirty="0" smtClean="0"/>
              <a:t>to be able to </a:t>
            </a:r>
            <a:r>
              <a:rPr lang="en-US" b="1" i="1" dirty="0" smtClean="0"/>
              <a:t>not</a:t>
            </a:r>
            <a:r>
              <a:rPr lang="en-US" dirty="0" smtClean="0"/>
              <a:t> put power on high-Z </a:t>
            </a:r>
            <a:r>
              <a:rPr lang="en-US" dirty="0" smtClean="0"/>
              <a:t>tiles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Do our present operating scenarios achieve this?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Have not developed high-delta LSN early H-modes </a:t>
            </a:r>
            <a:r>
              <a:rPr lang="en-US" dirty="0" smtClean="0"/>
              <a:t>yet…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Where does LSN L-mode strike point land now?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f on high-Z row, can we run/develop scenarios to avoid high-Z tile row?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is diagnostic status for measuring </a:t>
            </a:r>
            <a:r>
              <a:rPr lang="en-US" dirty="0" err="1" smtClean="0"/>
              <a:t>Te</a:t>
            </a:r>
            <a:r>
              <a:rPr lang="en-US" dirty="0" smtClean="0"/>
              <a:t>, particle, power flux to lower OBD </a:t>
            </a:r>
            <a:r>
              <a:rPr lang="en-US" dirty="0" err="1" smtClean="0"/>
              <a:t>divertor</a:t>
            </a:r>
            <a:r>
              <a:rPr lang="en-US" dirty="0" smtClean="0"/>
              <a:t>, and high-Z influx?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is required capability before initiating any high-Z tests?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is in-vessel tile alignment plan?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is tile-to-tile alignment requirement, how will it be implemented, who will do it, how long will it take?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What are disadvantages/advantages of partial row?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potential high-Z influx scale with high-Z area installed?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135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NSTX Upgrade</vt:lpstr>
      <vt:lpstr>High-Z tile installation questions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124</cp:revision>
  <dcterms:created xsi:type="dcterms:W3CDTF">2015-07-16T16:59:24Z</dcterms:created>
  <dcterms:modified xsi:type="dcterms:W3CDTF">2016-08-09T02:35:06Z</dcterms:modified>
</cp:coreProperties>
</file>