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3366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58</a:t>
            </a:r>
            <a:r>
              <a:rPr dirty="0" baseline="23148" sz="900">
                <a:solidFill>
                  <a:srgbClr val="407AAA"/>
                </a:solidFill>
              </a:rPr>
              <a:t>th </a:t>
            </a:r>
            <a:r>
              <a:rPr dirty="0" sz="900"/>
              <a:t>APS-DPP , Results of using the NSTX-U Plasma Control System for scenario development, M.D. </a:t>
            </a:r>
            <a:r>
              <a:rPr dirty="0" sz="900" spc="-10"/>
              <a:t>Boyer,</a:t>
            </a:r>
            <a:r>
              <a:rPr dirty="0" sz="900" spc="-105"/>
              <a:t> </a:t>
            </a:r>
            <a:r>
              <a:rPr dirty="0" sz="900" spc="-10"/>
              <a:t>11/01/16</a:t>
            </a:r>
            <a:endParaRPr sz="900"/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336699"/>
                </a:solidFill>
                <a:latin typeface="Arial"/>
                <a:cs typeface="Arial"/>
              </a:defRPr>
            </a:lvl1pPr>
          </a:lstStyle>
          <a:p>
            <a:pPr marL="889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33669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3366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58</a:t>
            </a:r>
            <a:r>
              <a:rPr dirty="0" baseline="23148" sz="900">
                <a:solidFill>
                  <a:srgbClr val="407AAA"/>
                </a:solidFill>
              </a:rPr>
              <a:t>th </a:t>
            </a:r>
            <a:r>
              <a:rPr dirty="0" sz="900"/>
              <a:t>APS-DPP , Results of using the NSTX-U Plasma Control System for scenario development, M.D. </a:t>
            </a:r>
            <a:r>
              <a:rPr dirty="0" sz="900" spc="-10"/>
              <a:t>Boyer,</a:t>
            </a:r>
            <a:r>
              <a:rPr dirty="0" sz="900" spc="-105"/>
              <a:t> </a:t>
            </a:r>
            <a:r>
              <a:rPr dirty="0" sz="900" spc="-10"/>
              <a:t>11/01/16</a:t>
            </a:r>
            <a:endParaRPr sz="900"/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336699"/>
                </a:solidFill>
                <a:latin typeface="Arial"/>
                <a:cs typeface="Arial"/>
              </a:defRPr>
            </a:lvl1pPr>
          </a:lstStyle>
          <a:p>
            <a:pPr marL="889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33669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10148" y="998352"/>
            <a:ext cx="3060700" cy="2971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3366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58</a:t>
            </a:r>
            <a:r>
              <a:rPr dirty="0" baseline="23148" sz="900">
                <a:solidFill>
                  <a:srgbClr val="407AAA"/>
                </a:solidFill>
              </a:rPr>
              <a:t>th </a:t>
            </a:r>
            <a:r>
              <a:rPr dirty="0" sz="900"/>
              <a:t>APS-DPP , Results of using the NSTX-U Plasma Control System for scenario development, M.D. </a:t>
            </a:r>
            <a:r>
              <a:rPr dirty="0" sz="900" spc="-10"/>
              <a:t>Boyer,</a:t>
            </a:r>
            <a:r>
              <a:rPr dirty="0" sz="900" spc="-105"/>
              <a:t> </a:t>
            </a:r>
            <a:r>
              <a:rPr dirty="0" sz="900" spc="-10"/>
              <a:t>11/01/16</a:t>
            </a:r>
            <a:endParaRPr sz="900"/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336699"/>
                </a:solidFill>
                <a:latin typeface="Arial"/>
                <a:cs typeface="Arial"/>
              </a:defRPr>
            </a:lvl1pPr>
          </a:lstStyle>
          <a:p>
            <a:pPr marL="889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33669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3366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58</a:t>
            </a:r>
            <a:r>
              <a:rPr dirty="0" baseline="23148" sz="900">
                <a:solidFill>
                  <a:srgbClr val="407AAA"/>
                </a:solidFill>
              </a:rPr>
              <a:t>th </a:t>
            </a:r>
            <a:r>
              <a:rPr dirty="0" sz="900"/>
              <a:t>APS-DPP , Results of using the NSTX-U Plasma Control System for scenario development, M.D. </a:t>
            </a:r>
            <a:r>
              <a:rPr dirty="0" sz="900" spc="-10"/>
              <a:t>Boyer,</a:t>
            </a:r>
            <a:r>
              <a:rPr dirty="0" sz="900" spc="-105"/>
              <a:t> </a:t>
            </a:r>
            <a:r>
              <a:rPr dirty="0" sz="900" spc="-10"/>
              <a:t>11/01/16</a:t>
            </a:r>
            <a:endParaRPr sz="900"/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336699"/>
                </a:solidFill>
                <a:latin typeface="Arial"/>
                <a:cs typeface="Arial"/>
              </a:defRPr>
            </a:lvl1pPr>
          </a:lstStyle>
          <a:p>
            <a:pPr marL="889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3366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58</a:t>
            </a:r>
            <a:r>
              <a:rPr dirty="0" baseline="23148" sz="900">
                <a:solidFill>
                  <a:srgbClr val="407AAA"/>
                </a:solidFill>
              </a:rPr>
              <a:t>th </a:t>
            </a:r>
            <a:r>
              <a:rPr dirty="0" sz="900"/>
              <a:t>APS-DPP , Results of using the NSTX-U Plasma Control System for scenario development, M.D. </a:t>
            </a:r>
            <a:r>
              <a:rPr dirty="0" sz="900" spc="-10"/>
              <a:t>Boyer,</a:t>
            </a:r>
            <a:r>
              <a:rPr dirty="0" sz="900" spc="-105"/>
              <a:t> </a:t>
            </a:r>
            <a:r>
              <a:rPr dirty="0" sz="900" spc="-10"/>
              <a:t>11/01/16</a:t>
            </a:r>
            <a:endParaRPr sz="900"/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336699"/>
                </a:solidFill>
                <a:latin typeface="Arial"/>
                <a:cs typeface="Arial"/>
              </a:defRPr>
            </a:lvl1pPr>
          </a:lstStyle>
          <a:p>
            <a:pPr marL="889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7477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286000" y="4916488"/>
            <a:ext cx="6857998" cy="2270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4916488"/>
            <a:ext cx="6857998" cy="2270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351" y="21210"/>
            <a:ext cx="8979535" cy="728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33669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4941" y="866141"/>
            <a:ext cx="5607685" cy="1275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429977" y="4968653"/>
            <a:ext cx="6290945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3366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58</a:t>
            </a:r>
            <a:r>
              <a:rPr dirty="0" baseline="23148" sz="900">
                <a:solidFill>
                  <a:srgbClr val="407AAA"/>
                </a:solidFill>
              </a:rPr>
              <a:t>th </a:t>
            </a:r>
            <a:r>
              <a:rPr dirty="0" sz="900"/>
              <a:t>APS-DPP , Results of using the NSTX-U Plasma Control System for scenario development, M.D. </a:t>
            </a:r>
            <a:r>
              <a:rPr dirty="0" sz="900" spc="-10"/>
              <a:t>Boyer,</a:t>
            </a:r>
            <a:r>
              <a:rPr dirty="0" sz="900" spc="-105"/>
              <a:t> </a:t>
            </a:r>
            <a:r>
              <a:rPr dirty="0" sz="900" spc="-10"/>
              <a:t>11/01/16</a:t>
            </a:r>
            <a:endParaRPr sz="900"/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921612" y="4968653"/>
            <a:ext cx="178434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336699"/>
                </a:solidFill>
                <a:latin typeface="Arial"/>
                <a:cs typeface="Arial"/>
              </a:defRPr>
            </a:lvl1pPr>
          </a:lstStyle>
          <a:p>
            <a:pPr marL="889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0" Type="http://schemas.openxmlformats.org/officeDocument/2006/relationships/image" Target="../media/image56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Times New Roman"/>
              <a:cs typeface="Times New Roman"/>
            </a:endParaRPr>
          </a:p>
          <a:p>
            <a:pPr marL="1442085">
              <a:lnSpc>
                <a:spcPct val="100000"/>
              </a:lnSpc>
              <a:tabLst>
                <a:tab pos="9073515" algn="r"/>
              </a:tabLst>
            </a:pPr>
            <a:r>
              <a:rPr dirty="0" sz="900" b="1">
                <a:solidFill>
                  <a:srgbClr val="336699"/>
                </a:solidFill>
                <a:latin typeface="Arial"/>
                <a:cs typeface="Arial"/>
              </a:rPr>
              <a:t>58</a:t>
            </a:r>
            <a:r>
              <a:rPr dirty="0" baseline="23148" sz="900" b="1">
                <a:solidFill>
                  <a:srgbClr val="407AAA"/>
                </a:solidFill>
                <a:latin typeface="Arial"/>
                <a:cs typeface="Arial"/>
              </a:rPr>
              <a:t>th </a:t>
            </a:r>
            <a:r>
              <a:rPr dirty="0" sz="900" b="1">
                <a:solidFill>
                  <a:srgbClr val="336699"/>
                </a:solidFill>
                <a:latin typeface="Arial"/>
                <a:cs typeface="Arial"/>
              </a:rPr>
              <a:t>APS-DPP , Results of using the NSTX-U Plasma Control System for scenario development, M.D.</a:t>
            </a:r>
            <a:r>
              <a:rPr dirty="0" sz="900" spc="-65" b="1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336699"/>
                </a:solidFill>
                <a:latin typeface="Arial"/>
                <a:cs typeface="Arial"/>
              </a:rPr>
              <a:t>Boyer,</a:t>
            </a:r>
            <a:r>
              <a:rPr dirty="0" sz="900" spc="-5" b="1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336699"/>
                </a:solidFill>
                <a:latin typeface="Arial"/>
                <a:cs typeface="Arial"/>
              </a:rPr>
              <a:t>11/01/16	</a:t>
            </a:r>
            <a:r>
              <a:rPr dirty="0" sz="900" b="1">
                <a:solidFill>
                  <a:srgbClr val="336699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914900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0" y="0"/>
                </a:moveTo>
                <a:lnTo>
                  <a:pt x="9143998" y="0"/>
                </a:lnTo>
                <a:lnTo>
                  <a:pt x="9143998" y="228599"/>
                </a:lnTo>
                <a:lnTo>
                  <a:pt x="0" y="228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838450" y="3714750"/>
            <a:ext cx="3467098" cy="1358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86600" y="3662363"/>
            <a:ext cx="1355723" cy="14239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1"/>
            <a:ext cx="9143998" cy="787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5327" y="815419"/>
            <a:ext cx="8234045" cy="9144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 indent="381000">
              <a:lnSpc>
                <a:spcPts val="3600"/>
              </a:lnSpc>
            </a:pPr>
            <a:r>
              <a:rPr dirty="0" sz="3600" spc="-5"/>
              <a:t>Results </a:t>
            </a:r>
            <a:r>
              <a:rPr dirty="0" sz="3600"/>
              <a:t>of using </a:t>
            </a:r>
            <a:r>
              <a:rPr dirty="0" sz="3600" spc="-5"/>
              <a:t>the NSTX-U </a:t>
            </a:r>
            <a:r>
              <a:rPr dirty="0" sz="3600"/>
              <a:t>plasma  </a:t>
            </a:r>
            <a:r>
              <a:rPr dirty="0" sz="3600" spc="-5"/>
              <a:t>control system for </a:t>
            </a:r>
            <a:r>
              <a:rPr dirty="0" sz="3600"/>
              <a:t>scenario</a:t>
            </a:r>
            <a:r>
              <a:rPr dirty="0" sz="3600" spc="-30"/>
              <a:t> </a:t>
            </a:r>
            <a:r>
              <a:rPr dirty="0" sz="3600"/>
              <a:t>development</a:t>
            </a:r>
            <a:endParaRPr sz="3600"/>
          </a:p>
        </p:txBody>
      </p:sp>
      <p:sp>
        <p:nvSpPr>
          <p:cNvPr id="8" name="object 8"/>
          <p:cNvSpPr txBox="1"/>
          <p:nvPr/>
        </p:nvSpPr>
        <p:spPr>
          <a:xfrm>
            <a:off x="1455965" y="1742313"/>
            <a:ext cx="6232525" cy="1927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90"/>
              </a:lnSpc>
            </a:pPr>
            <a:r>
              <a:rPr dirty="0" sz="2000">
                <a:latin typeface="Arial"/>
                <a:cs typeface="Arial"/>
              </a:rPr>
              <a:t>M.D. Boyer</a:t>
            </a:r>
            <a:r>
              <a:rPr dirty="0" baseline="25641" sz="1950">
                <a:latin typeface="Arial"/>
                <a:cs typeface="Arial"/>
              </a:rPr>
              <a:t>1</a:t>
            </a:r>
            <a:r>
              <a:rPr dirty="0" sz="2000">
                <a:latin typeface="Arial"/>
                <a:cs typeface="Arial"/>
              </a:rPr>
              <a:t>, D.J. Battaglia</a:t>
            </a:r>
            <a:r>
              <a:rPr dirty="0" baseline="25641" sz="1950">
                <a:latin typeface="Arial"/>
                <a:cs typeface="Arial"/>
              </a:rPr>
              <a:t>1</a:t>
            </a:r>
            <a:r>
              <a:rPr dirty="0" sz="2000">
                <a:latin typeface="Arial"/>
                <a:cs typeface="Arial"/>
              </a:rPr>
              <a:t>, D.A. Gates</a:t>
            </a:r>
            <a:r>
              <a:rPr dirty="0" baseline="25641" sz="1950">
                <a:latin typeface="Arial"/>
                <a:cs typeface="Arial"/>
              </a:rPr>
              <a:t>1</a:t>
            </a:r>
            <a:r>
              <a:rPr dirty="0" sz="2000">
                <a:latin typeface="Arial"/>
                <a:cs typeface="Arial"/>
              </a:rPr>
              <a:t>, S.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Gerhardt</a:t>
            </a:r>
            <a:r>
              <a:rPr dirty="0" baseline="25641" sz="1950">
                <a:latin typeface="Arial"/>
                <a:cs typeface="Arial"/>
              </a:rPr>
              <a:t>1</a:t>
            </a:r>
            <a:r>
              <a:rPr dirty="0" sz="2000"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  <a:p>
            <a:pPr marL="1026794">
              <a:lnSpc>
                <a:spcPts val="2390"/>
              </a:lnSpc>
            </a:pPr>
            <a:r>
              <a:rPr dirty="0" sz="2000">
                <a:latin typeface="Arial"/>
                <a:cs typeface="Arial"/>
              </a:rPr>
              <a:t>J. Menard</a:t>
            </a:r>
            <a:r>
              <a:rPr dirty="0" baseline="25641" sz="1950">
                <a:latin typeface="Arial"/>
                <a:cs typeface="Arial"/>
              </a:rPr>
              <a:t>1</a:t>
            </a:r>
            <a:r>
              <a:rPr dirty="0" sz="2000">
                <a:latin typeface="Arial"/>
                <a:cs typeface="Arial"/>
              </a:rPr>
              <a:t>, D. Mueller</a:t>
            </a:r>
            <a:r>
              <a:rPr dirty="0" baseline="25641" sz="1950">
                <a:latin typeface="Arial"/>
                <a:cs typeface="Arial"/>
              </a:rPr>
              <a:t>1</a:t>
            </a:r>
            <a:r>
              <a:rPr dirty="0" sz="2000">
                <a:latin typeface="Arial"/>
                <a:cs typeface="Arial"/>
              </a:rPr>
              <a:t>, C.E.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Myers</a:t>
            </a:r>
            <a:r>
              <a:rPr dirty="0" baseline="25641" sz="1950">
                <a:latin typeface="Arial"/>
                <a:cs typeface="Arial"/>
              </a:rPr>
              <a:t>1</a:t>
            </a:r>
            <a:r>
              <a:rPr dirty="0" sz="2000"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  <a:p>
            <a:pPr marL="122174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J. Ferron</a:t>
            </a:r>
            <a:r>
              <a:rPr dirty="0" baseline="25641" sz="1950">
                <a:latin typeface="Arial"/>
                <a:cs typeface="Arial"/>
              </a:rPr>
              <a:t>2</a:t>
            </a:r>
            <a:r>
              <a:rPr dirty="0" sz="2000">
                <a:latin typeface="Arial"/>
                <a:cs typeface="Arial"/>
              </a:rPr>
              <a:t>, S. Sabbagh</a:t>
            </a:r>
            <a:r>
              <a:rPr dirty="0" baseline="25641" sz="1950">
                <a:latin typeface="Arial"/>
                <a:cs typeface="Arial"/>
              </a:rPr>
              <a:t>3</a:t>
            </a:r>
            <a:r>
              <a:rPr dirty="0" sz="2000">
                <a:latin typeface="Arial"/>
                <a:cs typeface="Arial"/>
              </a:rPr>
              <a:t>, </a:t>
            </a:r>
            <a:r>
              <a:rPr dirty="0" sz="2000" spc="-114">
                <a:latin typeface="Arial"/>
                <a:cs typeface="Arial"/>
              </a:rPr>
              <a:t>F.</a:t>
            </a:r>
            <a:r>
              <a:rPr dirty="0" sz="2000" spc="-254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Scotti</a:t>
            </a:r>
            <a:r>
              <a:rPr dirty="0" baseline="25641" sz="1950">
                <a:latin typeface="Arial"/>
                <a:cs typeface="Arial"/>
              </a:rPr>
              <a:t>4</a:t>
            </a:r>
            <a:endParaRPr baseline="25641" sz="1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dirty="0" baseline="25462" sz="1800" i="1">
                <a:latin typeface="Arial"/>
                <a:cs typeface="Arial"/>
              </a:rPr>
              <a:t>1</a:t>
            </a:r>
            <a:r>
              <a:rPr dirty="0" sz="1800" i="1">
                <a:latin typeface="Arial"/>
                <a:cs typeface="Arial"/>
              </a:rPr>
              <a:t>PPPL, </a:t>
            </a:r>
            <a:r>
              <a:rPr dirty="0" baseline="25462" sz="1800" i="1">
                <a:latin typeface="Arial"/>
                <a:cs typeface="Arial"/>
              </a:rPr>
              <a:t>2</a:t>
            </a:r>
            <a:r>
              <a:rPr dirty="0" sz="1800" i="1">
                <a:latin typeface="Arial"/>
                <a:cs typeface="Arial"/>
              </a:rPr>
              <a:t>General Atomics, </a:t>
            </a:r>
            <a:r>
              <a:rPr dirty="0" baseline="25462" sz="1800" i="1">
                <a:latin typeface="Arial"/>
                <a:cs typeface="Arial"/>
              </a:rPr>
              <a:t>3</a:t>
            </a:r>
            <a:r>
              <a:rPr dirty="0" sz="1800" i="1">
                <a:latin typeface="Arial"/>
                <a:cs typeface="Arial"/>
              </a:rPr>
              <a:t>Columbia </a:t>
            </a:r>
            <a:r>
              <a:rPr dirty="0" sz="1800" spc="-15" i="1">
                <a:latin typeface="Arial"/>
                <a:cs typeface="Arial"/>
              </a:rPr>
              <a:t>University,</a:t>
            </a:r>
            <a:r>
              <a:rPr dirty="0" sz="1800" spc="-155" i="1">
                <a:latin typeface="Arial"/>
                <a:cs typeface="Arial"/>
              </a:rPr>
              <a:t> </a:t>
            </a:r>
            <a:r>
              <a:rPr dirty="0" baseline="25462" sz="1800" i="1">
                <a:latin typeface="Arial"/>
                <a:cs typeface="Arial"/>
              </a:rPr>
              <a:t>4</a:t>
            </a:r>
            <a:r>
              <a:rPr dirty="0" sz="1800" i="1">
                <a:latin typeface="Arial"/>
                <a:cs typeface="Arial"/>
              </a:rPr>
              <a:t>LLNL</a:t>
            </a:r>
            <a:endParaRPr sz="1800">
              <a:latin typeface="Arial"/>
              <a:cs typeface="Arial"/>
            </a:endParaRPr>
          </a:p>
          <a:p>
            <a:pPr algn="ctr" marL="135890" marR="128270">
              <a:lnSpc>
                <a:spcPct val="103299"/>
              </a:lnSpc>
              <a:spcBef>
                <a:spcPts val="1015"/>
              </a:spcBef>
            </a:pPr>
            <a:r>
              <a:rPr dirty="0" sz="1800">
                <a:solidFill>
                  <a:srgbClr val="920000"/>
                </a:solidFill>
                <a:latin typeface="Arial"/>
                <a:cs typeface="Arial"/>
              </a:rPr>
              <a:t>58</a:t>
            </a:r>
            <a:r>
              <a:rPr dirty="0" baseline="25462" sz="1800">
                <a:solidFill>
                  <a:srgbClr val="A51400"/>
                </a:solidFill>
                <a:latin typeface="Arial"/>
                <a:cs typeface="Arial"/>
              </a:rPr>
              <a:t>th </a:t>
            </a:r>
            <a:r>
              <a:rPr dirty="0" sz="1800">
                <a:solidFill>
                  <a:srgbClr val="920000"/>
                </a:solidFill>
                <a:latin typeface="Arial"/>
                <a:cs typeface="Arial"/>
              </a:rPr>
              <a:t>Annual Meeting of the APS Division of Plasma</a:t>
            </a:r>
            <a:r>
              <a:rPr dirty="0" sz="1800" spc="-280">
                <a:solidFill>
                  <a:srgbClr val="92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920000"/>
                </a:solidFill>
                <a:latin typeface="Arial"/>
                <a:cs typeface="Arial"/>
              </a:rPr>
              <a:t>Physics  Oct 31 – Nov 4, 2016, San Jose,</a:t>
            </a:r>
            <a:r>
              <a:rPr dirty="0" sz="1800" spc="-120">
                <a:solidFill>
                  <a:srgbClr val="92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920000"/>
                </a:solidFill>
                <a:latin typeface="Arial"/>
                <a:cs typeface="Arial"/>
              </a:rPr>
              <a:t>California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2150" y="4152900"/>
            <a:ext cx="1441450" cy="504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 h="0">
                <a:moveTo>
                  <a:pt x="0" y="0"/>
                </a:moveTo>
                <a:lnTo>
                  <a:pt x="914399" y="1"/>
                </a:lnTo>
              </a:path>
            </a:pathLst>
          </a:custGeom>
          <a:ln w="4156">
            <a:solidFill>
              <a:srgbClr val="FC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64845" marR="5080" indent="-652780">
              <a:lnSpc>
                <a:spcPts val="2800"/>
              </a:lnSpc>
            </a:pPr>
            <a:r>
              <a:rPr dirty="0" spc="-5"/>
              <a:t>rtEFIT/ISOFLUX </a:t>
            </a:r>
            <a:r>
              <a:rPr dirty="0"/>
              <a:t>updated to enable precise,</a:t>
            </a:r>
            <a:r>
              <a:rPr dirty="0" spc="-45"/>
              <a:t> </a:t>
            </a:r>
            <a:r>
              <a:rPr dirty="0"/>
              <a:t>reproducible  control of shape, x-points, drsep, and</a:t>
            </a:r>
            <a:r>
              <a:rPr dirty="0" spc="-125"/>
              <a:t> </a:t>
            </a:r>
            <a:r>
              <a:rPr dirty="0"/>
              <a:t>strikepoints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4941" y="858673"/>
            <a:ext cx="5485765" cy="2172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marR="147955" indent="-228600">
              <a:lnSpc>
                <a:spcPct val="795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2200">
                <a:latin typeface="Arial"/>
                <a:cs typeface="Arial"/>
              </a:rPr>
              <a:t>Real-time EFIT upgraded to more</a:t>
            </a:r>
            <a:r>
              <a:rPr dirty="0" sz="2200" spc="-1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closely  match </a:t>
            </a:r>
            <a:r>
              <a:rPr dirty="0" sz="2200" spc="-10">
                <a:latin typeface="Arial"/>
                <a:cs typeface="Arial"/>
              </a:rPr>
              <a:t>offline </a:t>
            </a:r>
            <a:r>
              <a:rPr dirty="0" sz="2200">
                <a:latin typeface="Arial"/>
                <a:cs typeface="Arial"/>
              </a:rPr>
              <a:t>magnetics-only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 spc="-50">
                <a:latin typeface="Arial"/>
                <a:cs typeface="Arial"/>
              </a:rPr>
              <a:t>EFIT:</a:t>
            </a:r>
            <a:endParaRPr sz="2200">
              <a:latin typeface="Arial"/>
              <a:cs typeface="Arial"/>
            </a:endParaRPr>
          </a:p>
          <a:p>
            <a:pPr lvl="1" marL="469900" indent="-228600">
              <a:lnSpc>
                <a:spcPts val="2255"/>
              </a:lnSpc>
              <a:buChar char="–"/>
              <a:tabLst>
                <a:tab pos="469900" algn="l"/>
              </a:tabLst>
            </a:pPr>
            <a:r>
              <a:rPr dirty="0" sz="1900">
                <a:solidFill>
                  <a:srgbClr val="336699"/>
                </a:solidFill>
                <a:latin typeface="Arial"/>
                <a:cs typeface="Arial"/>
              </a:rPr>
              <a:t>Enable more precise x-point, snowflake</a:t>
            </a:r>
            <a:r>
              <a:rPr dirty="0" sz="1900" spc="-105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36699"/>
                </a:solidFill>
                <a:latin typeface="Arial"/>
                <a:cs typeface="Arial"/>
              </a:rPr>
              <a:t>control</a:t>
            </a:r>
            <a:endParaRPr sz="1900">
              <a:latin typeface="Arial"/>
              <a:cs typeface="Arial"/>
            </a:endParaRPr>
          </a:p>
          <a:p>
            <a:pPr lvl="1" marL="469900" indent="-228600">
              <a:lnSpc>
                <a:spcPts val="2240"/>
              </a:lnSpc>
              <a:spcBef>
                <a:spcPts val="20"/>
              </a:spcBef>
              <a:buChar char="–"/>
              <a:tabLst>
                <a:tab pos="469900" algn="l"/>
              </a:tabLst>
            </a:pPr>
            <a:r>
              <a:rPr dirty="0" sz="1900">
                <a:solidFill>
                  <a:srgbClr val="336699"/>
                </a:solidFill>
                <a:latin typeface="Arial"/>
                <a:cs typeface="Arial"/>
              </a:rPr>
              <a:t>65x65 grid</a:t>
            </a:r>
            <a:r>
              <a:rPr dirty="0" sz="1900" spc="-10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36699"/>
                </a:solidFill>
                <a:latin typeface="Arial"/>
                <a:cs typeface="Arial"/>
              </a:rPr>
              <a:t>size</a:t>
            </a:r>
            <a:endParaRPr sz="1900">
              <a:latin typeface="Arial"/>
              <a:cs typeface="Arial"/>
            </a:endParaRPr>
          </a:p>
          <a:p>
            <a:pPr lvl="1" marL="469900" indent="-228600">
              <a:lnSpc>
                <a:spcPts val="2240"/>
              </a:lnSpc>
              <a:buChar char="–"/>
              <a:tabLst>
                <a:tab pos="469900" algn="l"/>
              </a:tabLst>
            </a:pPr>
            <a:r>
              <a:rPr dirty="0" sz="1900" spc="-20">
                <a:solidFill>
                  <a:srgbClr val="336699"/>
                </a:solidFill>
                <a:latin typeface="Arial"/>
                <a:cs typeface="Arial"/>
              </a:rPr>
              <a:t>Vessel </a:t>
            </a:r>
            <a:r>
              <a:rPr dirty="0" sz="1900">
                <a:solidFill>
                  <a:srgbClr val="336699"/>
                </a:solidFill>
                <a:latin typeface="Arial"/>
                <a:cs typeface="Arial"/>
              </a:rPr>
              <a:t>current</a:t>
            </a:r>
            <a:r>
              <a:rPr dirty="0" sz="1900" spc="-7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36699"/>
                </a:solidFill>
                <a:latin typeface="Arial"/>
                <a:cs typeface="Arial"/>
              </a:rPr>
              <a:t>fitting</a:t>
            </a:r>
            <a:endParaRPr sz="1900">
              <a:latin typeface="Arial"/>
              <a:cs typeface="Arial"/>
            </a:endParaRPr>
          </a:p>
          <a:p>
            <a:pPr lvl="1" marL="469900" marR="648335" indent="-228600">
              <a:lnSpc>
                <a:spcPts val="1839"/>
              </a:lnSpc>
              <a:spcBef>
                <a:spcPts val="445"/>
              </a:spcBef>
              <a:buChar char="–"/>
              <a:tabLst>
                <a:tab pos="469900" algn="l"/>
              </a:tabLst>
            </a:pPr>
            <a:r>
              <a:rPr dirty="0" sz="1900">
                <a:solidFill>
                  <a:srgbClr val="336699"/>
                </a:solidFill>
                <a:latin typeface="Arial"/>
                <a:cs typeface="Arial"/>
              </a:rPr>
              <a:t>Enabled by use of multiple cores to</a:t>
            </a:r>
            <a:r>
              <a:rPr dirty="0" sz="1900" spc="-105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36699"/>
                </a:solidFill>
                <a:latin typeface="Arial"/>
                <a:cs typeface="Arial"/>
              </a:rPr>
              <a:t>meet  calculation time</a:t>
            </a:r>
            <a:r>
              <a:rPr dirty="0" sz="1900" spc="-10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36699"/>
                </a:solidFill>
                <a:latin typeface="Arial"/>
                <a:cs typeface="Arial"/>
              </a:rPr>
              <a:t>requirements</a:t>
            </a:r>
            <a:endParaRPr sz="1900">
              <a:latin typeface="Arial"/>
              <a:cs typeface="Arial"/>
            </a:endParaRPr>
          </a:p>
          <a:p>
            <a:pPr marL="469265">
              <a:lnSpc>
                <a:spcPts val="1895"/>
              </a:lnSpc>
              <a:tabLst>
                <a:tab pos="697865" algn="l"/>
              </a:tabLst>
            </a:pPr>
            <a:r>
              <a:rPr dirty="0" sz="1600" spc="-370">
                <a:solidFill>
                  <a:srgbClr val="920000"/>
                </a:solidFill>
                <a:latin typeface="Wingdings"/>
                <a:cs typeface="Wingdings"/>
              </a:rPr>
              <a:t></a:t>
            </a:r>
            <a:r>
              <a:rPr dirty="0" sz="1600" spc="-370">
                <a:solidFill>
                  <a:srgbClr val="920000"/>
                </a:solidFill>
                <a:latin typeface="Times New Roman"/>
                <a:cs typeface="Times New Roman"/>
              </a:rPr>
              <a:t>	</a:t>
            </a:r>
            <a:r>
              <a:rPr dirty="0" sz="1600">
                <a:solidFill>
                  <a:srgbClr val="A51400"/>
                </a:solidFill>
                <a:latin typeface="Arial"/>
                <a:cs typeface="Arial"/>
              </a:rPr>
              <a:t>Only single core used</a:t>
            </a:r>
            <a:r>
              <a:rPr dirty="0" sz="1600" spc="-100">
                <a:solidFill>
                  <a:srgbClr val="A514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A51400"/>
                </a:solidFill>
                <a:latin typeface="Arial"/>
                <a:cs typeface="Arial"/>
              </a:rPr>
              <a:t>previously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68159" y="3269995"/>
            <a:ext cx="79375" cy="351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90" u="sng">
                <a:latin typeface="Arial"/>
                <a:cs typeface="Arial"/>
              </a:rPr>
              <a:t> 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941" y="3342080"/>
            <a:ext cx="5301615" cy="1301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marR="5080" indent="-228600">
              <a:lnSpc>
                <a:spcPct val="785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2200">
                <a:latin typeface="Arial"/>
                <a:cs typeface="Arial"/>
              </a:rPr>
              <a:t>X-point and strikepoint control with</a:t>
            </a:r>
            <a:r>
              <a:rPr dirty="0" sz="2200" spc="-114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PF1A  and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PF2</a:t>
            </a:r>
            <a:endParaRPr sz="2200">
              <a:latin typeface="Arial"/>
              <a:cs typeface="Arial"/>
            </a:endParaRPr>
          </a:p>
          <a:p>
            <a:pPr marL="469265" marR="343535" indent="-228600">
              <a:lnSpc>
                <a:spcPts val="1839"/>
              </a:lnSpc>
              <a:spcBef>
                <a:spcPts val="405"/>
              </a:spcBef>
            </a:pPr>
            <a:r>
              <a:rPr dirty="0" sz="1900">
                <a:solidFill>
                  <a:srgbClr val="336699"/>
                </a:solidFill>
                <a:latin typeface="Arial"/>
                <a:cs typeface="Arial"/>
              </a:rPr>
              <a:t>– Used </a:t>
            </a:r>
            <a:r>
              <a:rPr dirty="0" sz="1900" b="1">
                <a:solidFill>
                  <a:srgbClr val="336699"/>
                </a:solidFill>
                <a:latin typeface="Arial"/>
                <a:cs typeface="Arial"/>
              </a:rPr>
              <a:t>multi-input-multi-output control  structure </a:t>
            </a:r>
            <a:r>
              <a:rPr dirty="0" sz="1900">
                <a:solidFill>
                  <a:srgbClr val="336699"/>
                </a:solidFill>
                <a:latin typeface="Arial"/>
                <a:cs typeface="Arial"/>
              </a:rPr>
              <a:t>to account for actuator</a:t>
            </a:r>
            <a:r>
              <a:rPr dirty="0" sz="1900" spc="-11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36699"/>
                </a:solidFill>
                <a:latin typeface="Arial"/>
                <a:cs typeface="Arial"/>
              </a:rPr>
              <a:t>coupling</a:t>
            </a:r>
            <a:endParaRPr sz="1900">
              <a:latin typeface="Arial"/>
              <a:cs typeface="Arial"/>
            </a:endParaRPr>
          </a:p>
          <a:p>
            <a:pPr marL="469265">
              <a:lnSpc>
                <a:spcPts val="1895"/>
              </a:lnSpc>
              <a:tabLst>
                <a:tab pos="697865" algn="l"/>
              </a:tabLst>
            </a:pPr>
            <a:r>
              <a:rPr dirty="0" sz="1600" spc="-370">
                <a:solidFill>
                  <a:srgbClr val="920000"/>
                </a:solidFill>
                <a:latin typeface="Wingdings"/>
                <a:cs typeface="Wingdings"/>
              </a:rPr>
              <a:t></a:t>
            </a:r>
            <a:r>
              <a:rPr dirty="0" sz="1600" spc="-370">
                <a:solidFill>
                  <a:srgbClr val="920000"/>
                </a:solidFill>
                <a:latin typeface="Times New Roman"/>
                <a:cs typeface="Times New Roman"/>
              </a:rPr>
              <a:t>	</a:t>
            </a:r>
            <a:r>
              <a:rPr dirty="0" sz="1600">
                <a:solidFill>
                  <a:srgbClr val="A51400"/>
                </a:solidFill>
                <a:latin typeface="Arial"/>
                <a:cs typeface="Arial"/>
              </a:rPr>
              <a:t>Improves transient</a:t>
            </a:r>
            <a:r>
              <a:rPr dirty="0" sz="1600" spc="-105">
                <a:solidFill>
                  <a:srgbClr val="A514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A51400"/>
                </a:solidFill>
                <a:latin typeface="Arial"/>
                <a:cs typeface="Arial"/>
              </a:rPr>
              <a:t>response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56350" y="4592337"/>
            <a:ext cx="1920875" cy="0"/>
          </a:xfrm>
          <a:custGeom>
            <a:avLst/>
            <a:gdLst/>
            <a:ahLst/>
            <a:cxnLst/>
            <a:rect l="l" t="t" r="r" b="b"/>
            <a:pathLst>
              <a:path w="1920875" h="0">
                <a:moveTo>
                  <a:pt x="0" y="0"/>
                </a:moveTo>
                <a:lnTo>
                  <a:pt x="1920303" y="0"/>
                </a:lnTo>
              </a:path>
            </a:pathLst>
          </a:custGeom>
          <a:ln w="106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056350" y="832325"/>
            <a:ext cx="0" cy="3760470"/>
          </a:xfrm>
          <a:custGeom>
            <a:avLst/>
            <a:gdLst/>
            <a:ahLst/>
            <a:cxnLst/>
            <a:rect l="l" t="t" r="r" b="b"/>
            <a:pathLst>
              <a:path w="0" h="3760470">
                <a:moveTo>
                  <a:pt x="0" y="3760012"/>
                </a:moveTo>
                <a:lnTo>
                  <a:pt x="0" y="0"/>
                </a:lnTo>
              </a:path>
            </a:pathLst>
          </a:custGeom>
          <a:ln w="106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056350" y="4592337"/>
            <a:ext cx="0" cy="34290"/>
          </a:xfrm>
          <a:custGeom>
            <a:avLst/>
            <a:gdLst/>
            <a:ahLst/>
            <a:cxnLst/>
            <a:rect l="l" t="t" r="r" b="b"/>
            <a:pathLst>
              <a:path w="0" h="34289">
                <a:moveTo>
                  <a:pt x="0" y="0"/>
                </a:moveTo>
                <a:lnTo>
                  <a:pt x="0" y="34108"/>
                </a:lnTo>
              </a:path>
            </a:pathLst>
          </a:custGeom>
          <a:ln w="106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032687" y="4669830"/>
            <a:ext cx="53340" cy="83820"/>
          </a:xfrm>
          <a:custGeom>
            <a:avLst/>
            <a:gdLst/>
            <a:ahLst/>
            <a:cxnLst/>
            <a:rect l="l" t="t" r="r" b="b"/>
            <a:pathLst>
              <a:path w="53340" h="83820">
                <a:moveTo>
                  <a:pt x="30878" y="0"/>
                </a:moveTo>
                <a:lnTo>
                  <a:pt x="20587" y="0"/>
                </a:lnTo>
                <a:lnTo>
                  <a:pt x="15673" y="1614"/>
                </a:lnTo>
                <a:lnTo>
                  <a:pt x="0" y="31940"/>
                </a:lnTo>
                <a:lnTo>
                  <a:pt x="0" y="41553"/>
                </a:lnTo>
                <a:lnTo>
                  <a:pt x="12485" y="80383"/>
                </a:lnTo>
                <a:lnTo>
                  <a:pt x="18670" y="83213"/>
                </a:lnTo>
                <a:lnTo>
                  <a:pt x="32433" y="83213"/>
                </a:lnTo>
                <a:lnTo>
                  <a:pt x="37340" y="81634"/>
                </a:lnTo>
                <a:lnTo>
                  <a:pt x="41282" y="78435"/>
                </a:lnTo>
                <a:lnTo>
                  <a:pt x="45195" y="75185"/>
                </a:lnTo>
                <a:lnTo>
                  <a:pt x="45391" y="74880"/>
                </a:lnTo>
                <a:lnTo>
                  <a:pt x="21916" y="74880"/>
                </a:lnTo>
                <a:lnTo>
                  <a:pt x="18031" y="72718"/>
                </a:lnTo>
                <a:lnTo>
                  <a:pt x="10212" y="41553"/>
                </a:lnTo>
                <a:lnTo>
                  <a:pt x="10494" y="33497"/>
                </a:lnTo>
                <a:lnTo>
                  <a:pt x="21809" y="8219"/>
                </a:lnTo>
                <a:lnTo>
                  <a:pt x="44860" y="8219"/>
                </a:lnTo>
                <a:lnTo>
                  <a:pt x="44002" y="6890"/>
                </a:lnTo>
                <a:lnTo>
                  <a:pt x="41282" y="4387"/>
                </a:lnTo>
                <a:lnTo>
                  <a:pt x="37951" y="2666"/>
                </a:lnTo>
                <a:lnTo>
                  <a:pt x="34677" y="888"/>
                </a:lnTo>
                <a:lnTo>
                  <a:pt x="30878" y="0"/>
                </a:lnTo>
                <a:close/>
              </a:path>
              <a:path w="53340" h="83820">
                <a:moveTo>
                  <a:pt x="44860" y="8219"/>
                </a:moveTo>
                <a:lnTo>
                  <a:pt x="31070" y="8219"/>
                </a:lnTo>
                <a:lnTo>
                  <a:pt x="34955" y="10445"/>
                </a:lnTo>
                <a:lnTo>
                  <a:pt x="38065" y="14889"/>
                </a:lnTo>
                <a:lnTo>
                  <a:pt x="42724" y="41553"/>
                </a:lnTo>
                <a:lnTo>
                  <a:pt x="42432" y="50719"/>
                </a:lnTo>
                <a:lnTo>
                  <a:pt x="31098" y="74880"/>
                </a:lnTo>
                <a:lnTo>
                  <a:pt x="45391" y="74880"/>
                </a:lnTo>
                <a:lnTo>
                  <a:pt x="48106" y="70635"/>
                </a:lnTo>
                <a:lnTo>
                  <a:pt x="50288" y="64051"/>
                </a:lnTo>
                <a:lnTo>
                  <a:pt x="52042" y="58853"/>
                </a:lnTo>
                <a:lnTo>
                  <a:pt x="53042" y="51109"/>
                </a:lnTo>
                <a:lnTo>
                  <a:pt x="52927" y="32340"/>
                </a:lnTo>
                <a:lnTo>
                  <a:pt x="52404" y="27083"/>
                </a:lnTo>
                <a:lnTo>
                  <a:pt x="51154" y="22333"/>
                </a:lnTo>
                <a:lnTo>
                  <a:pt x="49960" y="17612"/>
                </a:lnTo>
                <a:lnTo>
                  <a:pt x="48299" y="13552"/>
                </a:lnTo>
                <a:lnTo>
                  <a:pt x="44860" y="82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493803" y="4592337"/>
            <a:ext cx="0" cy="34290"/>
          </a:xfrm>
          <a:custGeom>
            <a:avLst/>
            <a:gdLst/>
            <a:ahLst/>
            <a:cxnLst/>
            <a:rect l="l" t="t" r="r" b="b"/>
            <a:pathLst>
              <a:path w="0" h="34289">
                <a:moveTo>
                  <a:pt x="0" y="0"/>
                </a:moveTo>
                <a:lnTo>
                  <a:pt x="0" y="34108"/>
                </a:lnTo>
              </a:path>
            </a:pathLst>
          </a:custGeom>
          <a:ln w="106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424697" y="4669830"/>
            <a:ext cx="53340" cy="83820"/>
          </a:xfrm>
          <a:custGeom>
            <a:avLst/>
            <a:gdLst/>
            <a:ahLst/>
            <a:cxnLst/>
            <a:rect l="l" t="t" r="r" b="b"/>
            <a:pathLst>
              <a:path w="53340" h="83820">
                <a:moveTo>
                  <a:pt x="30877" y="0"/>
                </a:moveTo>
                <a:lnTo>
                  <a:pt x="20587" y="0"/>
                </a:lnTo>
                <a:lnTo>
                  <a:pt x="15673" y="1614"/>
                </a:lnTo>
                <a:lnTo>
                  <a:pt x="0" y="31940"/>
                </a:lnTo>
                <a:lnTo>
                  <a:pt x="0" y="41553"/>
                </a:lnTo>
                <a:lnTo>
                  <a:pt x="12484" y="80383"/>
                </a:lnTo>
                <a:lnTo>
                  <a:pt x="18670" y="83213"/>
                </a:lnTo>
                <a:lnTo>
                  <a:pt x="32433" y="83213"/>
                </a:lnTo>
                <a:lnTo>
                  <a:pt x="37340" y="81634"/>
                </a:lnTo>
                <a:lnTo>
                  <a:pt x="41282" y="78435"/>
                </a:lnTo>
                <a:lnTo>
                  <a:pt x="45195" y="75185"/>
                </a:lnTo>
                <a:lnTo>
                  <a:pt x="45391" y="74880"/>
                </a:lnTo>
                <a:lnTo>
                  <a:pt x="21915" y="74880"/>
                </a:lnTo>
                <a:lnTo>
                  <a:pt x="18031" y="72718"/>
                </a:lnTo>
                <a:lnTo>
                  <a:pt x="10212" y="41553"/>
                </a:lnTo>
                <a:lnTo>
                  <a:pt x="10494" y="33497"/>
                </a:lnTo>
                <a:lnTo>
                  <a:pt x="21809" y="8219"/>
                </a:lnTo>
                <a:lnTo>
                  <a:pt x="44859" y="8219"/>
                </a:lnTo>
                <a:lnTo>
                  <a:pt x="44001" y="6890"/>
                </a:lnTo>
                <a:lnTo>
                  <a:pt x="41282" y="4387"/>
                </a:lnTo>
                <a:lnTo>
                  <a:pt x="37951" y="2666"/>
                </a:lnTo>
                <a:lnTo>
                  <a:pt x="34677" y="888"/>
                </a:lnTo>
                <a:lnTo>
                  <a:pt x="30877" y="0"/>
                </a:lnTo>
                <a:close/>
              </a:path>
              <a:path w="53340" h="83820">
                <a:moveTo>
                  <a:pt x="44859" y="8219"/>
                </a:moveTo>
                <a:lnTo>
                  <a:pt x="31069" y="8219"/>
                </a:lnTo>
                <a:lnTo>
                  <a:pt x="34954" y="10445"/>
                </a:lnTo>
                <a:lnTo>
                  <a:pt x="38064" y="14889"/>
                </a:lnTo>
                <a:lnTo>
                  <a:pt x="42722" y="41553"/>
                </a:lnTo>
                <a:lnTo>
                  <a:pt x="42431" y="50719"/>
                </a:lnTo>
                <a:lnTo>
                  <a:pt x="31098" y="74880"/>
                </a:lnTo>
                <a:lnTo>
                  <a:pt x="45391" y="74880"/>
                </a:lnTo>
                <a:lnTo>
                  <a:pt x="48106" y="70635"/>
                </a:lnTo>
                <a:lnTo>
                  <a:pt x="50288" y="64051"/>
                </a:lnTo>
                <a:lnTo>
                  <a:pt x="52048" y="58853"/>
                </a:lnTo>
                <a:lnTo>
                  <a:pt x="53042" y="51109"/>
                </a:lnTo>
                <a:lnTo>
                  <a:pt x="52927" y="32340"/>
                </a:lnTo>
                <a:lnTo>
                  <a:pt x="52402" y="27083"/>
                </a:lnTo>
                <a:lnTo>
                  <a:pt x="51160" y="22333"/>
                </a:lnTo>
                <a:lnTo>
                  <a:pt x="49966" y="17612"/>
                </a:lnTo>
                <a:lnTo>
                  <a:pt x="48298" y="13552"/>
                </a:lnTo>
                <a:lnTo>
                  <a:pt x="44859" y="82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493441" y="474588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427" y="0"/>
                </a:lnTo>
              </a:path>
            </a:pathLst>
          </a:custGeom>
          <a:ln w="114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519461" y="4671273"/>
            <a:ext cx="53975" cy="81915"/>
          </a:xfrm>
          <a:custGeom>
            <a:avLst/>
            <a:gdLst/>
            <a:ahLst/>
            <a:cxnLst/>
            <a:rect l="l" t="t" r="r" b="b"/>
            <a:pathLst>
              <a:path w="53975" h="81914">
                <a:moveTo>
                  <a:pt x="10433" y="58106"/>
                </a:moveTo>
                <a:lnTo>
                  <a:pt x="0" y="58995"/>
                </a:lnTo>
                <a:lnTo>
                  <a:pt x="668" y="65828"/>
                </a:lnTo>
                <a:lnTo>
                  <a:pt x="3331" y="71324"/>
                </a:lnTo>
                <a:lnTo>
                  <a:pt x="7989" y="75548"/>
                </a:lnTo>
                <a:lnTo>
                  <a:pt x="12647" y="79715"/>
                </a:lnTo>
                <a:lnTo>
                  <a:pt x="18670" y="81770"/>
                </a:lnTo>
                <a:lnTo>
                  <a:pt x="35097" y="81770"/>
                </a:lnTo>
                <a:lnTo>
                  <a:pt x="42219" y="78435"/>
                </a:lnTo>
                <a:lnTo>
                  <a:pt x="46178" y="73436"/>
                </a:lnTo>
                <a:lnTo>
                  <a:pt x="22086" y="73436"/>
                </a:lnTo>
                <a:lnTo>
                  <a:pt x="18670" y="72192"/>
                </a:lnTo>
                <a:lnTo>
                  <a:pt x="13039" y="67080"/>
                </a:lnTo>
                <a:lnTo>
                  <a:pt x="11235" y="63218"/>
                </a:lnTo>
                <a:lnTo>
                  <a:pt x="10433" y="58106"/>
                </a:lnTo>
                <a:close/>
              </a:path>
              <a:path w="53975" h="81914">
                <a:moveTo>
                  <a:pt x="47942" y="35111"/>
                </a:moveTo>
                <a:lnTo>
                  <a:pt x="31126" y="35111"/>
                </a:lnTo>
                <a:lnTo>
                  <a:pt x="35317" y="36775"/>
                </a:lnTo>
                <a:lnTo>
                  <a:pt x="41666" y="43388"/>
                </a:lnTo>
                <a:lnTo>
                  <a:pt x="43277" y="47860"/>
                </a:lnTo>
                <a:lnTo>
                  <a:pt x="43277" y="59549"/>
                </a:lnTo>
                <a:lnTo>
                  <a:pt x="41616" y="64385"/>
                </a:lnTo>
                <a:lnTo>
                  <a:pt x="34955" y="71630"/>
                </a:lnTo>
                <a:lnTo>
                  <a:pt x="30878" y="73436"/>
                </a:lnTo>
                <a:lnTo>
                  <a:pt x="46178" y="73436"/>
                </a:lnTo>
                <a:lnTo>
                  <a:pt x="51765" y="66440"/>
                </a:lnTo>
                <a:lnTo>
                  <a:pt x="53930" y="60076"/>
                </a:lnTo>
                <a:lnTo>
                  <a:pt x="53930" y="44966"/>
                </a:lnTo>
                <a:lnTo>
                  <a:pt x="51488" y="38666"/>
                </a:lnTo>
                <a:lnTo>
                  <a:pt x="47942" y="35111"/>
                </a:lnTo>
                <a:close/>
              </a:path>
              <a:path w="53975" h="81914">
                <a:moveTo>
                  <a:pt x="50045" y="0"/>
                </a:moveTo>
                <a:lnTo>
                  <a:pt x="9658" y="0"/>
                </a:lnTo>
                <a:lnTo>
                  <a:pt x="1775" y="41773"/>
                </a:lnTo>
                <a:lnTo>
                  <a:pt x="11099" y="42996"/>
                </a:lnTo>
                <a:lnTo>
                  <a:pt x="12570" y="40721"/>
                </a:lnTo>
                <a:lnTo>
                  <a:pt x="14594" y="38830"/>
                </a:lnTo>
                <a:lnTo>
                  <a:pt x="19778" y="35857"/>
                </a:lnTo>
                <a:lnTo>
                  <a:pt x="22689" y="35111"/>
                </a:lnTo>
                <a:lnTo>
                  <a:pt x="47942" y="35111"/>
                </a:lnTo>
                <a:lnTo>
                  <a:pt x="44303" y="31442"/>
                </a:lnTo>
                <a:lnTo>
                  <a:pt x="13209" y="31442"/>
                </a:lnTo>
                <a:lnTo>
                  <a:pt x="17647" y="9556"/>
                </a:lnTo>
                <a:lnTo>
                  <a:pt x="50045" y="9556"/>
                </a:lnTo>
                <a:lnTo>
                  <a:pt x="50045" y="0"/>
                </a:lnTo>
                <a:close/>
              </a:path>
              <a:path w="53975" h="81914">
                <a:moveTo>
                  <a:pt x="35728" y="26330"/>
                </a:moveTo>
                <a:lnTo>
                  <a:pt x="23223" y="26330"/>
                </a:lnTo>
                <a:lnTo>
                  <a:pt x="18088" y="28057"/>
                </a:lnTo>
                <a:lnTo>
                  <a:pt x="13209" y="31442"/>
                </a:lnTo>
                <a:lnTo>
                  <a:pt x="44303" y="31442"/>
                </a:lnTo>
                <a:lnTo>
                  <a:pt x="41723" y="28832"/>
                </a:lnTo>
                <a:lnTo>
                  <a:pt x="35728" y="263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931277" y="4592337"/>
            <a:ext cx="0" cy="34290"/>
          </a:xfrm>
          <a:custGeom>
            <a:avLst/>
            <a:gdLst/>
            <a:ahLst/>
            <a:cxnLst/>
            <a:rect l="l" t="t" r="r" b="b"/>
            <a:pathLst>
              <a:path w="0" h="34289">
                <a:moveTo>
                  <a:pt x="0" y="0"/>
                </a:moveTo>
                <a:lnTo>
                  <a:pt x="0" y="34108"/>
                </a:lnTo>
              </a:path>
            </a:pathLst>
          </a:custGeom>
          <a:ln w="106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915277" y="4669830"/>
            <a:ext cx="30480" cy="81915"/>
          </a:xfrm>
          <a:custGeom>
            <a:avLst/>
            <a:gdLst/>
            <a:ahLst/>
            <a:cxnLst/>
            <a:rect l="l" t="t" r="r" b="b"/>
            <a:pathLst>
              <a:path w="30479" h="81914">
                <a:moveTo>
                  <a:pt x="29955" y="17996"/>
                </a:moveTo>
                <a:lnTo>
                  <a:pt x="19969" y="17996"/>
                </a:lnTo>
                <a:lnTo>
                  <a:pt x="19969" y="81770"/>
                </a:lnTo>
                <a:lnTo>
                  <a:pt x="29955" y="81770"/>
                </a:lnTo>
                <a:lnTo>
                  <a:pt x="29955" y="17996"/>
                </a:lnTo>
                <a:close/>
              </a:path>
              <a:path w="30479" h="81914">
                <a:moveTo>
                  <a:pt x="29955" y="0"/>
                </a:moveTo>
                <a:lnTo>
                  <a:pt x="23520" y="0"/>
                </a:lnTo>
                <a:lnTo>
                  <a:pt x="21746" y="3498"/>
                </a:lnTo>
                <a:lnTo>
                  <a:pt x="18749" y="7110"/>
                </a:lnTo>
                <a:lnTo>
                  <a:pt x="10369" y="14611"/>
                </a:lnTo>
                <a:lnTo>
                  <a:pt x="5547" y="17776"/>
                </a:lnTo>
                <a:lnTo>
                  <a:pt x="0" y="20442"/>
                </a:lnTo>
                <a:lnTo>
                  <a:pt x="0" y="30105"/>
                </a:lnTo>
                <a:lnTo>
                  <a:pt x="3103" y="28939"/>
                </a:lnTo>
                <a:lnTo>
                  <a:pt x="6569" y="27190"/>
                </a:lnTo>
                <a:lnTo>
                  <a:pt x="10425" y="24886"/>
                </a:lnTo>
                <a:lnTo>
                  <a:pt x="14338" y="22611"/>
                </a:lnTo>
                <a:lnTo>
                  <a:pt x="17527" y="20307"/>
                </a:lnTo>
                <a:lnTo>
                  <a:pt x="19969" y="17996"/>
                </a:lnTo>
                <a:lnTo>
                  <a:pt x="29955" y="17996"/>
                </a:lnTo>
                <a:lnTo>
                  <a:pt x="299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363070" y="4592337"/>
            <a:ext cx="0" cy="34290"/>
          </a:xfrm>
          <a:custGeom>
            <a:avLst/>
            <a:gdLst/>
            <a:ahLst/>
            <a:cxnLst/>
            <a:rect l="l" t="t" r="r" b="b"/>
            <a:pathLst>
              <a:path w="0" h="34289">
                <a:moveTo>
                  <a:pt x="0" y="0"/>
                </a:moveTo>
                <a:lnTo>
                  <a:pt x="0" y="34108"/>
                </a:lnTo>
              </a:path>
            </a:pathLst>
          </a:custGeom>
          <a:ln w="106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301626" y="4669830"/>
            <a:ext cx="30480" cy="81915"/>
          </a:xfrm>
          <a:custGeom>
            <a:avLst/>
            <a:gdLst/>
            <a:ahLst/>
            <a:cxnLst/>
            <a:rect l="l" t="t" r="r" b="b"/>
            <a:pathLst>
              <a:path w="30479" h="81914">
                <a:moveTo>
                  <a:pt x="29961" y="17996"/>
                </a:moveTo>
                <a:lnTo>
                  <a:pt x="19969" y="17996"/>
                </a:lnTo>
                <a:lnTo>
                  <a:pt x="19969" y="81770"/>
                </a:lnTo>
                <a:lnTo>
                  <a:pt x="29961" y="81770"/>
                </a:lnTo>
                <a:lnTo>
                  <a:pt x="29961" y="17996"/>
                </a:lnTo>
                <a:close/>
              </a:path>
              <a:path w="30479" h="81914">
                <a:moveTo>
                  <a:pt x="29961" y="0"/>
                </a:moveTo>
                <a:lnTo>
                  <a:pt x="23520" y="0"/>
                </a:lnTo>
                <a:lnTo>
                  <a:pt x="21746" y="3498"/>
                </a:lnTo>
                <a:lnTo>
                  <a:pt x="18755" y="7110"/>
                </a:lnTo>
                <a:lnTo>
                  <a:pt x="10375" y="14611"/>
                </a:lnTo>
                <a:lnTo>
                  <a:pt x="5547" y="17776"/>
                </a:lnTo>
                <a:lnTo>
                  <a:pt x="0" y="20442"/>
                </a:lnTo>
                <a:lnTo>
                  <a:pt x="0" y="30105"/>
                </a:lnTo>
                <a:lnTo>
                  <a:pt x="3103" y="28939"/>
                </a:lnTo>
                <a:lnTo>
                  <a:pt x="6576" y="27190"/>
                </a:lnTo>
                <a:lnTo>
                  <a:pt x="10433" y="24886"/>
                </a:lnTo>
                <a:lnTo>
                  <a:pt x="14338" y="22611"/>
                </a:lnTo>
                <a:lnTo>
                  <a:pt x="17534" y="20307"/>
                </a:lnTo>
                <a:lnTo>
                  <a:pt x="19969" y="17996"/>
                </a:lnTo>
                <a:lnTo>
                  <a:pt x="29961" y="17996"/>
                </a:lnTo>
                <a:lnTo>
                  <a:pt x="299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362687" y="474588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427" y="0"/>
                </a:lnTo>
              </a:path>
            </a:pathLst>
          </a:custGeom>
          <a:ln w="114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388737" y="4671273"/>
            <a:ext cx="53975" cy="81915"/>
          </a:xfrm>
          <a:custGeom>
            <a:avLst/>
            <a:gdLst/>
            <a:ahLst/>
            <a:cxnLst/>
            <a:rect l="l" t="t" r="r" b="b"/>
            <a:pathLst>
              <a:path w="53975" h="81914">
                <a:moveTo>
                  <a:pt x="10424" y="58106"/>
                </a:moveTo>
                <a:lnTo>
                  <a:pt x="0" y="58995"/>
                </a:lnTo>
                <a:lnTo>
                  <a:pt x="660" y="65828"/>
                </a:lnTo>
                <a:lnTo>
                  <a:pt x="3323" y="71324"/>
                </a:lnTo>
                <a:lnTo>
                  <a:pt x="7988" y="75548"/>
                </a:lnTo>
                <a:lnTo>
                  <a:pt x="12647" y="79715"/>
                </a:lnTo>
                <a:lnTo>
                  <a:pt x="18662" y="81770"/>
                </a:lnTo>
                <a:lnTo>
                  <a:pt x="35088" y="81770"/>
                </a:lnTo>
                <a:lnTo>
                  <a:pt x="42219" y="78435"/>
                </a:lnTo>
                <a:lnTo>
                  <a:pt x="46173" y="73436"/>
                </a:lnTo>
                <a:lnTo>
                  <a:pt x="22078" y="73436"/>
                </a:lnTo>
                <a:lnTo>
                  <a:pt x="18662" y="72192"/>
                </a:lnTo>
                <a:lnTo>
                  <a:pt x="13031" y="67080"/>
                </a:lnTo>
                <a:lnTo>
                  <a:pt x="11234" y="63218"/>
                </a:lnTo>
                <a:lnTo>
                  <a:pt x="10424" y="58106"/>
                </a:lnTo>
                <a:close/>
              </a:path>
              <a:path w="53975" h="81914">
                <a:moveTo>
                  <a:pt x="47936" y="35111"/>
                </a:moveTo>
                <a:lnTo>
                  <a:pt x="31118" y="35111"/>
                </a:lnTo>
                <a:lnTo>
                  <a:pt x="35308" y="36775"/>
                </a:lnTo>
                <a:lnTo>
                  <a:pt x="41664" y="43388"/>
                </a:lnTo>
                <a:lnTo>
                  <a:pt x="43270" y="47860"/>
                </a:lnTo>
                <a:lnTo>
                  <a:pt x="43270" y="59549"/>
                </a:lnTo>
                <a:lnTo>
                  <a:pt x="41609" y="64385"/>
                </a:lnTo>
                <a:lnTo>
                  <a:pt x="34946" y="71630"/>
                </a:lnTo>
                <a:lnTo>
                  <a:pt x="30869" y="73436"/>
                </a:lnTo>
                <a:lnTo>
                  <a:pt x="46173" y="73436"/>
                </a:lnTo>
                <a:lnTo>
                  <a:pt x="51763" y="66440"/>
                </a:lnTo>
                <a:lnTo>
                  <a:pt x="53922" y="60076"/>
                </a:lnTo>
                <a:lnTo>
                  <a:pt x="53922" y="44966"/>
                </a:lnTo>
                <a:lnTo>
                  <a:pt x="51487" y="38666"/>
                </a:lnTo>
                <a:lnTo>
                  <a:pt x="47936" y="35111"/>
                </a:lnTo>
                <a:close/>
              </a:path>
              <a:path w="53975" h="81914">
                <a:moveTo>
                  <a:pt x="50038" y="0"/>
                </a:moveTo>
                <a:lnTo>
                  <a:pt x="9650" y="0"/>
                </a:lnTo>
                <a:lnTo>
                  <a:pt x="1774" y="41773"/>
                </a:lnTo>
                <a:lnTo>
                  <a:pt x="11092" y="42996"/>
                </a:lnTo>
                <a:lnTo>
                  <a:pt x="12562" y="40721"/>
                </a:lnTo>
                <a:lnTo>
                  <a:pt x="14585" y="38830"/>
                </a:lnTo>
                <a:lnTo>
                  <a:pt x="19777" y="35857"/>
                </a:lnTo>
                <a:lnTo>
                  <a:pt x="22689" y="35111"/>
                </a:lnTo>
                <a:lnTo>
                  <a:pt x="47936" y="35111"/>
                </a:lnTo>
                <a:lnTo>
                  <a:pt x="44298" y="31442"/>
                </a:lnTo>
                <a:lnTo>
                  <a:pt x="13201" y="31442"/>
                </a:lnTo>
                <a:lnTo>
                  <a:pt x="17640" y="9556"/>
                </a:lnTo>
                <a:lnTo>
                  <a:pt x="50038" y="9556"/>
                </a:lnTo>
                <a:lnTo>
                  <a:pt x="50038" y="0"/>
                </a:lnTo>
                <a:close/>
              </a:path>
              <a:path w="53975" h="81914">
                <a:moveTo>
                  <a:pt x="35728" y="26330"/>
                </a:moveTo>
                <a:lnTo>
                  <a:pt x="23215" y="26330"/>
                </a:lnTo>
                <a:lnTo>
                  <a:pt x="18080" y="28057"/>
                </a:lnTo>
                <a:lnTo>
                  <a:pt x="13201" y="31442"/>
                </a:lnTo>
                <a:lnTo>
                  <a:pt x="44298" y="31442"/>
                </a:lnTo>
                <a:lnTo>
                  <a:pt x="41722" y="28832"/>
                </a:lnTo>
                <a:lnTo>
                  <a:pt x="35728" y="263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800524" y="4592337"/>
            <a:ext cx="0" cy="34290"/>
          </a:xfrm>
          <a:custGeom>
            <a:avLst/>
            <a:gdLst/>
            <a:ahLst/>
            <a:cxnLst/>
            <a:rect l="l" t="t" r="r" b="b"/>
            <a:pathLst>
              <a:path w="0" h="34289">
                <a:moveTo>
                  <a:pt x="0" y="0"/>
                </a:moveTo>
                <a:lnTo>
                  <a:pt x="0" y="34108"/>
                </a:lnTo>
              </a:path>
            </a:pathLst>
          </a:custGeom>
          <a:ln w="106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775476" y="4669830"/>
            <a:ext cx="53975" cy="81915"/>
          </a:xfrm>
          <a:custGeom>
            <a:avLst/>
            <a:gdLst/>
            <a:ahLst/>
            <a:cxnLst/>
            <a:rect l="l" t="t" r="r" b="b"/>
            <a:pathLst>
              <a:path w="53975" h="81914">
                <a:moveTo>
                  <a:pt x="48678" y="8219"/>
                </a:moveTo>
                <a:lnTo>
                  <a:pt x="32731" y="8219"/>
                </a:lnTo>
                <a:lnTo>
                  <a:pt x="36417" y="9613"/>
                </a:lnTo>
                <a:lnTo>
                  <a:pt x="39251" y="12329"/>
                </a:lnTo>
                <a:lnTo>
                  <a:pt x="42049" y="15081"/>
                </a:lnTo>
                <a:lnTo>
                  <a:pt x="43469" y="18416"/>
                </a:lnTo>
                <a:lnTo>
                  <a:pt x="43469" y="26109"/>
                </a:lnTo>
                <a:lnTo>
                  <a:pt x="15226" y="56328"/>
                </a:lnTo>
                <a:lnTo>
                  <a:pt x="10872" y="60438"/>
                </a:lnTo>
                <a:lnTo>
                  <a:pt x="4794" y="67549"/>
                </a:lnTo>
                <a:lnTo>
                  <a:pt x="2635" y="71161"/>
                </a:lnTo>
                <a:lnTo>
                  <a:pt x="1299" y="74773"/>
                </a:lnTo>
                <a:lnTo>
                  <a:pt x="411" y="76991"/>
                </a:lnTo>
                <a:lnTo>
                  <a:pt x="0" y="79324"/>
                </a:lnTo>
                <a:lnTo>
                  <a:pt x="77" y="81770"/>
                </a:lnTo>
                <a:lnTo>
                  <a:pt x="53894" y="81770"/>
                </a:lnTo>
                <a:lnTo>
                  <a:pt x="53894" y="72107"/>
                </a:lnTo>
                <a:lnTo>
                  <a:pt x="13947" y="72107"/>
                </a:lnTo>
                <a:lnTo>
                  <a:pt x="15063" y="70329"/>
                </a:lnTo>
                <a:lnTo>
                  <a:pt x="16447" y="68551"/>
                </a:lnTo>
                <a:lnTo>
                  <a:pt x="18166" y="66774"/>
                </a:lnTo>
                <a:lnTo>
                  <a:pt x="19856" y="64939"/>
                </a:lnTo>
                <a:lnTo>
                  <a:pt x="23712" y="61498"/>
                </a:lnTo>
                <a:lnTo>
                  <a:pt x="36865" y="50384"/>
                </a:lnTo>
                <a:lnTo>
                  <a:pt x="42028" y="45606"/>
                </a:lnTo>
                <a:lnTo>
                  <a:pt x="53788" y="16190"/>
                </a:lnTo>
                <a:lnTo>
                  <a:pt x="51488" y="10857"/>
                </a:lnTo>
                <a:lnTo>
                  <a:pt x="48678" y="8219"/>
                </a:lnTo>
                <a:close/>
              </a:path>
              <a:path w="53975" h="81914">
                <a:moveTo>
                  <a:pt x="36197" y="0"/>
                </a:moveTo>
                <a:lnTo>
                  <a:pt x="20665" y="0"/>
                </a:lnTo>
                <a:lnTo>
                  <a:pt x="14530" y="1997"/>
                </a:lnTo>
                <a:lnTo>
                  <a:pt x="5346" y="9997"/>
                </a:lnTo>
                <a:lnTo>
                  <a:pt x="2684" y="15863"/>
                </a:lnTo>
                <a:lnTo>
                  <a:pt x="1967" y="23556"/>
                </a:lnTo>
                <a:lnTo>
                  <a:pt x="12285" y="24552"/>
                </a:lnTo>
                <a:lnTo>
                  <a:pt x="12285" y="19439"/>
                </a:lnTo>
                <a:lnTo>
                  <a:pt x="13727" y="15443"/>
                </a:lnTo>
                <a:lnTo>
                  <a:pt x="19500" y="9663"/>
                </a:lnTo>
                <a:lnTo>
                  <a:pt x="23328" y="8219"/>
                </a:lnTo>
                <a:lnTo>
                  <a:pt x="48678" y="8219"/>
                </a:lnTo>
                <a:lnTo>
                  <a:pt x="46906" y="6555"/>
                </a:lnTo>
                <a:lnTo>
                  <a:pt x="42382" y="2197"/>
                </a:lnTo>
                <a:lnTo>
                  <a:pt x="361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016573" y="4455795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39777" y="0"/>
                </a:moveTo>
                <a:lnTo>
                  <a:pt x="0" y="0"/>
                </a:lnTo>
              </a:path>
            </a:pathLst>
          </a:custGeom>
          <a:ln w="106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880859" y="4455407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 h="0">
                <a:moveTo>
                  <a:pt x="0" y="0"/>
                </a:moveTo>
                <a:lnTo>
                  <a:pt x="53704" y="0"/>
                </a:lnTo>
              </a:path>
            </a:pathLst>
          </a:custGeom>
          <a:ln w="932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944249" y="4413854"/>
            <a:ext cx="53975" cy="81915"/>
          </a:xfrm>
          <a:custGeom>
            <a:avLst/>
            <a:gdLst/>
            <a:ahLst/>
            <a:cxnLst/>
            <a:rect l="l" t="t" r="r" b="b"/>
            <a:pathLst>
              <a:path w="53975" h="81914">
                <a:moveTo>
                  <a:pt x="48682" y="8219"/>
                </a:moveTo>
                <a:lnTo>
                  <a:pt x="32731" y="8219"/>
                </a:lnTo>
                <a:lnTo>
                  <a:pt x="36424" y="9613"/>
                </a:lnTo>
                <a:lnTo>
                  <a:pt x="39251" y="12329"/>
                </a:lnTo>
                <a:lnTo>
                  <a:pt x="42056" y="15081"/>
                </a:lnTo>
                <a:lnTo>
                  <a:pt x="43469" y="18416"/>
                </a:lnTo>
                <a:lnTo>
                  <a:pt x="43469" y="26109"/>
                </a:lnTo>
                <a:lnTo>
                  <a:pt x="15232" y="56328"/>
                </a:lnTo>
                <a:lnTo>
                  <a:pt x="10872" y="60438"/>
                </a:lnTo>
                <a:lnTo>
                  <a:pt x="7853" y="63993"/>
                </a:lnTo>
                <a:lnTo>
                  <a:pt x="4800" y="67549"/>
                </a:lnTo>
                <a:lnTo>
                  <a:pt x="2633" y="71161"/>
                </a:lnTo>
                <a:lnTo>
                  <a:pt x="1306" y="74773"/>
                </a:lnTo>
                <a:lnTo>
                  <a:pt x="419" y="76991"/>
                </a:lnTo>
                <a:lnTo>
                  <a:pt x="0" y="79324"/>
                </a:lnTo>
                <a:lnTo>
                  <a:pt x="85" y="81770"/>
                </a:lnTo>
                <a:lnTo>
                  <a:pt x="53901" y="81770"/>
                </a:lnTo>
                <a:lnTo>
                  <a:pt x="53901" y="72106"/>
                </a:lnTo>
                <a:lnTo>
                  <a:pt x="13954" y="72106"/>
                </a:lnTo>
                <a:lnTo>
                  <a:pt x="15063" y="70329"/>
                </a:lnTo>
                <a:lnTo>
                  <a:pt x="16454" y="68551"/>
                </a:lnTo>
                <a:lnTo>
                  <a:pt x="18172" y="66774"/>
                </a:lnTo>
                <a:lnTo>
                  <a:pt x="19862" y="64939"/>
                </a:lnTo>
                <a:lnTo>
                  <a:pt x="23719" y="61498"/>
                </a:lnTo>
                <a:lnTo>
                  <a:pt x="36864" y="50384"/>
                </a:lnTo>
                <a:lnTo>
                  <a:pt x="42028" y="45606"/>
                </a:lnTo>
                <a:lnTo>
                  <a:pt x="53788" y="16190"/>
                </a:lnTo>
                <a:lnTo>
                  <a:pt x="51487" y="10857"/>
                </a:lnTo>
                <a:lnTo>
                  <a:pt x="48682" y="8219"/>
                </a:lnTo>
                <a:close/>
              </a:path>
              <a:path w="53975" h="81914">
                <a:moveTo>
                  <a:pt x="36203" y="0"/>
                </a:moveTo>
                <a:lnTo>
                  <a:pt x="20665" y="0"/>
                </a:lnTo>
                <a:lnTo>
                  <a:pt x="14537" y="1997"/>
                </a:lnTo>
                <a:lnTo>
                  <a:pt x="5354" y="9997"/>
                </a:lnTo>
                <a:lnTo>
                  <a:pt x="2691" y="15863"/>
                </a:lnTo>
                <a:lnTo>
                  <a:pt x="1967" y="23556"/>
                </a:lnTo>
                <a:lnTo>
                  <a:pt x="12292" y="24552"/>
                </a:lnTo>
                <a:lnTo>
                  <a:pt x="12292" y="19439"/>
                </a:lnTo>
                <a:lnTo>
                  <a:pt x="13733" y="15443"/>
                </a:lnTo>
                <a:lnTo>
                  <a:pt x="19500" y="9663"/>
                </a:lnTo>
                <a:lnTo>
                  <a:pt x="23328" y="8219"/>
                </a:lnTo>
                <a:lnTo>
                  <a:pt x="48682" y="8219"/>
                </a:lnTo>
                <a:lnTo>
                  <a:pt x="46913" y="6555"/>
                </a:lnTo>
                <a:lnTo>
                  <a:pt x="42390" y="2197"/>
                </a:lnTo>
                <a:lnTo>
                  <a:pt x="362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016573" y="4023502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39777" y="0"/>
                </a:moveTo>
                <a:lnTo>
                  <a:pt x="0" y="0"/>
                </a:lnTo>
              </a:path>
            </a:pathLst>
          </a:custGeom>
          <a:ln w="106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784267" y="4023085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 h="0">
                <a:moveTo>
                  <a:pt x="0" y="0"/>
                </a:moveTo>
                <a:lnTo>
                  <a:pt x="53704" y="0"/>
                </a:lnTo>
              </a:path>
            </a:pathLst>
          </a:custGeom>
          <a:ln w="932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856727" y="3981531"/>
            <a:ext cx="30480" cy="81915"/>
          </a:xfrm>
          <a:custGeom>
            <a:avLst/>
            <a:gdLst/>
            <a:ahLst/>
            <a:cxnLst/>
            <a:rect l="l" t="t" r="r" b="b"/>
            <a:pathLst>
              <a:path w="30479" h="81914">
                <a:moveTo>
                  <a:pt x="29961" y="18003"/>
                </a:moveTo>
                <a:lnTo>
                  <a:pt x="19969" y="18003"/>
                </a:lnTo>
                <a:lnTo>
                  <a:pt x="19969" y="81770"/>
                </a:lnTo>
                <a:lnTo>
                  <a:pt x="29961" y="81770"/>
                </a:lnTo>
                <a:lnTo>
                  <a:pt x="29961" y="18003"/>
                </a:lnTo>
                <a:close/>
              </a:path>
              <a:path w="30479" h="81914">
                <a:moveTo>
                  <a:pt x="29961" y="0"/>
                </a:moveTo>
                <a:lnTo>
                  <a:pt x="23520" y="0"/>
                </a:lnTo>
                <a:lnTo>
                  <a:pt x="21746" y="3505"/>
                </a:lnTo>
                <a:lnTo>
                  <a:pt x="18755" y="7110"/>
                </a:lnTo>
                <a:lnTo>
                  <a:pt x="10375" y="14611"/>
                </a:lnTo>
                <a:lnTo>
                  <a:pt x="5546" y="17776"/>
                </a:lnTo>
                <a:lnTo>
                  <a:pt x="0" y="20442"/>
                </a:lnTo>
                <a:lnTo>
                  <a:pt x="0" y="30112"/>
                </a:lnTo>
                <a:lnTo>
                  <a:pt x="3103" y="28946"/>
                </a:lnTo>
                <a:lnTo>
                  <a:pt x="6576" y="27197"/>
                </a:lnTo>
                <a:lnTo>
                  <a:pt x="10433" y="24886"/>
                </a:lnTo>
                <a:lnTo>
                  <a:pt x="14338" y="22611"/>
                </a:lnTo>
                <a:lnTo>
                  <a:pt x="17534" y="20307"/>
                </a:lnTo>
                <a:lnTo>
                  <a:pt x="19969" y="18003"/>
                </a:lnTo>
                <a:lnTo>
                  <a:pt x="29961" y="18003"/>
                </a:lnTo>
                <a:lnTo>
                  <a:pt x="299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917787" y="4057581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427" y="0"/>
                </a:lnTo>
              </a:path>
            </a:pathLst>
          </a:custGeom>
          <a:ln w="114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943830" y="3982975"/>
            <a:ext cx="53975" cy="81915"/>
          </a:xfrm>
          <a:custGeom>
            <a:avLst/>
            <a:gdLst/>
            <a:ahLst/>
            <a:cxnLst/>
            <a:rect l="l" t="t" r="r" b="b"/>
            <a:pathLst>
              <a:path w="53975" h="81914">
                <a:moveTo>
                  <a:pt x="10431" y="58106"/>
                </a:moveTo>
                <a:lnTo>
                  <a:pt x="0" y="58995"/>
                </a:lnTo>
                <a:lnTo>
                  <a:pt x="668" y="65828"/>
                </a:lnTo>
                <a:lnTo>
                  <a:pt x="3331" y="71332"/>
                </a:lnTo>
                <a:lnTo>
                  <a:pt x="12655" y="79715"/>
                </a:lnTo>
                <a:lnTo>
                  <a:pt x="18670" y="81770"/>
                </a:lnTo>
                <a:lnTo>
                  <a:pt x="35096" y="81770"/>
                </a:lnTo>
                <a:lnTo>
                  <a:pt x="42227" y="78442"/>
                </a:lnTo>
                <a:lnTo>
                  <a:pt x="46176" y="73443"/>
                </a:lnTo>
                <a:lnTo>
                  <a:pt x="22086" y="73443"/>
                </a:lnTo>
                <a:lnTo>
                  <a:pt x="18670" y="72192"/>
                </a:lnTo>
                <a:lnTo>
                  <a:pt x="13039" y="67080"/>
                </a:lnTo>
                <a:lnTo>
                  <a:pt x="11242" y="63218"/>
                </a:lnTo>
                <a:lnTo>
                  <a:pt x="10431" y="58106"/>
                </a:lnTo>
                <a:close/>
              </a:path>
              <a:path w="53975" h="81914">
                <a:moveTo>
                  <a:pt x="47941" y="35111"/>
                </a:moveTo>
                <a:lnTo>
                  <a:pt x="31126" y="35111"/>
                </a:lnTo>
                <a:lnTo>
                  <a:pt x="35316" y="36775"/>
                </a:lnTo>
                <a:lnTo>
                  <a:pt x="41672" y="43388"/>
                </a:lnTo>
                <a:lnTo>
                  <a:pt x="43277" y="47860"/>
                </a:lnTo>
                <a:lnTo>
                  <a:pt x="43277" y="59550"/>
                </a:lnTo>
                <a:lnTo>
                  <a:pt x="41616" y="64385"/>
                </a:lnTo>
                <a:lnTo>
                  <a:pt x="34954" y="71637"/>
                </a:lnTo>
                <a:lnTo>
                  <a:pt x="30877" y="73443"/>
                </a:lnTo>
                <a:lnTo>
                  <a:pt x="46176" y="73443"/>
                </a:lnTo>
                <a:lnTo>
                  <a:pt x="51771" y="66440"/>
                </a:lnTo>
                <a:lnTo>
                  <a:pt x="53930" y="60083"/>
                </a:lnTo>
                <a:lnTo>
                  <a:pt x="53930" y="44973"/>
                </a:lnTo>
                <a:lnTo>
                  <a:pt x="51487" y="38666"/>
                </a:lnTo>
                <a:lnTo>
                  <a:pt x="47941" y="35111"/>
                </a:lnTo>
                <a:close/>
              </a:path>
              <a:path w="53975" h="81914">
                <a:moveTo>
                  <a:pt x="50045" y="0"/>
                </a:moveTo>
                <a:lnTo>
                  <a:pt x="9658" y="0"/>
                </a:lnTo>
                <a:lnTo>
                  <a:pt x="1775" y="41773"/>
                </a:lnTo>
                <a:lnTo>
                  <a:pt x="11099" y="42996"/>
                </a:lnTo>
                <a:lnTo>
                  <a:pt x="12569" y="40721"/>
                </a:lnTo>
                <a:lnTo>
                  <a:pt x="14593" y="38830"/>
                </a:lnTo>
                <a:lnTo>
                  <a:pt x="19785" y="35858"/>
                </a:lnTo>
                <a:lnTo>
                  <a:pt x="22697" y="35111"/>
                </a:lnTo>
                <a:lnTo>
                  <a:pt x="47941" y="35111"/>
                </a:lnTo>
                <a:lnTo>
                  <a:pt x="44306" y="31442"/>
                </a:lnTo>
                <a:lnTo>
                  <a:pt x="13209" y="31442"/>
                </a:lnTo>
                <a:lnTo>
                  <a:pt x="17647" y="9556"/>
                </a:lnTo>
                <a:lnTo>
                  <a:pt x="50045" y="9556"/>
                </a:lnTo>
                <a:lnTo>
                  <a:pt x="50045" y="0"/>
                </a:lnTo>
                <a:close/>
              </a:path>
              <a:path w="53975" h="81914">
                <a:moveTo>
                  <a:pt x="35735" y="26337"/>
                </a:moveTo>
                <a:lnTo>
                  <a:pt x="23223" y="26337"/>
                </a:lnTo>
                <a:lnTo>
                  <a:pt x="18088" y="28057"/>
                </a:lnTo>
                <a:lnTo>
                  <a:pt x="13209" y="31442"/>
                </a:lnTo>
                <a:lnTo>
                  <a:pt x="44306" y="31442"/>
                </a:lnTo>
                <a:lnTo>
                  <a:pt x="41729" y="28832"/>
                </a:lnTo>
                <a:lnTo>
                  <a:pt x="35735" y="263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016573" y="3585484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39777" y="0"/>
                </a:moveTo>
                <a:lnTo>
                  <a:pt x="0" y="0"/>
                </a:lnTo>
              </a:path>
            </a:pathLst>
          </a:custGeom>
          <a:ln w="106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953318" y="3543520"/>
            <a:ext cx="30480" cy="81915"/>
          </a:xfrm>
          <a:custGeom>
            <a:avLst/>
            <a:gdLst/>
            <a:ahLst/>
            <a:cxnLst/>
            <a:rect l="l" t="t" r="r" b="b"/>
            <a:pathLst>
              <a:path w="30479" h="81914">
                <a:moveTo>
                  <a:pt x="29961" y="17997"/>
                </a:moveTo>
                <a:lnTo>
                  <a:pt x="19977" y="17997"/>
                </a:lnTo>
                <a:lnTo>
                  <a:pt x="19977" y="81770"/>
                </a:lnTo>
                <a:lnTo>
                  <a:pt x="29961" y="81770"/>
                </a:lnTo>
                <a:lnTo>
                  <a:pt x="29961" y="17997"/>
                </a:lnTo>
                <a:close/>
              </a:path>
              <a:path w="30479" h="81914">
                <a:moveTo>
                  <a:pt x="29961" y="0"/>
                </a:moveTo>
                <a:lnTo>
                  <a:pt x="23528" y="0"/>
                </a:lnTo>
                <a:lnTo>
                  <a:pt x="21752" y="3498"/>
                </a:lnTo>
                <a:lnTo>
                  <a:pt x="18755" y="7110"/>
                </a:lnTo>
                <a:lnTo>
                  <a:pt x="10374" y="14604"/>
                </a:lnTo>
                <a:lnTo>
                  <a:pt x="5552" y="17776"/>
                </a:lnTo>
                <a:lnTo>
                  <a:pt x="0" y="20443"/>
                </a:lnTo>
                <a:lnTo>
                  <a:pt x="0" y="30105"/>
                </a:lnTo>
                <a:lnTo>
                  <a:pt x="3110" y="28939"/>
                </a:lnTo>
                <a:lnTo>
                  <a:pt x="6576" y="27190"/>
                </a:lnTo>
                <a:lnTo>
                  <a:pt x="10431" y="24886"/>
                </a:lnTo>
                <a:lnTo>
                  <a:pt x="14344" y="22604"/>
                </a:lnTo>
                <a:lnTo>
                  <a:pt x="17533" y="20300"/>
                </a:lnTo>
                <a:lnTo>
                  <a:pt x="19977" y="17997"/>
                </a:lnTo>
                <a:lnTo>
                  <a:pt x="29961" y="17997"/>
                </a:lnTo>
                <a:lnTo>
                  <a:pt x="299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016573" y="3147473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39777" y="0"/>
                </a:moveTo>
                <a:lnTo>
                  <a:pt x="0" y="0"/>
                </a:lnTo>
              </a:path>
            </a:pathLst>
          </a:custGeom>
          <a:ln w="106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784267" y="3147085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 h="0">
                <a:moveTo>
                  <a:pt x="0" y="0"/>
                </a:moveTo>
                <a:lnTo>
                  <a:pt x="53704" y="0"/>
                </a:lnTo>
              </a:path>
            </a:pathLst>
          </a:custGeom>
          <a:ln w="93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849071" y="3105532"/>
            <a:ext cx="53340" cy="83820"/>
          </a:xfrm>
          <a:custGeom>
            <a:avLst/>
            <a:gdLst/>
            <a:ahLst/>
            <a:cxnLst/>
            <a:rect l="l" t="t" r="r" b="b"/>
            <a:pathLst>
              <a:path w="53340" h="83819">
                <a:moveTo>
                  <a:pt x="30871" y="0"/>
                </a:moveTo>
                <a:lnTo>
                  <a:pt x="20580" y="0"/>
                </a:lnTo>
                <a:lnTo>
                  <a:pt x="15673" y="1614"/>
                </a:lnTo>
                <a:lnTo>
                  <a:pt x="0" y="31939"/>
                </a:lnTo>
                <a:lnTo>
                  <a:pt x="0" y="41553"/>
                </a:lnTo>
                <a:lnTo>
                  <a:pt x="12484" y="80383"/>
                </a:lnTo>
                <a:lnTo>
                  <a:pt x="18670" y="83212"/>
                </a:lnTo>
                <a:lnTo>
                  <a:pt x="32426" y="83212"/>
                </a:lnTo>
                <a:lnTo>
                  <a:pt x="37340" y="81634"/>
                </a:lnTo>
                <a:lnTo>
                  <a:pt x="41275" y="78435"/>
                </a:lnTo>
                <a:lnTo>
                  <a:pt x="45187" y="75185"/>
                </a:lnTo>
                <a:lnTo>
                  <a:pt x="45383" y="74879"/>
                </a:lnTo>
                <a:lnTo>
                  <a:pt x="21915" y="74879"/>
                </a:lnTo>
                <a:lnTo>
                  <a:pt x="18031" y="72717"/>
                </a:lnTo>
                <a:lnTo>
                  <a:pt x="10204" y="41553"/>
                </a:lnTo>
                <a:lnTo>
                  <a:pt x="10487" y="33496"/>
                </a:lnTo>
                <a:lnTo>
                  <a:pt x="21802" y="8219"/>
                </a:lnTo>
                <a:lnTo>
                  <a:pt x="44854" y="8219"/>
                </a:lnTo>
                <a:lnTo>
                  <a:pt x="43995" y="6889"/>
                </a:lnTo>
                <a:lnTo>
                  <a:pt x="41275" y="4386"/>
                </a:lnTo>
                <a:lnTo>
                  <a:pt x="37943" y="2665"/>
                </a:lnTo>
                <a:lnTo>
                  <a:pt x="34677" y="887"/>
                </a:lnTo>
                <a:lnTo>
                  <a:pt x="30871" y="0"/>
                </a:lnTo>
                <a:close/>
              </a:path>
              <a:path w="53340" h="83819">
                <a:moveTo>
                  <a:pt x="44854" y="8219"/>
                </a:moveTo>
                <a:lnTo>
                  <a:pt x="31070" y="8219"/>
                </a:lnTo>
                <a:lnTo>
                  <a:pt x="34954" y="10444"/>
                </a:lnTo>
                <a:lnTo>
                  <a:pt x="38058" y="14888"/>
                </a:lnTo>
                <a:lnTo>
                  <a:pt x="42716" y="41553"/>
                </a:lnTo>
                <a:lnTo>
                  <a:pt x="42425" y="50718"/>
                </a:lnTo>
                <a:lnTo>
                  <a:pt x="31098" y="74879"/>
                </a:lnTo>
                <a:lnTo>
                  <a:pt x="45383" y="74879"/>
                </a:lnTo>
                <a:lnTo>
                  <a:pt x="48099" y="70634"/>
                </a:lnTo>
                <a:lnTo>
                  <a:pt x="50287" y="64050"/>
                </a:lnTo>
                <a:lnTo>
                  <a:pt x="52042" y="58853"/>
                </a:lnTo>
                <a:lnTo>
                  <a:pt x="53042" y="51109"/>
                </a:lnTo>
                <a:lnTo>
                  <a:pt x="52927" y="32339"/>
                </a:lnTo>
                <a:lnTo>
                  <a:pt x="52404" y="27082"/>
                </a:lnTo>
                <a:lnTo>
                  <a:pt x="51153" y="22332"/>
                </a:lnTo>
                <a:lnTo>
                  <a:pt x="49960" y="17612"/>
                </a:lnTo>
                <a:lnTo>
                  <a:pt x="48298" y="13552"/>
                </a:lnTo>
                <a:lnTo>
                  <a:pt x="44854" y="82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917787" y="3181581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427" y="0"/>
                </a:lnTo>
              </a:path>
            </a:pathLst>
          </a:custGeom>
          <a:ln w="114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943830" y="3106975"/>
            <a:ext cx="53975" cy="81915"/>
          </a:xfrm>
          <a:custGeom>
            <a:avLst/>
            <a:gdLst/>
            <a:ahLst/>
            <a:cxnLst/>
            <a:rect l="l" t="t" r="r" b="b"/>
            <a:pathLst>
              <a:path w="53975" h="81914">
                <a:moveTo>
                  <a:pt x="10431" y="58106"/>
                </a:moveTo>
                <a:lnTo>
                  <a:pt x="0" y="58995"/>
                </a:lnTo>
                <a:lnTo>
                  <a:pt x="668" y="65829"/>
                </a:lnTo>
                <a:lnTo>
                  <a:pt x="3331" y="71324"/>
                </a:lnTo>
                <a:lnTo>
                  <a:pt x="7995" y="75548"/>
                </a:lnTo>
                <a:lnTo>
                  <a:pt x="12655" y="79715"/>
                </a:lnTo>
                <a:lnTo>
                  <a:pt x="18670" y="81770"/>
                </a:lnTo>
                <a:lnTo>
                  <a:pt x="35096" y="81770"/>
                </a:lnTo>
                <a:lnTo>
                  <a:pt x="42227" y="78435"/>
                </a:lnTo>
                <a:lnTo>
                  <a:pt x="46180" y="73436"/>
                </a:lnTo>
                <a:lnTo>
                  <a:pt x="22086" y="73436"/>
                </a:lnTo>
                <a:lnTo>
                  <a:pt x="18670" y="72193"/>
                </a:lnTo>
                <a:lnTo>
                  <a:pt x="13039" y="67080"/>
                </a:lnTo>
                <a:lnTo>
                  <a:pt x="11242" y="63219"/>
                </a:lnTo>
                <a:lnTo>
                  <a:pt x="10431" y="58106"/>
                </a:lnTo>
                <a:close/>
              </a:path>
              <a:path w="53975" h="81914">
                <a:moveTo>
                  <a:pt x="47942" y="35111"/>
                </a:moveTo>
                <a:lnTo>
                  <a:pt x="31126" y="35111"/>
                </a:lnTo>
                <a:lnTo>
                  <a:pt x="35316" y="36775"/>
                </a:lnTo>
                <a:lnTo>
                  <a:pt x="41672" y="43388"/>
                </a:lnTo>
                <a:lnTo>
                  <a:pt x="43277" y="47859"/>
                </a:lnTo>
                <a:lnTo>
                  <a:pt x="43277" y="59550"/>
                </a:lnTo>
                <a:lnTo>
                  <a:pt x="41616" y="64385"/>
                </a:lnTo>
                <a:lnTo>
                  <a:pt x="34954" y="71630"/>
                </a:lnTo>
                <a:lnTo>
                  <a:pt x="30877" y="73436"/>
                </a:lnTo>
                <a:lnTo>
                  <a:pt x="46180" y="73436"/>
                </a:lnTo>
                <a:lnTo>
                  <a:pt x="51771" y="66440"/>
                </a:lnTo>
                <a:lnTo>
                  <a:pt x="53930" y="60076"/>
                </a:lnTo>
                <a:lnTo>
                  <a:pt x="53930" y="44966"/>
                </a:lnTo>
                <a:lnTo>
                  <a:pt x="51487" y="38666"/>
                </a:lnTo>
                <a:lnTo>
                  <a:pt x="47942" y="35111"/>
                </a:lnTo>
                <a:close/>
              </a:path>
              <a:path w="53975" h="81914">
                <a:moveTo>
                  <a:pt x="50045" y="0"/>
                </a:moveTo>
                <a:lnTo>
                  <a:pt x="9658" y="0"/>
                </a:lnTo>
                <a:lnTo>
                  <a:pt x="1775" y="41774"/>
                </a:lnTo>
                <a:lnTo>
                  <a:pt x="11099" y="42997"/>
                </a:lnTo>
                <a:lnTo>
                  <a:pt x="12569" y="40721"/>
                </a:lnTo>
                <a:lnTo>
                  <a:pt x="14593" y="38830"/>
                </a:lnTo>
                <a:lnTo>
                  <a:pt x="19785" y="35858"/>
                </a:lnTo>
                <a:lnTo>
                  <a:pt x="22697" y="35111"/>
                </a:lnTo>
                <a:lnTo>
                  <a:pt x="47942" y="35111"/>
                </a:lnTo>
                <a:lnTo>
                  <a:pt x="44306" y="31442"/>
                </a:lnTo>
                <a:lnTo>
                  <a:pt x="13209" y="31442"/>
                </a:lnTo>
                <a:lnTo>
                  <a:pt x="17647" y="9556"/>
                </a:lnTo>
                <a:lnTo>
                  <a:pt x="50045" y="9556"/>
                </a:lnTo>
                <a:lnTo>
                  <a:pt x="50045" y="0"/>
                </a:lnTo>
                <a:close/>
              </a:path>
              <a:path w="53975" h="81914">
                <a:moveTo>
                  <a:pt x="35735" y="26329"/>
                </a:moveTo>
                <a:lnTo>
                  <a:pt x="23223" y="26329"/>
                </a:lnTo>
                <a:lnTo>
                  <a:pt x="18088" y="28058"/>
                </a:lnTo>
                <a:lnTo>
                  <a:pt x="13209" y="31442"/>
                </a:lnTo>
                <a:lnTo>
                  <a:pt x="44306" y="31442"/>
                </a:lnTo>
                <a:lnTo>
                  <a:pt x="41729" y="28832"/>
                </a:lnTo>
                <a:lnTo>
                  <a:pt x="35735" y="263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016573" y="2709484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39777" y="0"/>
                </a:moveTo>
                <a:lnTo>
                  <a:pt x="0" y="0"/>
                </a:lnTo>
              </a:path>
            </a:pathLst>
          </a:custGeom>
          <a:ln w="106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941777" y="2667520"/>
            <a:ext cx="53340" cy="83820"/>
          </a:xfrm>
          <a:custGeom>
            <a:avLst/>
            <a:gdLst/>
            <a:ahLst/>
            <a:cxnLst/>
            <a:rect l="l" t="t" r="r" b="b"/>
            <a:pathLst>
              <a:path w="53340" h="83819">
                <a:moveTo>
                  <a:pt x="30878" y="0"/>
                </a:moveTo>
                <a:lnTo>
                  <a:pt x="20587" y="0"/>
                </a:lnTo>
                <a:lnTo>
                  <a:pt x="15673" y="1607"/>
                </a:lnTo>
                <a:lnTo>
                  <a:pt x="0" y="31940"/>
                </a:lnTo>
                <a:lnTo>
                  <a:pt x="0" y="41546"/>
                </a:lnTo>
                <a:lnTo>
                  <a:pt x="12484" y="80377"/>
                </a:lnTo>
                <a:lnTo>
                  <a:pt x="18670" y="83214"/>
                </a:lnTo>
                <a:lnTo>
                  <a:pt x="32433" y="83214"/>
                </a:lnTo>
                <a:lnTo>
                  <a:pt x="37340" y="81627"/>
                </a:lnTo>
                <a:lnTo>
                  <a:pt x="41282" y="78435"/>
                </a:lnTo>
                <a:lnTo>
                  <a:pt x="45195" y="75186"/>
                </a:lnTo>
                <a:lnTo>
                  <a:pt x="45390" y="74880"/>
                </a:lnTo>
                <a:lnTo>
                  <a:pt x="21915" y="74880"/>
                </a:lnTo>
                <a:lnTo>
                  <a:pt x="18031" y="72711"/>
                </a:lnTo>
                <a:lnTo>
                  <a:pt x="10212" y="41546"/>
                </a:lnTo>
                <a:lnTo>
                  <a:pt x="10494" y="33491"/>
                </a:lnTo>
                <a:lnTo>
                  <a:pt x="21809" y="8219"/>
                </a:lnTo>
                <a:lnTo>
                  <a:pt x="44863" y="8219"/>
                </a:lnTo>
                <a:lnTo>
                  <a:pt x="44002" y="6883"/>
                </a:lnTo>
                <a:lnTo>
                  <a:pt x="41282" y="4387"/>
                </a:lnTo>
                <a:lnTo>
                  <a:pt x="37951" y="2667"/>
                </a:lnTo>
                <a:lnTo>
                  <a:pt x="34677" y="888"/>
                </a:lnTo>
                <a:lnTo>
                  <a:pt x="30878" y="0"/>
                </a:lnTo>
                <a:close/>
              </a:path>
              <a:path w="53340" h="83819">
                <a:moveTo>
                  <a:pt x="44863" y="8219"/>
                </a:moveTo>
                <a:lnTo>
                  <a:pt x="31070" y="8219"/>
                </a:lnTo>
                <a:lnTo>
                  <a:pt x="34954" y="10438"/>
                </a:lnTo>
                <a:lnTo>
                  <a:pt x="38064" y="14881"/>
                </a:lnTo>
                <a:lnTo>
                  <a:pt x="42724" y="41546"/>
                </a:lnTo>
                <a:lnTo>
                  <a:pt x="42432" y="50712"/>
                </a:lnTo>
                <a:lnTo>
                  <a:pt x="31098" y="74880"/>
                </a:lnTo>
                <a:lnTo>
                  <a:pt x="45390" y="74880"/>
                </a:lnTo>
                <a:lnTo>
                  <a:pt x="48106" y="70628"/>
                </a:lnTo>
                <a:lnTo>
                  <a:pt x="50290" y="64044"/>
                </a:lnTo>
                <a:lnTo>
                  <a:pt x="52048" y="58853"/>
                </a:lnTo>
                <a:lnTo>
                  <a:pt x="53042" y="51103"/>
                </a:lnTo>
                <a:lnTo>
                  <a:pt x="52927" y="32333"/>
                </a:lnTo>
                <a:lnTo>
                  <a:pt x="52404" y="27076"/>
                </a:lnTo>
                <a:lnTo>
                  <a:pt x="51160" y="22326"/>
                </a:lnTo>
                <a:lnTo>
                  <a:pt x="49968" y="17606"/>
                </a:lnTo>
                <a:lnTo>
                  <a:pt x="48298" y="13553"/>
                </a:lnTo>
                <a:lnTo>
                  <a:pt x="44863" y="82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016573" y="2271473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39777" y="0"/>
                </a:moveTo>
                <a:lnTo>
                  <a:pt x="0" y="0"/>
                </a:lnTo>
              </a:path>
            </a:pathLst>
          </a:custGeom>
          <a:ln w="106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850904" y="2229531"/>
            <a:ext cx="53340" cy="83820"/>
          </a:xfrm>
          <a:custGeom>
            <a:avLst/>
            <a:gdLst/>
            <a:ahLst/>
            <a:cxnLst/>
            <a:rect l="l" t="t" r="r" b="b"/>
            <a:pathLst>
              <a:path w="53340" h="83819">
                <a:moveTo>
                  <a:pt x="30871" y="0"/>
                </a:moveTo>
                <a:lnTo>
                  <a:pt x="20580" y="0"/>
                </a:lnTo>
                <a:lnTo>
                  <a:pt x="15673" y="1606"/>
                </a:lnTo>
                <a:lnTo>
                  <a:pt x="0" y="31939"/>
                </a:lnTo>
                <a:lnTo>
                  <a:pt x="0" y="41553"/>
                </a:lnTo>
                <a:lnTo>
                  <a:pt x="12477" y="80383"/>
                </a:lnTo>
                <a:lnTo>
                  <a:pt x="18662" y="83212"/>
                </a:lnTo>
                <a:lnTo>
                  <a:pt x="32425" y="83212"/>
                </a:lnTo>
                <a:lnTo>
                  <a:pt x="37332" y="81627"/>
                </a:lnTo>
                <a:lnTo>
                  <a:pt x="41275" y="78435"/>
                </a:lnTo>
                <a:lnTo>
                  <a:pt x="45187" y="75185"/>
                </a:lnTo>
                <a:lnTo>
                  <a:pt x="45382" y="74880"/>
                </a:lnTo>
                <a:lnTo>
                  <a:pt x="21908" y="74880"/>
                </a:lnTo>
                <a:lnTo>
                  <a:pt x="18030" y="72711"/>
                </a:lnTo>
                <a:lnTo>
                  <a:pt x="10204" y="41553"/>
                </a:lnTo>
                <a:lnTo>
                  <a:pt x="10486" y="33497"/>
                </a:lnTo>
                <a:lnTo>
                  <a:pt x="21802" y="8219"/>
                </a:lnTo>
                <a:lnTo>
                  <a:pt x="44860" y="8219"/>
                </a:lnTo>
                <a:lnTo>
                  <a:pt x="43995" y="6889"/>
                </a:lnTo>
                <a:lnTo>
                  <a:pt x="41275" y="4386"/>
                </a:lnTo>
                <a:lnTo>
                  <a:pt x="37943" y="2665"/>
                </a:lnTo>
                <a:lnTo>
                  <a:pt x="34669" y="889"/>
                </a:lnTo>
                <a:lnTo>
                  <a:pt x="30871" y="0"/>
                </a:lnTo>
                <a:close/>
              </a:path>
              <a:path w="53340" h="83819">
                <a:moveTo>
                  <a:pt x="44860" y="8219"/>
                </a:moveTo>
                <a:lnTo>
                  <a:pt x="31069" y="8219"/>
                </a:lnTo>
                <a:lnTo>
                  <a:pt x="34947" y="10444"/>
                </a:lnTo>
                <a:lnTo>
                  <a:pt x="38058" y="14889"/>
                </a:lnTo>
                <a:lnTo>
                  <a:pt x="42716" y="41553"/>
                </a:lnTo>
                <a:lnTo>
                  <a:pt x="42424" y="50719"/>
                </a:lnTo>
                <a:lnTo>
                  <a:pt x="31090" y="74880"/>
                </a:lnTo>
                <a:lnTo>
                  <a:pt x="45382" y="74880"/>
                </a:lnTo>
                <a:lnTo>
                  <a:pt x="48098" y="70627"/>
                </a:lnTo>
                <a:lnTo>
                  <a:pt x="50281" y="64050"/>
                </a:lnTo>
                <a:lnTo>
                  <a:pt x="52040" y="58853"/>
                </a:lnTo>
                <a:lnTo>
                  <a:pt x="53035" y="51102"/>
                </a:lnTo>
                <a:lnTo>
                  <a:pt x="52919" y="32338"/>
                </a:lnTo>
                <a:lnTo>
                  <a:pt x="52396" y="27076"/>
                </a:lnTo>
                <a:lnTo>
                  <a:pt x="51153" y="22332"/>
                </a:lnTo>
                <a:lnTo>
                  <a:pt x="49960" y="17604"/>
                </a:lnTo>
                <a:lnTo>
                  <a:pt x="48291" y="13552"/>
                </a:lnTo>
                <a:lnTo>
                  <a:pt x="44860" y="82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919612" y="2305581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427" y="0"/>
                </a:lnTo>
              </a:path>
            </a:pathLst>
          </a:custGeom>
          <a:ln w="1144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945662" y="2230974"/>
            <a:ext cx="53975" cy="81915"/>
          </a:xfrm>
          <a:custGeom>
            <a:avLst/>
            <a:gdLst/>
            <a:ahLst/>
            <a:cxnLst/>
            <a:rect l="l" t="t" r="r" b="b"/>
            <a:pathLst>
              <a:path w="53975" h="81914">
                <a:moveTo>
                  <a:pt x="10431" y="58106"/>
                </a:moveTo>
                <a:lnTo>
                  <a:pt x="0" y="58995"/>
                </a:lnTo>
                <a:lnTo>
                  <a:pt x="666" y="65829"/>
                </a:lnTo>
                <a:lnTo>
                  <a:pt x="3329" y="71325"/>
                </a:lnTo>
                <a:lnTo>
                  <a:pt x="7989" y="75548"/>
                </a:lnTo>
                <a:lnTo>
                  <a:pt x="12654" y="79715"/>
                </a:lnTo>
                <a:lnTo>
                  <a:pt x="18670" y="81770"/>
                </a:lnTo>
                <a:lnTo>
                  <a:pt x="35096" y="81770"/>
                </a:lnTo>
                <a:lnTo>
                  <a:pt x="42226" y="78435"/>
                </a:lnTo>
                <a:lnTo>
                  <a:pt x="46179" y="73437"/>
                </a:lnTo>
                <a:lnTo>
                  <a:pt x="22086" y="73437"/>
                </a:lnTo>
                <a:lnTo>
                  <a:pt x="18670" y="72185"/>
                </a:lnTo>
                <a:lnTo>
                  <a:pt x="13039" y="67080"/>
                </a:lnTo>
                <a:lnTo>
                  <a:pt x="11234" y="63219"/>
                </a:lnTo>
                <a:lnTo>
                  <a:pt x="10431" y="58106"/>
                </a:lnTo>
                <a:close/>
              </a:path>
              <a:path w="53975" h="81914">
                <a:moveTo>
                  <a:pt x="47940" y="35111"/>
                </a:moveTo>
                <a:lnTo>
                  <a:pt x="31126" y="35111"/>
                </a:lnTo>
                <a:lnTo>
                  <a:pt x="35316" y="36775"/>
                </a:lnTo>
                <a:lnTo>
                  <a:pt x="41672" y="43388"/>
                </a:lnTo>
                <a:lnTo>
                  <a:pt x="43277" y="47853"/>
                </a:lnTo>
                <a:lnTo>
                  <a:pt x="43277" y="59550"/>
                </a:lnTo>
                <a:lnTo>
                  <a:pt x="41615" y="64385"/>
                </a:lnTo>
                <a:lnTo>
                  <a:pt x="34954" y="71630"/>
                </a:lnTo>
                <a:lnTo>
                  <a:pt x="30877" y="73437"/>
                </a:lnTo>
                <a:lnTo>
                  <a:pt x="46179" y="73437"/>
                </a:lnTo>
                <a:lnTo>
                  <a:pt x="51763" y="66440"/>
                </a:lnTo>
                <a:lnTo>
                  <a:pt x="53929" y="60076"/>
                </a:lnTo>
                <a:lnTo>
                  <a:pt x="53929" y="44966"/>
                </a:lnTo>
                <a:lnTo>
                  <a:pt x="51487" y="38666"/>
                </a:lnTo>
                <a:lnTo>
                  <a:pt x="47940" y="35111"/>
                </a:lnTo>
                <a:close/>
              </a:path>
              <a:path w="53975" h="81914">
                <a:moveTo>
                  <a:pt x="50045" y="0"/>
                </a:moveTo>
                <a:lnTo>
                  <a:pt x="9658" y="0"/>
                </a:lnTo>
                <a:lnTo>
                  <a:pt x="1775" y="41774"/>
                </a:lnTo>
                <a:lnTo>
                  <a:pt x="11099" y="42997"/>
                </a:lnTo>
                <a:lnTo>
                  <a:pt x="12569" y="40721"/>
                </a:lnTo>
                <a:lnTo>
                  <a:pt x="14593" y="38830"/>
                </a:lnTo>
                <a:lnTo>
                  <a:pt x="19777" y="35858"/>
                </a:lnTo>
                <a:lnTo>
                  <a:pt x="22697" y="35111"/>
                </a:lnTo>
                <a:lnTo>
                  <a:pt x="47940" y="35111"/>
                </a:lnTo>
                <a:lnTo>
                  <a:pt x="44301" y="31442"/>
                </a:lnTo>
                <a:lnTo>
                  <a:pt x="13207" y="31442"/>
                </a:lnTo>
                <a:lnTo>
                  <a:pt x="17647" y="9556"/>
                </a:lnTo>
                <a:lnTo>
                  <a:pt x="50045" y="9556"/>
                </a:lnTo>
                <a:lnTo>
                  <a:pt x="50045" y="0"/>
                </a:lnTo>
                <a:close/>
              </a:path>
              <a:path w="53975" h="81914">
                <a:moveTo>
                  <a:pt x="35735" y="26330"/>
                </a:moveTo>
                <a:lnTo>
                  <a:pt x="23221" y="26330"/>
                </a:lnTo>
                <a:lnTo>
                  <a:pt x="18087" y="28051"/>
                </a:lnTo>
                <a:lnTo>
                  <a:pt x="13207" y="31442"/>
                </a:lnTo>
                <a:lnTo>
                  <a:pt x="44301" y="31442"/>
                </a:lnTo>
                <a:lnTo>
                  <a:pt x="41722" y="28832"/>
                </a:lnTo>
                <a:lnTo>
                  <a:pt x="35735" y="263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016573" y="1833483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39777" y="0"/>
                </a:moveTo>
                <a:lnTo>
                  <a:pt x="0" y="0"/>
                </a:lnTo>
              </a:path>
            </a:pathLst>
          </a:custGeom>
          <a:ln w="106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949440" y="1791514"/>
            <a:ext cx="30480" cy="81915"/>
          </a:xfrm>
          <a:custGeom>
            <a:avLst/>
            <a:gdLst/>
            <a:ahLst/>
            <a:cxnLst/>
            <a:rect l="l" t="t" r="r" b="b"/>
            <a:pathLst>
              <a:path w="30479" h="81914">
                <a:moveTo>
                  <a:pt x="29954" y="18003"/>
                </a:moveTo>
                <a:lnTo>
                  <a:pt x="19969" y="18003"/>
                </a:lnTo>
                <a:lnTo>
                  <a:pt x="19969" y="81770"/>
                </a:lnTo>
                <a:lnTo>
                  <a:pt x="29954" y="81770"/>
                </a:lnTo>
                <a:lnTo>
                  <a:pt x="29954" y="18003"/>
                </a:lnTo>
                <a:close/>
              </a:path>
              <a:path w="30479" h="81914">
                <a:moveTo>
                  <a:pt x="29954" y="0"/>
                </a:moveTo>
                <a:lnTo>
                  <a:pt x="23520" y="0"/>
                </a:lnTo>
                <a:lnTo>
                  <a:pt x="21744" y="3505"/>
                </a:lnTo>
                <a:lnTo>
                  <a:pt x="18747" y="7110"/>
                </a:lnTo>
                <a:lnTo>
                  <a:pt x="10368" y="14611"/>
                </a:lnTo>
                <a:lnTo>
                  <a:pt x="5546" y="17776"/>
                </a:lnTo>
                <a:lnTo>
                  <a:pt x="0" y="20441"/>
                </a:lnTo>
                <a:lnTo>
                  <a:pt x="0" y="30112"/>
                </a:lnTo>
                <a:lnTo>
                  <a:pt x="3102" y="28947"/>
                </a:lnTo>
                <a:lnTo>
                  <a:pt x="6568" y="27197"/>
                </a:lnTo>
                <a:lnTo>
                  <a:pt x="10424" y="24886"/>
                </a:lnTo>
                <a:lnTo>
                  <a:pt x="14337" y="22611"/>
                </a:lnTo>
                <a:lnTo>
                  <a:pt x="17525" y="20307"/>
                </a:lnTo>
                <a:lnTo>
                  <a:pt x="19969" y="18003"/>
                </a:lnTo>
                <a:lnTo>
                  <a:pt x="29954" y="18003"/>
                </a:lnTo>
                <a:lnTo>
                  <a:pt x="299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016573" y="1395465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39777" y="0"/>
                </a:moveTo>
                <a:lnTo>
                  <a:pt x="0" y="0"/>
                </a:lnTo>
              </a:path>
            </a:pathLst>
          </a:custGeom>
          <a:ln w="106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858560" y="1353502"/>
            <a:ext cx="30480" cy="81915"/>
          </a:xfrm>
          <a:custGeom>
            <a:avLst/>
            <a:gdLst/>
            <a:ahLst/>
            <a:cxnLst/>
            <a:rect l="l" t="t" r="r" b="b"/>
            <a:pathLst>
              <a:path w="30479" h="81915">
                <a:moveTo>
                  <a:pt x="29954" y="17997"/>
                </a:moveTo>
                <a:lnTo>
                  <a:pt x="19969" y="17997"/>
                </a:lnTo>
                <a:lnTo>
                  <a:pt x="19969" y="81770"/>
                </a:lnTo>
                <a:lnTo>
                  <a:pt x="29954" y="81770"/>
                </a:lnTo>
                <a:lnTo>
                  <a:pt x="29954" y="17997"/>
                </a:lnTo>
                <a:close/>
              </a:path>
              <a:path w="30479" h="81915">
                <a:moveTo>
                  <a:pt x="29954" y="0"/>
                </a:moveTo>
                <a:lnTo>
                  <a:pt x="23520" y="0"/>
                </a:lnTo>
                <a:lnTo>
                  <a:pt x="21744" y="3498"/>
                </a:lnTo>
                <a:lnTo>
                  <a:pt x="18747" y="7110"/>
                </a:lnTo>
                <a:lnTo>
                  <a:pt x="10374" y="14605"/>
                </a:lnTo>
                <a:lnTo>
                  <a:pt x="5546" y="17776"/>
                </a:lnTo>
                <a:lnTo>
                  <a:pt x="0" y="20443"/>
                </a:lnTo>
                <a:lnTo>
                  <a:pt x="0" y="30106"/>
                </a:lnTo>
                <a:lnTo>
                  <a:pt x="3103" y="28940"/>
                </a:lnTo>
                <a:lnTo>
                  <a:pt x="6568" y="27190"/>
                </a:lnTo>
                <a:lnTo>
                  <a:pt x="10425" y="24886"/>
                </a:lnTo>
                <a:lnTo>
                  <a:pt x="14338" y="22604"/>
                </a:lnTo>
                <a:lnTo>
                  <a:pt x="17525" y="20300"/>
                </a:lnTo>
                <a:lnTo>
                  <a:pt x="19969" y="17997"/>
                </a:lnTo>
                <a:lnTo>
                  <a:pt x="29954" y="17997"/>
                </a:lnTo>
                <a:lnTo>
                  <a:pt x="299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919612" y="142954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427" y="0"/>
                </a:lnTo>
              </a:path>
            </a:pathLst>
          </a:custGeom>
          <a:ln w="1144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945662" y="1354946"/>
            <a:ext cx="53975" cy="81915"/>
          </a:xfrm>
          <a:custGeom>
            <a:avLst/>
            <a:gdLst/>
            <a:ahLst/>
            <a:cxnLst/>
            <a:rect l="l" t="t" r="r" b="b"/>
            <a:pathLst>
              <a:path w="53975" h="81915">
                <a:moveTo>
                  <a:pt x="10431" y="58106"/>
                </a:moveTo>
                <a:lnTo>
                  <a:pt x="0" y="58995"/>
                </a:lnTo>
                <a:lnTo>
                  <a:pt x="666" y="65827"/>
                </a:lnTo>
                <a:lnTo>
                  <a:pt x="3329" y="71324"/>
                </a:lnTo>
                <a:lnTo>
                  <a:pt x="7989" y="75548"/>
                </a:lnTo>
                <a:lnTo>
                  <a:pt x="12654" y="79715"/>
                </a:lnTo>
                <a:lnTo>
                  <a:pt x="18670" y="81770"/>
                </a:lnTo>
                <a:lnTo>
                  <a:pt x="35096" y="81770"/>
                </a:lnTo>
                <a:lnTo>
                  <a:pt x="42226" y="78435"/>
                </a:lnTo>
                <a:lnTo>
                  <a:pt x="46180" y="73436"/>
                </a:lnTo>
                <a:lnTo>
                  <a:pt x="22086" y="73436"/>
                </a:lnTo>
                <a:lnTo>
                  <a:pt x="18670" y="72185"/>
                </a:lnTo>
                <a:lnTo>
                  <a:pt x="13039" y="67072"/>
                </a:lnTo>
                <a:lnTo>
                  <a:pt x="11234" y="63219"/>
                </a:lnTo>
                <a:lnTo>
                  <a:pt x="10431" y="58106"/>
                </a:lnTo>
                <a:close/>
              </a:path>
              <a:path w="53975" h="81915">
                <a:moveTo>
                  <a:pt x="47935" y="35104"/>
                </a:moveTo>
                <a:lnTo>
                  <a:pt x="31126" y="35104"/>
                </a:lnTo>
                <a:lnTo>
                  <a:pt x="35316" y="36775"/>
                </a:lnTo>
                <a:lnTo>
                  <a:pt x="38505" y="40110"/>
                </a:lnTo>
                <a:lnTo>
                  <a:pt x="41672" y="43380"/>
                </a:lnTo>
                <a:lnTo>
                  <a:pt x="43277" y="47853"/>
                </a:lnTo>
                <a:lnTo>
                  <a:pt x="43277" y="59550"/>
                </a:lnTo>
                <a:lnTo>
                  <a:pt x="41615" y="64385"/>
                </a:lnTo>
                <a:lnTo>
                  <a:pt x="34954" y="71630"/>
                </a:lnTo>
                <a:lnTo>
                  <a:pt x="30877" y="73436"/>
                </a:lnTo>
                <a:lnTo>
                  <a:pt x="46180" y="73436"/>
                </a:lnTo>
                <a:lnTo>
                  <a:pt x="51763" y="66440"/>
                </a:lnTo>
                <a:lnTo>
                  <a:pt x="53929" y="60076"/>
                </a:lnTo>
                <a:lnTo>
                  <a:pt x="53929" y="44966"/>
                </a:lnTo>
                <a:lnTo>
                  <a:pt x="51487" y="38660"/>
                </a:lnTo>
                <a:lnTo>
                  <a:pt x="47935" y="35104"/>
                </a:lnTo>
                <a:close/>
              </a:path>
              <a:path w="53975" h="81915">
                <a:moveTo>
                  <a:pt x="50045" y="0"/>
                </a:moveTo>
                <a:lnTo>
                  <a:pt x="9658" y="0"/>
                </a:lnTo>
                <a:lnTo>
                  <a:pt x="1775" y="41774"/>
                </a:lnTo>
                <a:lnTo>
                  <a:pt x="11099" y="42997"/>
                </a:lnTo>
                <a:lnTo>
                  <a:pt x="12569" y="40714"/>
                </a:lnTo>
                <a:lnTo>
                  <a:pt x="14593" y="38830"/>
                </a:lnTo>
                <a:lnTo>
                  <a:pt x="19777" y="35858"/>
                </a:lnTo>
                <a:lnTo>
                  <a:pt x="22697" y="35104"/>
                </a:lnTo>
                <a:lnTo>
                  <a:pt x="47935" y="35104"/>
                </a:lnTo>
                <a:lnTo>
                  <a:pt x="44302" y="31442"/>
                </a:lnTo>
                <a:lnTo>
                  <a:pt x="13207" y="31442"/>
                </a:lnTo>
                <a:lnTo>
                  <a:pt x="17647" y="9556"/>
                </a:lnTo>
                <a:lnTo>
                  <a:pt x="50045" y="9556"/>
                </a:lnTo>
                <a:lnTo>
                  <a:pt x="50045" y="0"/>
                </a:lnTo>
                <a:close/>
              </a:path>
              <a:path w="53975" h="81915">
                <a:moveTo>
                  <a:pt x="35735" y="26329"/>
                </a:moveTo>
                <a:lnTo>
                  <a:pt x="23221" y="26329"/>
                </a:lnTo>
                <a:lnTo>
                  <a:pt x="18087" y="28050"/>
                </a:lnTo>
                <a:lnTo>
                  <a:pt x="13207" y="31442"/>
                </a:lnTo>
                <a:lnTo>
                  <a:pt x="44302" y="31442"/>
                </a:lnTo>
                <a:lnTo>
                  <a:pt x="41722" y="28832"/>
                </a:lnTo>
                <a:lnTo>
                  <a:pt x="35735" y="263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016573" y="963150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39777" y="0"/>
                </a:moveTo>
                <a:lnTo>
                  <a:pt x="0" y="0"/>
                </a:lnTo>
              </a:path>
            </a:pathLst>
          </a:custGeom>
          <a:ln w="106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940364" y="921208"/>
            <a:ext cx="53975" cy="81915"/>
          </a:xfrm>
          <a:custGeom>
            <a:avLst/>
            <a:gdLst/>
            <a:ahLst/>
            <a:cxnLst/>
            <a:rect l="l" t="t" r="r" b="b"/>
            <a:pathLst>
              <a:path w="53975" h="81915">
                <a:moveTo>
                  <a:pt x="48683" y="8220"/>
                </a:moveTo>
                <a:lnTo>
                  <a:pt x="32739" y="8220"/>
                </a:lnTo>
                <a:lnTo>
                  <a:pt x="36424" y="9606"/>
                </a:lnTo>
                <a:lnTo>
                  <a:pt x="39258" y="12330"/>
                </a:lnTo>
                <a:lnTo>
                  <a:pt x="42056" y="15082"/>
                </a:lnTo>
                <a:lnTo>
                  <a:pt x="43469" y="18416"/>
                </a:lnTo>
                <a:lnTo>
                  <a:pt x="43469" y="26109"/>
                </a:lnTo>
                <a:lnTo>
                  <a:pt x="15233" y="56329"/>
                </a:lnTo>
                <a:lnTo>
                  <a:pt x="10873" y="60439"/>
                </a:lnTo>
                <a:lnTo>
                  <a:pt x="7854" y="63994"/>
                </a:lnTo>
                <a:lnTo>
                  <a:pt x="4800" y="67550"/>
                </a:lnTo>
                <a:lnTo>
                  <a:pt x="2635" y="71161"/>
                </a:lnTo>
                <a:lnTo>
                  <a:pt x="1306" y="74775"/>
                </a:lnTo>
                <a:lnTo>
                  <a:pt x="419" y="76992"/>
                </a:lnTo>
                <a:lnTo>
                  <a:pt x="0" y="79325"/>
                </a:lnTo>
                <a:lnTo>
                  <a:pt x="85" y="81770"/>
                </a:lnTo>
                <a:lnTo>
                  <a:pt x="53902" y="81770"/>
                </a:lnTo>
                <a:lnTo>
                  <a:pt x="53902" y="72108"/>
                </a:lnTo>
                <a:lnTo>
                  <a:pt x="13954" y="72108"/>
                </a:lnTo>
                <a:lnTo>
                  <a:pt x="15062" y="70330"/>
                </a:lnTo>
                <a:lnTo>
                  <a:pt x="16455" y="68552"/>
                </a:lnTo>
                <a:lnTo>
                  <a:pt x="18173" y="66774"/>
                </a:lnTo>
                <a:lnTo>
                  <a:pt x="19862" y="64940"/>
                </a:lnTo>
                <a:lnTo>
                  <a:pt x="23719" y="61492"/>
                </a:lnTo>
                <a:lnTo>
                  <a:pt x="36871" y="50385"/>
                </a:lnTo>
                <a:lnTo>
                  <a:pt x="42028" y="45606"/>
                </a:lnTo>
                <a:lnTo>
                  <a:pt x="53788" y="16191"/>
                </a:lnTo>
                <a:lnTo>
                  <a:pt x="51488" y="10858"/>
                </a:lnTo>
                <a:lnTo>
                  <a:pt x="48683" y="8220"/>
                </a:lnTo>
                <a:close/>
              </a:path>
              <a:path w="53975" h="81915">
                <a:moveTo>
                  <a:pt x="36205" y="0"/>
                </a:moveTo>
                <a:lnTo>
                  <a:pt x="20666" y="0"/>
                </a:lnTo>
                <a:lnTo>
                  <a:pt x="14537" y="1998"/>
                </a:lnTo>
                <a:lnTo>
                  <a:pt x="5354" y="9998"/>
                </a:lnTo>
                <a:lnTo>
                  <a:pt x="2691" y="15857"/>
                </a:lnTo>
                <a:lnTo>
                  <a:pt x="1974" y="23550"/>
                </a:lnTo>
                <a:lnTo>
                  <a:pt x="12293" y="24552"/>
                </a:lnTo>
                <a:lnTo>
                  <a:pt x="12293" y="19441"/>
                </a:lnTo>
                <a:lnTo>
                  <a:pt x="13735" y="15444"/>
                </a:lnTo>
                <a:lnTo>
                  <a:pt x="19500" y="9663"/>
                </a:lnTo>
                <a:lnTo>
                  <a:pt x="23328" y="8220"/>
                </a:lnTo>
                <a:lnTo>
                  <a:pt x="48683" y="8220"/>
                </a:lnTo>
                <a:lnTo>
                  <a:pt x="46913" y="6557"/>
                </a:lnTo>
                <a:lnTo>
                  <a:pt x="42390" y="2190"/>
                </a:lnTo>
                <a:lnTo>
                  <a:pt x="36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7579024" y="1111050"/>
            <a:ext cx="57150" cy="17145"/>
          </a:xfrm>
          <a:custGeom>
            <a:avLst/>
            <a:gdLst/>
            <a:ahLst/>
            <a:cxnLst/>
            <a:rect l="l" t="t" r="r" b="b"/>
            <a:pathLst>
              <a:path w="57150" h="17144">
                <a:moveTo>
                  <a:pt x="0" y="17051"/>
                </a:moveTo>
                <a:lnTo>
                  <a:pt x="56813" y="17051"/>
                </a:lnTo>
                <a:lnTo>
                  <a:pt x="56813" y="0"/>
                </a:lnTo>
                <a:lnTo>
                  <a:pt x="0" y="0"/>
                </a:lnTo>
                <a:lnTo>
                  <a:pt x="0" y="17051"/>
                </a:lnTo>
                <a:close/>
              </a:path>
            </a:pathLst>
          </a:custGeom>
          <a:solidFill>
            <a:srgbClr val="5C4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7571922" y="1103937"/>
            <a:ext cx="71120" cy="31750"/>
          </a:xfrm>
          <a:custGeom>
            <a:avLst/>
            <a:gdLst/>
            <a:ahLst/>
            <a:cxnLst/>
            <a:rect l="l" t="t" r="r" b="b"/>
            <a:pathLst>
              <a:path w="71120" h="31750">
                <a:moveTo>
                  <a:pt x="0" y="31271"/>
                </a:moveTo>
                <a:lnTo>
                  <a:pt x="71017" y="31271"/>
                </a:lnTo>
                <a:lnTo>
                  <a:pt x="71017" y="0"/>
                </a:lnTo>
                <a:lnTo>
                  <a:pt x="0" y="0"/>
                </a:lnTo>
                <a:lnTo>
                  <a:pt x="0" y="31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579024" y="1133797"/>
            <a:ext cx="22860" cy="74295"/>
          </a:xfrm>
          <a:custGeom>
            <a:avLst/>
            <a:gdLst/>
            <a:ahLst/>
            <a:cxnLst/>
            <a:rect l="l" t="t" r="r" b="b"/>
            <a:pathLst>
              <a:path w="22859" h="74294">
                <a:moveTo>
                  <a:pt x="0" y="73962"/>
                </a:moveTo>
                <a:lnTo>
                  <a:pt x="22717" y="73962"/>
                </a:lnTo>
                <a:lnTo>
                  <a:pt x="22717" y="0"/>
                </a:lnTo>
                <a:lnTo>
                  <a:pt x="0" y="0"/>
                </a:lnTo>
                <a:lnTo>
                  <a:pt x="0" y="73962"/>
                </a:lnTo>
                <a:close/>
              </a:path>
            </a:pathLst>
          </a:custGeom>
          <a:solidFill>
            <a:srgbClr val="5951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7571922" y="1126691"/>
            <a:ext cx="37465" cy="88265"/>
          </a:xfrm>
          <a:custGeom>
            <a:avLst/>
            <a:gdLst/>
            <a:ahLst/>
            <a:cxnLst/>
            <a:rect l="l" t="t" r="r" b="b"/>
            <a:pathLst>
              <a:path w="37465" h="88265">
                <a:moveTo>
                  <a:pt x="0" y="88183"/>
                </a:moveTo>
                <a:lnTo>
                  <a:pt x="36921" y="88183"/>
                </a:lnTo>
                <a:lnTo>
                  <a:pt x="36921" y="0"/>
                </a:lnTo>
                <a:lnTo>
                  <a:pt x="0" y="0"/>
                </a:lnTo>
                <a:lnTo>
                  <a:pt x="0" y="881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7601742" y="1184992"/>
            <a:ext cx="244475" cy="97155"/>
          </a:xfrm>
          <a:custGeom>
            <a:avLst/>
            <a:gdLst/>
            <a:ahLst/>
            <a:cxnLst/>
            <a:rect l="l" t="t" r="r" b="b"/>
            <a:pathLst>
              <a:path w="244475" h="97155">
                <a:moveTo>
                  <a:pt x="0" y="0"/>
                </a:moveTo>
                <a:lnTo>
                  <a:pt x="0" y="17078"/>
                </a:lnTo>
                <a:lnTo>
                  <a:pt x="244313" y="96709"/>
                </a:lnTo>
                <a:lnTo>
                  <a:pt x="244313" y="79658"/>
                </a:lnTo>
                <a:lnTo>
                  <a:pt x="0" y="0"/>
                </a:lnTo>
                <a:close/>
              </a:path>
            </a:pathLst>
          </a:custGeom>
          <a:solidFill>
            <a:srgbClr val="5454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601742" y="1184989"/>
            <a:ext cx="244475" cy="97155"/>
          </a:xfrm>
          <a:custGeom>
            <a:avLst/>
            <a:gdLst/>
            <a:ahLst/>
            <a:cxnLst/>
            <a:rect l="l" t="t" r="r" b="b"/>
            <a:pathLst>
              <a:path w="244475" h="97155">
                <a:moveTo>
                  <a:pt x="0" y="0"/>
                </a:moveTo>
                <a:lnTo>
                  <a:pt x="244314" y="79658"/>
                </a:lnTo>
                <a:lnTo>
                  <a:pt x="244314" y="96709"/>
                </a:lnTo>
                <a:lnTo>
                  <a:pt x="0" y="17079"/>
                </a:lnTo>
                <a:lnTo>
                  <a:pt x="0" y="0"/>
                </a:lnTo>
              </a:path>
            </a:pathLst>
          </a:custGeom>
          <a:ln w="142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7846055" y="1264650"/>
            <a:ext cx="221615" cy="114300"/>
          </a:xfrm>
          <a:custGeom>
            <a:avLst/>
            <a:gdLst/>
            <a:ahLst/>
            <a:cxnLst/>
            <a:rect l="l" t="t" r="r" b="b"/>
            <a:pathLst>
              <a:path w="221615" h="114300">
                <a:moveTo>
                  <a:pt x="0" y="0"/>
                </a:moveTo>
                <a:lnTo>
                  <a:pt x="0" y="17051"/>
                </a:lnTo>
                <a:lnTo>
                  <a:pt x="221575" y="113767"/>
                </a:lnTo>
                <a:lnTo>
                  <a:pt x="221575" y="96681"/>
                </a:lnTo>
                <a:lnTo>
                  <a:pt x="0" y="0"/>
                </a:lnTo>
                <a:close/>
              </a:path>
            </a:pathLst>
          </a:custGeom>
          <a:solidFill>
            <a:srgbClr val="4F57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7846056" y="1264647"/>
            <a:ext cx="221615" cy="114300"/>
          </a:xfrm>
          <a:custGeom>
            <a:avLst/>
            <a:gdLst/>
            <a:ahLst/>
            <a:cxnLst/>
            <a:rect l="l" t="t" r="r" b="b"/>
            <a:pathLst>
              <a:path w="221615" h="114300">
                <a:moveTo>
                  <a:pt x="0" y="0"/>
                </a:moveTo>
                <a:lnTo>
                  <a:pt x="221574" y="96687"/>
                </a:lnTo>
                <a:lnTo>
                  <a:pt x="221574" y="113767"/>
                </a:lnTo>
                <a:lnTo>
                  <a:pt x="0" y="17050"/>
                </a:lnTo>
                <a:lnTo>
                  <a:pt x="0" y="0"/>
                </a:lnTo>
              </a:path>
            </a:pathLst>
          </a:custGeom>
          <a:ln w="142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8067631" y="1361332"/>
            <a:ext cx="210820" cy="147955"/>
          </a:xfrm>
          <a:custGeom>
            <a:avLst/>
            <a:gdLst/>
            <a:ahLst/>
            <a:cxnLst/>
            <a:rect l="l" t="t" r="r" b="b"/>
            <a:pathLst>
              <a:path w="210820" h="147955">
                <a:moveTo>
                  <a:pt x="0" y="0"/>
                </a:moveTo>
                <a:lnTo>
                  <a:pt x="0" y="17086"/>
                </a:lnTo>
                <a:lnTo>
                  <a:pt x="210218" y="147904"/>
                </a:lnTo>
                <a:lnTo>
                  <a:pt x="210218" y="130853"/>
                </a:lnTo>
                <a:lnTo>
                  <a:pt x="0" y="0"/>
                </a:lnTo>
                <a:close/>
              </a:path>
            </a:pathLst>
          </a:custGeom>
          <a:solidFill>
            <a:srgbClr val="4C59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8067631" y="1361335"/>
            <a:ext cx="210820" cy="147955"/>
          </a:xfrm>
          <a:custGeom>
            <a:avLst/>
            <a:gdLst/>
            <a:ahLst/>
            <a:cxnLst/>
            <a:rect l="l" t="t" r="r" b="b"/>
            <a:pathLst>
              <a:path w="210820" h="147955">
                <a:moveTo>
                  <a:pt x="0" y="0"/>
                </a:moveTo>
                <a:lnTo>
                  <a:pt x="210218" y="130846"/>
                </a:lnTo>
                <a:lnTo>
                  <a:pt x="210218" y="147897"/>
                </a:lnTo>
                <a:lnTo>
                  <a:pt x="0" y="17079"/>
                </a:lnTo>
                <a:lnTo>
                  <a:pt x="0" y="0"/>
                </a:lnTo>
              </a:path>
            </a:pathLst>
          </a:custGeom>
          <a:ln w="142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8277849" y="1492185"/>
            <a:ext cx="170815" cy="136525"/>
          </a:xfrm>
          <a:custGeom>
            <a:avLst/>
            <a:gdLst/>
            <a:ahLst/>
            <a:cxnLst/>
            <a:rect l="l" t="t" r="r" b="b"/>
            <a:pathLst>
              <a:path w="170815" h="136525">
                <a:moveTo>
                  <a:pt x="0" y="0"/>
                </a:moveTo>
                <a:lnTo>
                  <a:pt x="0" y="17051"/>
                </a:lnTo>
                <a:lnTo>
                  <a:pt x="170441" y="136513"/>
                </a:lnTo>
                <a:lnTo>
                  <a:pt x="170441" y="119434"/>
                </a:lnTo>
                <a:lnTo>
                  <a:pt x="0" y="0"/>
                </a:lnTo>
                <a:close/>
              </a:path>
            </a:pathLst>
          </a:custGeom>
          <a:solidFill>
            <a:srgbClr val="4A5C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8277850" y="1492182"/>
            <a:ext cx="170815" cy="136525"/>
          </a:xfrm>
          <a:custGeom>
            <a:avLst/>
            <a:gdLst/>
            <a:ahLst/>
            <a:cxnLst/>
            <a:rect l="l" t="t" r="r" b="b"/>
            <a:pathLst>
              <a:path w="170815" h="136525">
                <a:moveTo>
                  <a:pt x="0" y="0"/>
                </a:moveTo>
                <a:lnTo>
                  <a:pt x="170441" y="119434"/>
                </a:lnTo>
                <a:lnTo>
                  <a:pt x="170441" y="136513"/>
                </a:lnTo>
                <a:lnTo>
                  <a:pt x="0" y="17050"/>
                </a:lnTo>
                <a:lnTo>
                  <a:pt x="0" y="0"/>
                </a:lnTo>
              </a:path>
            </a:pathLst>
          </a:custGeom>
          <a:ln w="1421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8448291" y="1605951"/>
            <a:ext cx="57150" cy="91440"/>
          </a:xfrm>
          <a:custGeom>
            <a:avLst/>
            <a:gdLst/>
            <a:ahLst/>
            <a:cxnLst/>
            <a:rect l="l" t="t" r="r" b="b"/>
            <a:pathLst>
              <a:path w="57150" h="91439">
                <a:moveTo>
                  <a:pt x="0" y="0"/>
                </a:moveTo>
                <a:lnTo>
                  <a:pt x="0" y="22746"/>
                </a:lnTo>
                <a:lnTo>
                  <a:pt x="56814" y="90992"/>
                </a:lnTo>
                <a:lnTo>
                  <a:pt x="56814" y="73935"/>
                </a:lnTo>
                <a:lnTo>
                  <a:pt x="0" y="0"/>
                </a:lnTo>
                <a:close/>
              </a:path>
            </a:pathLst>
          </a:custGeom>
          <a:solidFill>
            <a:srgbClr val="455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8448292" y="1605949"/>
            <a:ext cx="57150" cy="91440"/>
          </a:xfrm>
          <a:custGeom>
            <a:avLst/>
            <a:gdLst/>
            <a:ahLst/>
            <a:cxnLst/>
            <a:rect l="l" t="t" r="r" b="b"/>
            <a:pathLst>
              <a:path w="57150" h="91439">
                <a:moveTo>
                  <a:pt x="0" y="0"/>
                </a:moveTo>
                <a:lnTo>
                  <a:pt x="56813" y="73934"/>
                </a:lnTo>
                <a:lnTo>
                  <a:pt x="56813" y="90992"/>
                </a:lnTo>
                <a:lnTo>
                  <a:pt x="0" y="22746"/>
                </a:lnTo>
                <a:lnTo>
                  <a:pt x="0" y="0"/>
                </a:lnTo>
              </a:path>
            </a:pathLst>
          </a:custGeom>
          <a:ln w="14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8505106" y="1685582"/>
            <a:ext cx="45720" cy="108585"/>
          </a:xfrm>
          <a:custGeom>
            <a:avLst/>
            <a:gdLst/>
            <a:ahLst/>
            <a:cxnLst/>
            <a:rect l="l" t="t" r="r" b="b"/>
            <a:pathLst>
              <a:path w="45720" h="108585">
                <a:moveTo>
                  <a:pt x="11348" y="0"/>
                </a:moveTo>
                <a:lnTo>
                  <a:pt x="0" y="0"/>
                </a:lnTo>
                <a:lnTo>
                  <a:pt x="34066" y="108071"/>
                </a:lnTo>
                <a:lnTo>
                  <a:pt x="45444" y="108071"/>
                </a:lnTo>
                <a:lnTo>
                  <a:pt x="11348" y="0"/>
                </a:lnTo>
                <a:close/>
              </a:path>
            </a:pathLst>
          </a:custGeom>
          <a:solidFill>
            <a:srgbClr val="4261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8505105" y="1685579"/>
            <a:ext cx="45720" cy="108585"/>
          </a:xfrm>
          <a:custGeom>
            <a:avLst/>
            <a:gdLst/>
            <a:ahLst/>
            <a:cxnLst/>
            <a:rect l="l" t="t" r="r" b="b"/>
            <a:pathLst>
              <a:path w="45720" h="108585">
                <a:moveTo>
                  <a:pt x="0" y="0"/>
                </a:moveTo>
                <a:lnTo>
                  <a:pt x="11348" y="0"/>
                </a:lnTo>
                <a:lnTo>
                  <a:pt x="45444" y="108071"/>
                </a:lnTo>
                <a:lnTo>
                  <a:pt x="34067" y="108071"/>
                </a:lnTo>
                <a:lnTo>
                  <a:pt x="0" y="0"/>
                </a:lnTo>
              </a:path>
            </a:pathLst>
          </a:custGeom>
          <a:ln w="142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8544861" y="1793654"/>
            <a:ext cx="0" cy="301625"/>
          </a:xfrm>
          <a:custGeom>
            <a:avLst/>
            <a:gdLst/>
            <a:ahLst/>
            <a:cxnLst/>
            <a:rect l="l" t="t" r="r" b="b"/>
            <a:pathLst>
              <a:path w="0" h="301625">
                <a:moveTo>
                  <a:pt x="0" y="0"/>
                </a:moveTo>
                <a:lnTo>
                  <a:pt x="0" y="301468"/>
                </a:lnTo>
              </a:path>
            </a:pathLst>
          </a:custGeom>
          <a:ln w="11377">
            <a:solidFill>
              <a:srgbClr val="3F63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8544862" y="1786540"/>
            <a:ext cx="0" cy="316230"/>
          </a:xfrm>
          <a:custGeom>
            <a:avLst/>
            <a:gdLst/>
            <a:ahLst/>
            <a:cxnLst/>
            <a:rect l="l" t="t" r="r" b="b"/>
            <a:pathLst>
              <a:path w="0" h="316230">
                <a:moveTo>
                  <a:pt x="0" y="0"/>
                </a:moveTo>
                <a:lnTo>
                  <a:pt x="0" y="315689"/>
                </a:lnTo>
              </a:path>
            </a:pathLst>
          </a:custGeom>
          <a:ln w="255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8544861" y="2095130"/>
            <a:ext cx="0" cy="307340"/>
          </a:xfrm>
          <a:custGeom>
            <a:avLst/>
            <a:gdLst/>
            <a:ahLst/>
            <a:cxnLst/>
            <a:rect l="l" t="t" r="r" b="b"/>
            <a:pathLst>
              <a:path w="0" h="307339">
                <a:moveTo>
                  <a:pt x="0" y="0"/>
                </a:moveTo>
                <a:lnTo>
                  <a:pt x="0" y="307192"/>
                </a:lnTo>
              </a:path>
            </a:pathLst>
          </a:custGeom>
          <a:ln w="11377">
            <a:solidFill>
              <a:srgbClr val="3D66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8544862" y="2088016"/>
            <a:ext cx="0" cy="321945"/>
          </a:xfrm>
          <a:custGeom>
            <a:avLst/>
            <a:gdLst/>
            <a:ahLst/>
            <a:cxnLst/>
            <a:rect l="l" t="t" r="r" b="b"/>
            <a:pathLst>
              <a:path w="0" h="321944">
                <a:moveTo>
                  <a:pt x="0" y="0"/>
                </a:moveTo>
                <a:lnTo>
                  <a:pt x="0" y="321413"/>
                </a:lnTo>
              </a:path>
            </a:pathLst>
          </a:custGeom>
          <a:ln w="255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8544861" y="2402323"/>
            <a:ext cx="0" cy="307340"/>
          </a:xfrm>
          <a:custGeom>
            <a:avLst/>
            <a:gdLst/>
            <a:ahLst/>
            <a:cxnLst/>
            <a:rect l="l" t="t" r="r" b="b"/>
            <a:pathLst>
              <a:path w="0" h="307339">
                <a:moveTo>
                  <a:pt x="0" y="0"/>
                </a:moveTo>
                <a:lnTo>
                  <a:pt x="0" y="307163"/>
                </a:lnTo>
              </a:path>
            </a:pathLst>
          </a:custGeom>
          <a:ln w="11377">
            <a:solidFill>
              <a:srgbClr val="3A68B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8544862" y="2395209"/>
            <a:ext cx="0" cy="321945"/>
          </a:xfrm>
          <a:custGeom>
            <a:avLst/>
            <a:gdLst/>
            <a:ahLst/>
            <a:cxnLst/>
            <a:rect l="l" t="t" r="r" b="b"/>
            <a:pathLst>
              <a:path w="0" h="321944">
                <a:moveTo>
                  <a:pt x="0" y="0"/>
                </a:moveTo>
                <a:lnTo>
                  <a:pt x="0" y="321385"/>
                </a:lnTo>
              </a:path>
            </a:pathLst>
          </a:custGeom>
          <a:ln w="255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8544861" y="2709486"/>
            <a:ext cx="0" cy="307340"/>
          </a:xfrm>
          <a:custGeom>
            <a:avLst/>
            <a:gdLst/>
            <a:ahLst/>
            <a:cxnLst/>
            <a:rect l="l" t="t" r="r" b="b"/>
            <a:pathLst>
              <a:path w="0" h="307339">
                <a:moveTo>
                  <a:pt x="0" y="0"/>
                </a:moveTo>
                <a:lnTo>
                  <a:pt x="0" y="307164"/>
                </a:lnTo>
              </a:path>
            </a:pathLst>
          </a:custGeom>
          <a:ln w="11377">
            <a:solidFill>
              <a:srgbClr val="3A6EB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8544862" y="2702373"/>
            <a:ext cx="0" cy="321945"/>
          </a:xfrm>
          <a:custGeom>
            <a:avLst/>
            <a:gdLst/>
            <a:ahLst/>
            <a:cxnLst/>
            <a:rect l="l" t="t" r="r" b="b"/>
            <a:pathLst>
              <a:path w="0" h="321944">
                <a:moveTo>
                  <a:pt x="0" y="0"/>
                </a:moveTo>
                <a:lnTo>
                  <a:pt x="0" y="321385"/>
                </a:lnTo>
              </a:path>
            </a:pathLst>
          </a:custGeom>
          <a:ln w="255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8544861" y="3016651"/>
            <a:ext cx="0" cy="307340"/>
          </a:xfrm>
          <a:custGeom>
            <a:avLst/>
            <a:gdLst/>
            <a:ahLst/>
            <a:cxnLst/>
            <a:rect l="l" t="t" r="r" b="b"/>
            <a:pathLst>
              <a:path w="0" h="307339">
                <a:moveTo>
                  <a:pt x="0" y="0"/>
                </a:moveTo>
                <a:lnTo>
                  <a:pt x="0" y="307163"/>
                </a:lnTo>
              </a:path>
            </a:pathLst>
          </a:custGeom>
          <a:ln w="11377">
            <a:solidFill>
              <a:srgbClr val="3870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8544862" y="3009537"/>
            <a:ext cx="0" cy="321945"/>
          </a:xfrm>
          <a:custGeom>
            <a:avLst/>
            <a:gdLst/>
            <a:ahLst/>
            <a:cxnLst/>
            <a:rect l="l" t="t" r="r" b="b"/>
            <a:pathLst>
              <a:path w="0" h="321945">
                <a:moveTo>
                  <a:pt x="0" y="0"/>
                </a:moveTo>
                <a:lnTo>
                  <a:pt x="0" y="321385"/>
                </a:lnTo>
              </a:path>
            </a:pathLst>
          </a:custGeom>
          <a:ln w="255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8544861" y="3323814"/>
            <a:ext cx="0" cy="301625"/>
          </a:xfrm>
          <a:custGeom>
            <a:avLst/>
            <a:gdLst/>
            <a:ahLst/>
            <a:cxnLst/>
            <a:rect l="l" t="t" r="r" b="b"/>
            <a:pathLst>
              <a:path w="0" h="301625">
                <a:moveTo>
                  <a:pt x="0" y="0"/>
                </a:moveTo>
                <a:lnTo>
                  <a:pt x="0" y="301497"/>
                </a:lnTo>
              </a:path>
            </a:pathLst>
          </a:custGeom>
          <a:ln w="11377">
            <a:solidFill>
              <a:srgbClr val="3573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8544862" y="3316709"/>
            <a:ext cx="0" cy="316230"/>
          </a:xfrm>
          <a:custGeom>
            <a:avLst/>
            <a:gdLst/>
            <a:ahLst/>
            <a:cxnLst/>
            <a:rect l="l" t="t" r="r" b="b"/>
            <a:pathLst>
              <a:path w="0" h="316229">
                <a:moveTo>
                  <a:pt x="0" y="0"/>
                </a:moveTo>
                <a:lnTo>
                  <a:pt x="0" y="315718"/>
                </a:lnTo>
              </a:path>
            </a:pathLst>
          </a:custGeom>
          <a:ln w="255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8505106" y="3625319"/>
            <a:ext cx="45720" cy="108585"/>
          </a:xfrm>
          <a:custGeom>
            <a:avLst/>
            <a:gdLst/>
            <a:ahLst/>
            <a:cxnLst/>
            <a:rect l="l" t="t" r="r" b="b"/>
            <a:pathLst>
              <a:path w="45720" h="108585">
                <a:moveTo>
                  <a:pt x="45444" y="0"/>
                </a:moveTo>
                <a:lnTo>
                  <a:pt x="34066" y="0"/>
                </a:lnTo>
                <a:lnTo>
                  <a:pt x="0" y="108071"/>
                </a:lnTo>
                <a:lnTo>
                  <a:pt x="11348" y="108071"/>
                </a:lnTo>
                <a:lnTo>
                  <a:pt x="45444" y="0"/>
                </a:lnTo>
                <a:close/>
              </a:path>
            </a:pathLst>
          </a:custGeom>
          <a:solidFill>
            <a:srgbClr val="3575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8505105" y="3625316"/>
            <a:ext cx="45720" cy="108585"/>
          </a:xfrm>
          <a:custGeom>
            <a:avLst/>
            <a:gdLst/>
            <a:ahLst/>
            <a:cxnLst/>
            <a:rect l="l" t="t" r="r" b="b"/>
            <a:pathLst>
              <a:path w="45720" h="108585">
                <a:moveTo>
                  <a:pt x="34067" y="0"/>
                </a:moveTo>
                <a:lnTo>
                  <a:pt x="45444" y="0"/>
                </a:lnTo>
                <a:lnTo>
                  <a:pt x="11348" y="108071"/>
                </a:lnTo>
                <a:lnTo>
                  <a:pt x="0" y="108071"/>
                </a:lnTo>
                <a:lnTo>
                  <a:pt x="34067" y="0"/>
                </a:lnTo>
              </a:path>
            </a:pathLst>
          </a:custGeom>
          <a:ln w="142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8448291" y="3722000"/>
            <a:ext cx="57150" cy="91440"/>
          </a:xfrm>
          <a:custGeom>
            <a:avLst/>
            <a:gdLst/>
            <a:ahLst/>
            <a:cxnLst/>
            <a:rect l="l" t="t" r="r" b="b"/>
            <a:pathLst>
              <a:path w="57150" h="91439">
                <a:moveTo>
                  <a:pt x="56814" y="0"/>
                </a:moveTo>
                <a:lnTo>
                  <a:pt x="0" y="68273"/>
                </a:lnTo>
                <a:lnTo>
                  <a:pt x="0" y="91020"/>
                </a:lnTo>
                <a:lnTo>
                  <a:pt x="56814" y="17086"/>
                </a:lnTo>
                <a:lnTo>
                  <a:pt x="56814" y="0"/>
                </a:lnTo>
                <a:close/>
              </a:path>
            </a:pathLst>
          </a:custGeom>
          <a:solidFill>
            <a:srgbClr val="3378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8448292" y="3722004"/>
            <a:ext cx="57150" cy="91440"/>
          </a:xfrm>
          <a:custGeom>
            <a:avLst/>
            <a:gdLst/>
            <a:ahLst/>
            <a:cxnLst/>
            <a:rect l="l" t="t" r="r" b="b"/>
            <a:pathLst>
              <a:path w="57150" h="91439">
                <a:moveTo>
                  <a:pt x="0" y="68267"/>
                </a:moveTo>
                <a:lnTo>
                  <a:pt x="56813" y="0"/>
                </a:lnTo>
                <a:lnTo>
                  <a:pt x="56813" y="17079"/>
                </a:lnTo>
                <a:lnTo>
                  <a:pt x="0" y="91013"/>
                </a:lnTo>
                <a:lnTo>
                  <a:pt x="0" y="68267"/>
                </a:lnTo>
              </a:path>
            </a:pathLst>
          </a:custGeom>
          <a:ln w="14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8277849" y="3790274"/>
            <a:ext cx="170815" cy="136525"/>
          </a:xfrm>
          <a:custGeom>
            <a:avLst/>
            <a:gdLst/>
            <a:ahLst/>
            <a:cxnLst/>
            <a:rect l="l" t="t" r="r" b="b"/>
            <a:pathLst>
              <a:path w="170815" h="136525">
                <a:moveTo>
                  <a:pt x="170441" y="0"/>
                </a:moveTo>
                <a:lnTo>
                  <a:pt x="0" y="119463"/>
                </a:lnTo>
                <a:lnTo>
                  <a:pt x="0" y="136513"/>
                </a:lnTo>
                <a:lnTo>
                  <a:pt x="170441" y="17051"/>
                </a:lnTo>
                <a:lnTo>
                  <a:pt x="170441" y="0"/>
                </a:lnTo>
                <a:close/>
              </a:path>
            </a:pathLst>
          </a:custGeom>
          <a:solidFill>
            <a:srgbClr val="337A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8277850" y="3790272"/>
            <a:ext cx="170815" cy="136525"/>
          </a:xfrm>
          <a:custGeom>
            <a:avLst/>
            <a:gdLst/>
            <a:ahLst/>
            <a:cxnLst/>
            <a:rect l="l" t="t" r="r" b="b"/>
            <a:pathLst>
              <a:path w="170815" h="136525">
                <a:moveTo>
                  <a:pt x="0" y="119462"/>
                </a:moveTo>
                <a:lnTo>
                  <a:pt x="170441" y="0"/>
                </a:lnTo>
                <a:lnTo>
                  <a:pt x="170441" y="17057"/>
                </a:lnTo>
                <a:lnTo>
                  <a:pt x="0" y="136513"/>
                </a:lnTo>
                <a:lnTo>
                  <a:pt x="0" y="119462"/>
                </a:lnTo>
              </a:path>
            </a:pathLst>
          </a:custGeom>
          <a:ln w="1421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8067631" y="3909737"/>
            <a:ext cx="210820" cy="147955"/>
          </a:xfrm>
          <a:custGeom>
            <a:avLst/>
            <a:gdLst/>
            <a:ahLst/>
            <a:cxnLst/>
            <a:rect l="l" t="t" r="r" b="b"/>
            <a:pathLst>
              <a:path w="210820" h="147954">
                <a:moveTo>
                  <a:pt x="210218" y="0"/>
                </a:moveTo>
                <a:lnTo>
                  <a:pt x="0" y="130818"/>
                </a:lnTo>
                <a:lnTo>
                  <a:pt x="0" y="147875"/>
                </a:lnTo>
                <a:lnTo>
                  <a:pt x="210218" y="17050"/>
                </a:lnTo>
                <a:lnTo>
                  <a:pt x="210218" y="0"/>
                </a:lnTo>
                <a:close/>
              </a:path>
            </a:pathLst>
          </a:custGeom>
          <a:solidFill>
            <a:srgbClr val="337D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8067631" y="3909734"/>
            <a:ext cx="210820" cy="147955"/>
          </a:xfrm>
          <a:custGeom>
            <a:avLst/>
            <a:gdLst/>
            <a:ahLst/>
            <a:cxnLst/>
            <a:rect l="l" t="t" r="r" b="b"/>
            <a:pathLst>
              <a:path w="210820" h="147954">
                <a:moveTo>
                  <a:pt x="0" y="130818"/>
                </a:moveTo>
                <a:lnTo>
                  <a:pt x="210218" y="0"/>
                </a:lnTo>
                <a:lnTo>
                  <a:pt x="210218" y="17050"/>
                </a:lnTo>
                <a:lnTo>
                  <a:pt x="0" y="147875"/>
                </a:lnTo>
                <a:lnTo>
                  <a:pt x="0" y="130818"/>
                </a:lnTo>
              </a:path>
            </a:pathLst>
          </a:custGeom>
          <a:ln w="142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7846055" y="4040555"/>
            <a:ext cx="221615" cy="114300"/>
          </a:xfrm>
          <a:custGeom>
            <a:avLst/>
            <a:gdLst/>
            <a:ahLst/>
            <a:cxnLst/>
            <a:rect l="l" t="t" r="r" b="b"/>
            <a:pathLst>
              <a:path w="221615" h="114300">
                <a:moveTo>
                  <a:pt x="221575" y="0"/>
                </a:moveTo>
                <a:lnTo>
                  <a:pt x="0" y="96716"/>
                </a:lnTo>
                <a:lnTo>
                  <a:pt x="0" y="113767"/>
                </a:lnTo>
                <a:lnTo>
                  <a:pt x="221575" y="17057"/>
                </a:lnTo>
                <a:lnTo>
                  <a:pt x="221575" y="0"/>
                </a:lnTo>
                <a:close/>
              </a:path>
            </a:pathLst>
          </a:custGeom>
          <a:solidFill>
            <a:srgbClr val="307F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7846056" y="4040552"/>
            <a:ext cx="221615" cy="114300"/>
          </a:xfrm>
          <a:custGeom>
            <a:avLst/>
            <a:gdLst/>
            <a:ahLst/>
            <a:cxnLst/>
            <a:rect l="l" t="t" r="r" b="b"/>
            <a:pathLst>
              <a:path w="221615" h="114300">
                <a:moveTo>
                  <a:pt x="0" y="96716"/>
                </a:moveTo>
                <a:lnTo>
                  <a:pt x="221574" y="0"/>
                </a:lnTo>
                <a:lnTo>
                  <a:pt x="221574" y="17057"/>
                </a:lnTo>
                <a:lnTo>
                  <a:pt x="0" y="113767"/>
                </a:lnTo>
                <a:lnTo>
                  <a:pt x="0" y="96716"/>
                </a:lnTo>
              </a:path>
            </a:pathLst>
          </a:custGeom>
          <a:ln w="142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7601742" y="4137271"/>
            <a:ext cx="244475" cy="97155"/>
          </a:xfrm>
          <a:custGeom>
            <a:avLst/>
            <a:gdLst/>
            <a:ahLst/>
            <a:cxnLst/>
            <a:rect l="l" t="t" r="r" b="b"/>
            <a:pathLst>
              <a:path w="244475" h="97154">
                <a:moveTo>
                  <a:pt x="244313" y="0"/>
                </a:moveTo>
                <a:lnTo>
                  <a:pt x="0" y="79629"/>
                </a:lnTo>
                <a:lnTo>
                  <a:pt x="0" y="96680"/>
                </a:lnTo>
                <a:lnTo>
                  <a:pt x="244313" y="17050"/>
                </a:lnTo>
                <a:lnTo>
                  <a:pt x="244313" y="0"/>
                </a:lnTo>
                <a:close/>
              </a:path>
            </a:pathLst>
          </a:custGeom>
          <a:solidFill>
            <a:srgbClr val="3082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7601742" y="4137269"/>
            <a:ext cx="244475" cy="97155"/>
          </a:xfrm>
          <a:custGeom>
            <a:avLst/>
            <a:gdLst/>
            <a:ahLst/>
            <a:cxnLst/>
            <a:rect l="l" t="t" r="r" b="b"/>
            <a:pathLst>
              <a:path w="244475" h="97154">
                <a:moveTo>
                  <a:pt x="0" y="79629"/>
                </a:moveTo>
                <a:lnTo>
                  <a:pt x="244314" y="0"/>
                </a:lnTo>
                <a:lnTo>
                  <a:pt x="244314" y="17050"/>
                </a:lnTo>
                <a:lnTo>
                  <a:pt x="0" y="96687"/>
                </a:lnTo>
                <a:lnTo>
                  <a:pt x="0" y="79629"/>
                </a:lnTo>
              </a:path>
            </a:pathLst>
          </a:custGeom>
          <a:ln w="142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7579024" y="4205510"/>
            <a:ext cx="22860" cy="114300"/>
          </a:xfrm>
          <a:custGeom>
            <a:avLst/>
            <a:gdLst/>
            <a:ahLst/>
            <a:cxnLst/>
            <a:rect l="l" t="t" r="r" b="b"/>
            <a:pathLst>
              <a:path w="22859" h="114300">
                <a:moveTo>
                  <a:pt x="0" y="113767"/>
                </a:moveTo>
                <a:lnTo>
                  <a:pt x="22717" y="113767"/>
                </a:lnTo>
                <a:lnTo>
                  <a:pt x="22717" y="0"/>
                </a:lnTo>
                <a:lnTo>
                  <a:pt x="0" y="0"/>
                </a:lnTo>
                <a:lnTo>
                  <a:pt x="0" y="113767"/>
                </a:lnTo>
                <a:close/>
              </a:path>
            </a:pathLst>
          </a:custGeom>
          <a:solidFill>
            <a:srgbClr val="3085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7571922" y="4198404"/>
            <a:ext cx="37465" cy="128270"/>
          </a:xfrm>
          <a:custGeom>
            <a:avLst/>
            <a:gdLst/>
            <a:ahLst/>
            <a:cxnLst/>
            <a:rect l="l" t="t" r="r" b="b"/>
            <a:pathLst>
              <a:path w="37465" h="128270">
                <a:moveTo>
                  <a:pt x="0" y="127988"/>
                </a:moveTo>
                <a:lnTo>
                  <a:pt x="36921" y="127988"/>
                </a:lnTo>
                <a:lnTo>
                  <a:pt x="36921" y="0"/>
                </a:lnTo>
                <a:lnTo>
                  <a:pt x="0" y="0"/>
                </a:lnTo>
                <a:lnTo>
                  <a:pt x="0" y="1279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7601742" y="4302226"/>
            <a:ext cx="34290" cy="17145"/>
          </a:xfrm>
          <a:custGeom>
            <a:avLst/>
            <a:gdLst/>
            <a:ahLst/>
            <a:cxnLst/>
            <a:rect l="l" t="t" r="r" b="b"/>
            <a:pathLst>
              <a:path w="34290" h="17145">
                <a:moveTo>
                  <a:pt x="0" y="17050"/>
                </a:moveTo>
                <a:lnTo>
                  <a:pt x="34095" y="17050"/>
                </a:lnTo>
                <a:lnTo>
                  <a:pt x="34095" y="0"/>
                </a:lnTo>
                <a:lnTo>
                  <a:pt x="0" y="0"/>
                </a:lnTo>
                <a:lnTo>
                  <a:pt x="0" y="17050"/>
                </a:lnTo>
                <a:close/>
              </a:path>
            </a:pathLst>
          </a:custGeom>
          <a:solidFill>
            <a:srgbClr val="308A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7594641" y="4295113"/>
            <a:ext cx="48895" cy="31750"/>
          </a:xfrm>
          <a:custGeom>
            <a:avLst/>
            <a:gdLst/>
            <a:ahLst/>
            <a:cxnLst/>
            <a:rect l="l" t="t" r="r" b="b"/>
            <a:pathLst>
              <a:path w="48895" h="31750">
                <a:moveTo>
                  <a:pt x="0" y="31271"/>
                </a:moveTo>
                <a:lnTo>
                  <a:pt x="48298" y="31271"/>
                </a:lnTo>
                <a:lnTo>
                  <a:pt x="48298" y="0"/>
                </a:lnTo>
                <a:lnTo>
                  <a:pt x="0" y="0"/>
                </a:lnTo>
                <a:lnTo>
                  <a:pt x="0" y="31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7641526" y="1213434"/>
            <a:ext cx="34290" cy="51435"/>
          </a:xfrm>
          <a:custGeom>
            <a:avLst/>
            <a:gdLst/>
            <a:ahLst/>
            <a:cxnLst/>
            <a:rect l="l" t="t" r="r" b="b"/>
            <a:pathLst>
              <a:path w="34290" h="51434">
                <a:moveTo>
                  <a:pt x="0" y="0"/>
                </a:moveTo>
                <a:lnTo>
                  <a:pt x="0" y="39825"/>
                </a:lnTo>
                <a:lnTo>
                  <a:pt x="34089" y="51216"/>
                </a:lnTo>
                <a:lnTo>
                  <a:pt x="34089" y="17078"/>
                </a:lnTo>
                <a:lnTo>
                  <a:pt x="0" y="0"/>
                </a:lnTo>
                <a:close/>
              </a:path>
            </a:pathLst>
          </a:custGeom>
          <a:solidFill>
            <a:srgbClr val="308C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7641526" y="1213431"/>
            <a:ext cx="34290" cy="51435"/>
          </a:xfrm>
          <a:custGeom>
            <a:avLst/>
            <a:gdLst/>
            <a:ahLst/>
            <a:cxnLst/>
            <a:rect l="l" t="t" r="r" b="b"/>
            <a:pathLst>
              <a:path w="34290" h="51434">
                <a:moveTo>
                  <a:pt x="0" y="0"/>
                </a:moveTo>
                <a:lnTo>
                  <a:pt x="34088" y="17079"/>
                </a:lnTo>
                <a:lnTo>
                  <a:pt x="34088" y="51216"/>
                </a:lnTo>
                <a:lnTo>
                  <a:pt x="0" y="39825"/>
                </a:lnTo>
                <a:lnTo>
                  <a:pt x="0" y="0"/>
                </a:lnTo>
              </a:path>
            </a:pathLst>
          </a:custGeom>
          <a:ln w="14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7834686" y="1276005"/>
            <a:ext cx="28575" cy="62865"/>
          </a:xfrm>
          <a:custGeom>
            <a:avLst/>
            <a:gdLst/>
            <a:ahLst/>
            <a:cxnLst/>
            <a:rect l="l" t="t" r="r" b="b"/>
            <a:pathLst>
              <a:path w="28575" h="62865">
                <a:moveTo>
                  <a:pt x="0" y="0"/>
                </a:moveTo>
                <a:lnTo>
                  <a:pt x="0" y="51196"/>
                </a:lnTo>
                <a:lnTo>
                  <a:pt x="28407" y="62579"/>
                </a:lnTo>
                <a:lnTo>
                  <a:pt x="28407" y="17086"/>
                </a:lnTo>
                <a:lnTo>
                  <a:pt x="0" y="0"/>
                </a:lnTo>
                <a:close/>
              </a:path>
            </a:pathLst>
          </a:custGeom>
          <a:solidFill>
            <a:srgbClr val="338F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7834686" y="1276010"/>
            <a:ext cx="28575" cy="62865"/>
          </a:xfrm>
          <a:custGeom>
            <a:avLst/>
            <a:gdLst/>
            <a:ahLst/>
            <a:cxnLst/>
            <a:rect l="l" t="t" r="r" b="b"/>
            <a:pathLst>
              <a:path w="28575" h="62865">
                <a:moveTo>
                  <a:pt x="0" y="0"/>
                </a:moveTo>
                <a:lnTo>
                  <a:pt x="28407" y="17079"/>
                </a:lnTo>
                <a:lnTo>
                  <a:pt x="28407" y="62572"/>
                </a:lnTo>
                <a:lnTo>
                  <a:pt x="0" y="51188"/>
                </a:lnTo>
                <a:lnTo>
                  <a:pt x="0" y="0"/>
                </a:lnTo>
              </a:path>
            </a:pathLst>
          </a:custGeom>
          <a:ln w="142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8033535" y="1367027"/>
            <a:ext cx="34290" cy="51435"/>
          </a:xfrm>
          <a:custGeom>
            <a:avLst/>
            <a:gdLst/>
            <a:ahLst/>
            <a:cxnLst/>
            <a:rect l="l" t="t" r="r" b="b"/>
            <a:pathLst>
              <a:path w="34290" h="51434">
                <a:moveTo>
                  <a:pt x="0" y="0"/>
                </a:moveTo>
                <a:lnTo>
                  <a:pt x="0" y="34136"/>
                </a:lnTo>
                <a:lnTo>
                  <a:pt x="34095" y="51187"/>
                </a:lnTo>
                <a:lnTo>
                  <a:pt x="34095" y="11390"/>
                </a:lnTo>
                <a:lnTo>
                  <a:pt x="0" y="0"/>
                </a:lnTo>
                <a:close/>
              </a:path>
            </a:pathLst>
          </a:custGeom>
          <a:solidFill>
            <a:srgbClr val="3391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8033535" y="1367024"/>
            <a:ext cx="34290" cy="51435"/>
          </a:xfrm>
          <a:custGeom>
            <a:avLst/>
            <a:gdLst/>
            <a:ahLst/>
            <a:cxnLst/>
            <a:rect l="l" t="t" r="r" b="b"/>
            <a:pathLst>
              <a:path w="34290" h="51434">
                <a:moveTo>
                  <a:pt x="0" y="0"/>
                </a:moveTo>
                <a:lnTo>
                  <a:pt x="34095" y="11391"/>
                </a:lnTo>
                <a:lnTo>
                  <a:pt x="34095" y="51195"/>
                </a:lnTo>
                <a:lnTo>
                  <a:pt x="0" y="34137"/>
                </a:lnTo>
                <a:lnTo>
                  <a:pt x="0" y="0"/>
                </a:lnTo>
              </a:path>
            </a:pathLst>
          </a:custGeom>
          <a:ln w="14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7601742" y="1241875"/>
            <a:ext cx="255904" cy="125730"/>
          </a:xfrm>
          <a:custGeom>
            <a:avLst/>
            <a:gdLst/>
            <a:ahLst/>
            <a:cxnLst/>
            <a:rect l="l" t="t" r="r" b="b"/>
            <a:pathLst>
              <a:path w="255904" h="125730">
                <a:moveTo>
                  <a:pt x="0" y="0"/>
                </a:moveTo>
                <a:lnTo>
                  <a:pt x="0" y="22774"/>
                </a:lnTo>
                <a:lnTo>
                  <a:pt x="255663" y="125152"/>
                </a:lnTo>
                <a:lnTo>
                  <a:pt x="255663" y="96709"/>
                </a:lnTo>
                <a:lnTo>
                  <a:pt x="0" y="0"/>
                </a:lnTo>
                <a:close/>
              </a:path>
            </a:pathLst>
          </a:custGeom>
          <a:solidFill>
            <a:srgbClr val="3594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7601742" y="1241873"/>
            <a:ext cx="255904" cy="125730"/>
          </a:xfrm>
          <a:custGeom>
            <a:avLst/>
            <a:gdLst/>
            <a:ahLst/>
            <a:cxnLst/>
            <a:rect l="l" t="t" r="r" b="b"/>
            <a:pathLst>
              <a:path w="255904" h="125730">
                <a:moveTo>
                  <a:pt x="0" y="0"/>
                </a:moveTo>
                <a:lnTo>
                  <a:pt x="255662" y="96709"/>
                </a:lnTo>
                <a:lnTo>
                  <a:pt x="255662" y="125150"/>
                </a:lnTo>
                <a:lnTo>
                  <a:pt x="0" y="22774"/>
                </a:lnTo>
                <a:lnTo>
                  <a:pt x="0" y="0"/>
                </a:lnTo>
              </a:path>
            </a:pathLst>
          </a:custGeom>
          <a:ln w="142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7857406" y="1338585"/>
            <a:ext cx="250190" cy="125730"/>
          </a:xfrm>
          <a:custGeom>
            <a:avLst/>
            <a:gdLst/>
            <a:ahLst/>
            <a:cxnLst/>
            <a:rect l="l" t="t" r="r" b="b"/>
            <a:pathLst>
              <a:path w="250190" h="125730">
                <a:moveTo>
                  <a:pt x="0" y="0"/>
                </a:moveTo>
                <a:lnTo>
                  <a:pt x="0" y="28442"/>
                </a:lnTo>
                <a:lnTo>
                  <a:pt x="250002" y="125158"/>
                </a:lnTo>
                <a:lnTo>
                  <a:pt x="250002" y="102383"/>
                </a:lnTo>
                <a:lnTo>
                  <a:pt x="0" y="0"/>
                </a:lnTo>
                <a:close/>
              </a:path>
            </a:pathLst>
          </a:custGeom>
          <a:solidFill>
            <a:srgbClr val="3899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7857405" y="1338582"/>
            <a:ext cx="250190" cy="125730"/>
          </a:xfrm>
          <a:custGeom>
            <a:avLst/>
            <a:gdLst/>
            <a:ahLst/>
            <a:cxnLst/>
            <a:rect l="l" t="t" r="r" b="b"/>
            <a:pathLst>
              <a:path w="250190" h="125730">
                <a:moveTo>
                  <a:pt x="0" y="0"/>
                </a:moveTo>
                <a:lnTo>
                  <a:pt x="250002" y="102383"/>
                </a:lnTo>
                <a:lnTo>
                  <a:pt x="250002" y="125158"/>
                </a:lnTo>
                <a:lnTo>
                  <a:pt x="0" y="28441"/>
                </a:lnTo>
                <a:lnTo>
                  <a:pt x="0" y="0"/>
                </a:lnTo>
              </a:path>
            </a:pathLst>
          </a:custGeom>
          <a:ln w="142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8033535" y="1520626"/>
            <a:ext cx="199390" cy="267335"/>
          </a:xfrm>
          <a:custGeom>
            <a:avLst/>
            <a:gdLst/>
            <a:ahLst/>
            <a:cxnLst/>
            <a:rect l="l" t="t" r="r" b="b"/>
            <a:pathLst>
              <a:path w="199390" h="267335">
                <a:moveTo>
                  <a:pt x="11370" y="0"/>
                </a:moveTo>
                <a:lnTo>
                  <a:pt x="0" y="0"/>
                </a:lnTo>
                <a:lnTo>
                  <a:pt x="187500" y="267331"/>
                </a:lnTo>
                <a:lnTo>
                  <a:pt x="198848" y="267331"/>
                </a:lnTo>
                <a:lnTo>
                  <a:pt x="11370" y="0"/>
                </a:lnTo>
                <a:close/>
              </a:path>
            </a:pathLst>
          </a:custGeom>
          <a:solidFill>
            <a:srgbClr val="3A9C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8033535" y="1520624"/>
            <a:ext cx="199390" cy="267335"/>
          </a:xfrm>
          <a:custGeom>
            <a:avLst/>
            <a:gdLst/>
            <a:ahLst/>
            <a:cxnLst/>
            <a:rect l="l" t="t" r="r" b="b"/>
            <a:pathLst>
              <a:path w="199390" h="267335">
                <a:moveTo>
                  <a:pt x="0" y="0"/>
                </a:moveTo>
                <a:lnTo>
                  <a:pt x="11369" y="0"/>
                </a:lnTo>
                <a:lnTo>
                  <a:pt x="198849" y="267338"/>
                </a:lnTo>
                <a:lnTo>
                  <a:pt x="187500" y="267338"/>
                </a:lnTo>
                <a:lnTo>
                  <a:pt x="0" y="0"/>
                </a:lnTo>
              </a:path>
            </a:pathLst>
          </a:custGeom>
          <a:ln w="142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8243755" y="1827791"/>
            <a:ext cx="142240" cy="398780"/>
          </a:xfrm>
          <a:custGeom>
            <a:avLst/>
            <a:gdLst/>
            <a:ahLst/>
            <a:cxnLst/>
            <a:rect l="l" t="t" r="r" b="b"/>
            <a:pathLst>
              <a:path w="142240" h="398780">
                <a:moveTo>
                  <a:pt x="11347" y="0"/>
                </a:moveTo>
                <a:lnTo>
                  <a:pt x="0" y="0"/>
                </a:lnTo>
                <a:lnTo>
                  <a:pt x="130663" y="398184"/>
                </a:lnTo>
                <a:lnTo>
                  <a:pt x="142034" y="398184"/>
                </a:lnTo>
                <a:lnTo>
                  <a:pt x="11347" y="0"/>
                </a:lnTo>
                <a:close/>
              </a:path>
            </a:pathLst>
          </a:custGeom>
          <a:solidFill>
            <a:srgbClr val="3D9E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8243755" y="1827788"/>
            <a:ext cx="142240" cy="398780"/>
          </a:xfrm>
          <a:custGeom>
            <a:avLst/>
            <a:gdLst/>
            <a:ahLst/>
            <a:cxnLst/>
            <a:rect l="l" t="t" r="r" b="b"/>
            <a:pathLst>
              <a:path w="142240" h="398780">
                <a:moveTo>
                  <a:pt x="0" y="0"/>
                </a:moveTo>
                <a:lnTo>
                  <a:pt x="11347" y="0"/>
                </a:lnTo>
                <a:lnTo>
                  <a:pt x="142034" y="398185"/>
                </a:lnTo>
                <a:lnTo>
                  <a:pt x="130664" y="398185"/>
                </a:lnTo>
                <a:lnTo>
                  <a:pt x="0" y="0"/>
                </a:lnTo>
              </a:path>
            </a:pathLst>
          </a:custGeom>
          <a:ln w="142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8243755" y="3192997"/>
            <a:ext cx="142240" cy="398780"/>
          </a:xfrm>
          <a:custGeom>
            <a:avLst/>
            <a:gdLst/>
            <a:ahLst/>
            <a:cxnLst/>
            <a:rect l="l" t="t" r="r" b="b"/>
            <a:pathLst>
              <a:path w="142240" h="398779">
                <a:moveTo>
                  <a:pt x="142034" y="0"/>
                </a:moveTo>
                <a:lnTo>
                  <a:pt x="130663" y="0"/>
                </a:lnTo>
                <a:lnTo>
                  <a:pt x="0" y="398185"/>
                </a:lnTo>
                <a:lnTo>
                  <a:pt x="11347" y="398185"/>
                </a:lnTo>
                <a:lnTo>
                  <a:pt x="142034" y="0"/>
                </a:lnTo>
                <a:close/>
              </a:path>
            </a:pathLst>
          </a:custGeom>
          <a:solidFill>
            <a:srgbClr val="3FA1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8243755" y="3192994"/>
            <a:ext cx="142240" cy="398780"/>
          </a:xfrm>
          <a:custGeom>
            <a:avLst/>
            <a:gdLst/>
            <a:ahLst/>
            <a:cxnLst/>
            <a:rect l="l" t="t" r="r" b="b"/>
            <a:pathLst>
              <a:path w="142240" h="398779">
                <a:moveTo>
                  <a:pt x="130664" y="0"/>
                </a:moveTo>
                <a:lnTo>
                  <a:pt x="142034" y="0"/>
                </a:lnTo>
                <a:lnTo>
                  <a:pt x="11347" y="398185"/>
                </a:lnTo>
                <a:lnTo>
                  <a:pt x="0" y="398185"/>
                </a:lnTo>
                <a:lnTo>
                  <a:pt x="130664" y="0"/>
                </a:lnTo>
              </a:path>
            </a:pathLst>
          </a:custGeom>
          <a:ln w="142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8033535" y="3630987"/>
            <a:ext cx="199390" cy="267970"/>
          </a:xfrm>
          <a:custGeom>
            <a:avLst/>
            <a:gdLst/>
            <a:ahLst/>
            <a:cxnLst/>
            <a:rect l="l" t="t" r="r" b="b"/>
            <a:pathLst>
              <a:path w="199390" h="267970">
                <a:moveTo>
                  <a:pt x="198848" y="0"/>
                </a:moveTo>
                <a:lnTo>
                  <a:pt x="187500" y="0"/>
                </a:lnTo>
                <a:lnTo>
                  <a:pt x="0" y="267359"/>
                </a:lnTo>
                <a:lnTo>
                  <a:pt x="11370" y="267359"/>
                </a:lnTo>
                <a:lnTo>
                  <a:pt x="198848" y="0"/>
                </a:lnTo>
                <a:close/>
              </a:path>
            </a:pathLst>
          </a:custGeom>
          <a:solidFill>
            <a:srgbClr val="42A6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8033535" y="3630983"/>
            <a:ext cx="199390" cy="267970"/>
          </a:xfrm>
          <a:custGeom>
            <a:avLst/>
            <a:gdLst/>
            <a:ahLst/>
            <a:cxnLst/>
            <a:rect l="l" t="t" r="r" b="b"/>
            <a:pathLst>
              <a:path w="199390" h="267970">
                <a:moveTo>
                  <a:pt x="187500" y="0"/>
                </a:moveTo>
                <a:lnTo>
                  <a:pt x="198849" y="0"/>
                </a:lnTo>
                <a:lnTo>
                  <a:pt x="11369" y="267359"/>
                </a:lnTo>
                <a:lnTo>
                  <a:pt x="0" y="267359"/>
                </a:lnTo>
                <a:lnTo>
                  <a:pt x="187500" y="0"/>
                </a:lnTo>
              </a:path>
            </a:pathLst>
          </a:custGeom>
          <a:ln w="142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7857406" y="3955230"/>
            <a:ext cx="250190" cy="125730"/>
          </a:xfrm>
          <a:custGeom>
            <a:avLst/>
            <a:gdLst/>
            <a:ahLst/>
            <a:cxnLst/>
            <a:rect l="l" t="t" r="r" b="b"/>
            <a:pathLst>
              <a:path w="250190" h="125729">
                <a:moveTo>
                  <a:pt x="250002" y="0"/>
                </a:moveTo>
                <a:lnTo>
                  <a:pt x="0" y="96716"/>
                </a:lnTo>
                <a:lnTo>
                  <a:pt x="0" y="125157"/>
                </a:lnTo>
                <a:lnTo>
                  <a:pt x="250002" y="22746"/>
                </a:lnTo>
                <a:lnTo>
                  <a:pt x="250002" y="0"/>
                </a:lnTo>
                <a:close/>
              </a:path>
            </a:pathLst>
          </a:custGeom>
          <a:solidFill>
            <a:srgbClr val="45A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7857405" y="3955227"/>
            <a:ext cx="250190" cy="125730"/>
          </a:xfrm>
          <a:custGeom>
            <a:avLst/>
            <a:gdLst/>
            <a:ahLst/>
            <a:cxnLst/>
            <a:rect l="l" t="t" r="r" b="b"/>
            <a:pathLst>
              <a:path w="250190" h="125729">
                <a:moveTo>
                  <a:pt x="0" y="96716"/>
                </a:moveTo>
                <a:lnTo>
                  <a:pt x="250002" y="0"/>
                </a:lnTo>
                <a:lnTo>
                  <a:pt x="250002" y="22753"/>
                </a:lnTo>
                <a:lnTo>
                  <a:pt x="0" y="125158"/>
                </a:lnTo>
                <a:lnTo>
                  <a:pt x="0" y="96716"/>
                </a:lnTo>
              </a:path>
            </a:pathLst>
          </a:custGeom>
          <a:ln w="142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7601742" y="4051946"/>
            <a:ext cx="255904" cy="125730"/>
          </a:xfrm>
          <a:custGeom>
            <a:avLst/>
            <a:gdLst/>
            <a:ahLst/>
            <a:cxnLst/>
            <a:rect l="l" t="t" r="r" b="b"/>
            <a:pathLst>
              <a:path w="255904" h="125729">
                <a:moveTo>
                  <a:pt x="255663" y="0"/>
                </a:moveTo>
                <a:lnTo>
                  <a:pt x="0" y="102376"/>
                </a:lnTo>
                <a:lnTo>
                  <a:pt x="0" y="125122"/>
                </a:lnTo>
                <a:lnTo>
                  <a:pt x="255663" y="28441"/>
                </a:lnTo>
                <a:lnTo>
                  <a:pt x="255663" y="0"/>
                </a:lnTo>
                <a:close/>
              </a:path>
            </a:pathLst>
          </a:custGeom>
          <a:solidFill>
            <a:srgbClr val="47AB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7601742" y="4051943"/>
            <a:ext cx="255904" cy="125730"/>
          </a:xfrm>
          <a:custGeom>
            <a:avLst/>
            <a:gdLst/>
            <a:ahLst/>
            <a:cxnLst/>
            <a:rect l="l" t="t" r="r" b="b"/>
            <a:pathLst>
              <a:path w="255904" h="125729">
                <a:moveTo>
                  <a:pt x="0" y="102376"/>
                </a:moveTo>
                <a:lnTo>
                  <a:pt x="255662" y="0"/>
                </a:lnTo>
                <a:lnTo>
                  <a:pt x="255662" y="28441"/>
                </a:lnTo>
                <a:lnTo>
                  <a:pt x="0" y="125129"/>
                </a:lnTo>
                <a:lnTo>
                  <a:pt x="0" y="102376"/>
                </a:lnTo>
              </a:path>
            </a:pathLst>
          </a:custGeom>
          <a:ln w="142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8033535" y="4000729"/>
            <a:ext cx="34290" cy="51435"/>
          </a:xfrm>
          <a:custGeom>
            <a:avLst/>
            <a:gdLst/>
            <a:ahLst/>
            <a:cxnLst/>
            <a:rect l="l" t="t" r="r" b="b"/>
            <a:pathLst>
              <a:path w="34290" h="51435">
                <a:moveTo>
                  <a:pt x="34095" y="0"/>
                </a:moveTo>
                <a:lnTo>
                  <a:pt x="0" y="17079"/>
                </a:lnTo>
                <a:lnTo>
                  <a:pt x="0" y="51216"/>
                </a:lnTo>
                <a:lnTo>
                  <a:pt x="34095" y="39825"/>
                </a:lnTo>
                <a:lnTo>
                  <a:pt x="34095" y="0"/>
                </a:lnTo>
                <a:close/>
              </a:path>
            </a:pathLst>
          </a:custGeom>
          <a:solidFill>
            <a:srgbClr val="4CAE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8033535" y="4000727"/>
            <a:ext cx="34290" cy="51435"/>
          </a:xfrm>
          <a:custGeom>
            <a:avLst/>
            <a:gdLst/>
            <a:ahLst/>
            <a:cxnLst/>
            <a:rect l="l" t="t" r="r" b="b"/>
            <a:pathLst>
              <a:path w="34290" h="51435">
                <a:moveTo>
                  <a:pt x="0" y="17079"/>
                </a:moveTo>
                <a:lnTo>
                  <a:pt x="34095" y="0"/>
                </a:lnTo>
                <a:lnTo>
                  <a:pt x="34095" y="39825"/>
                </a:lnTo>
                <a:lnTo>
                  <a:pt x="0" y="51216"/>
                </a:lnTo>
                <a:lnTo>
                  <a:pt x="0" y="17079"/>
                </a:lnTo>
              </a:path>
            </a:pathLst>
          </a:custGeom>
          <a:ln w="14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7834686" y="4080388"/>
            <a:ext cx="28575" cy="62865"/>
          </a:xfrm>
          <a:custGeom>
            <a:avLst/>
            <a:gdLst/>
            <a:ahLst/>
            <a:cxnLst/>
            <a:rect l="l" t="t" r="r" b="b"/>
            <a:pathLst>
              <a:path w="28575" h="62864">
                <a:moveTo>
                  <a:pt x="28407" y="0"/>
                </a:moveTo>
                <a:lnTo>
                  <a:pt x="0" y="11355"/>
                </a:lnTo>
                <a:lnTo>
                  <a:pt x="0" y="62550"/>
                </a:lnTo>
                <a:lnTo>
                  <a:pt x="28407" y="45492"/>
                </a:lnTo>
                <a:lnTo>
                  <a:pt x="28407" y="0"/>
                </a:lnTo>
                <a:close/>
              </a:path>
            </a:pathLst>
          </a:custGeom>
          <a:solidFill>
            <a:srgbClr val="4FB0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7834686" y="4080385"/>
            <a:ext cx="28575" cy="62865"/>
          </a:xfrm>
          <a:custGeom>
            <a:avLst/>
            <a:gdLst/>
            <a:ahLst/>
            <a:cxnLst/>
            <a:rect l="l" t="t" r="r" b="b"/>
            <a:pathLst>
              <a:path w="28575" h="62864">
                <a:moveTo>
                  <a:pt x="0" y="11362"/>
                </a:moveTo>
                <a:lnTo>
                  <a:pt x="28407" y="0"/>
                </a:lnTo>
                <a:lnTo>
                  <a:pt x="28407" y="45492"/>
                </a:lnTo>
                <a:lnTo>
                  <a:pt x="0" y="62550"/>
                </a:lnTo>
                <a:lnTo>
                  <a:pt x="0" y="11362"/>
                </a:lnTo>
              </a:path>
            </a:pathLst>
          </a:custGeom>
          <a:ln w="142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7641526" y="4154322"/>
            <a:ext cx="34290" cy="51435"/>
          </a:xfrm>
          <a:custGeom>
            <a:avLst/>
            <a:gdLst/>
            <a:ahLst/>
            <a:cxnLst/>
            <a:rect l="l" t="t" r="r" b="b"/>
            <a:pathLst>
              <a:path w="34290" h="51435">
                <a:moveTo>
                  <a:pt x="34089" y="0"/>
                </a:moveTo>
                <a:lnTo>
                  <a:pt x="0" y="11390"/>
                </a:lnTo>
                <a:lnTo>
                  <a:pt x="0" y="51188"/>
                </a:lnTo>
                <a:lnTo>
                  <a:pt x="34089" y="34137"/>
                </a:lnTo>
                <a:lnTo>
                  <a:pt x="34089" y="0"/>
                </a:lnTo>
                <a:close/>
              </a:path>
            </a:pathLst>
          </a:custGeom>
          <a:solidFill>
            <a:srgbClr val="51B3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7641526" y="4154320"/>
            <a:ext cx="34290" cy="51435"/>
          </a:xfrm>
          <a:custGeom>
            <a:avLst/>
            <a:gdLst/>
            <a:ahLst/>
            <a:cxnLst/>
            <a:rect l="l" t="t" r="r" b="b"/>
            <a:pathLst>
              <a:path w="34290" h="51435">
                <a:moveTo>
                  <a:pt x="0" y="11390"/>
                </a:moveTo>
                <a:lnTo>
                  <a:pt x="34088" y="0"/>
                </a:lnTo>
                <a:lnTo>
                  <a:pt x="34088" y="34137"/>
                </a:lnTo>
                <a:lnTo>
                  <a:pt x="0" y="51195"/>
                </a:lnTo>
                <a:lnTo>
                  <a:pt x="0" y="11390"/>
                </a:lnTo>
              </a:path>
            </a:pathLst>
          </a:custGeom>
          <a:ln w="14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7959684" y="855073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19" y="0"/>
                </a:lnTo>
              </a:path>
            </a:pathLst>
          </a:custGeom>
          <a:ln w="45490">
            <a:solidFill>
              <a:srgbClr val="5CBD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7959684" y="832328"/>
            <a:ext cx="22860" cy="45720"/>
          </a:xfrm>
          <a:custGeom>
            <a:avLst/>
            <a:gdLst/>
            <a:ahLst/>
            <a:cxnLst/>
            <a:rect l="l" t="t" r="r" b="b"/>
            <a:pathLst>
              <a:path w="22859" h="45719">
                <a:moveTo>
                  <a:pt x="22718" y="0"/>
                </a:moveTo>
                <a:lnTo>
                  <a:pt x="22718" y="45489"/>
                </a:lnTo>
                <a:lnTo>
                  <a:pt x="0" y="45489"/>
                </a:lnTo>
                <a:lnTo>
                  <a:pt x="0" y="0"/>
                </a:lnTo>
              </a:path>
            </a:pathLst>
          </a:custGeom>
          <a:ln w="142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7959684" y="4541121"/>
            <a:ext cx="22860" cy="57150"/>
          </a:xfrm>
          <a:custGeom>
            <a:avLst/>
            <a:gdLst/>
            <a:ahLst/>
            <a:cxnLst/>
            <a:rect l="l" t="t" r="r" b="b"/>
            <a:pathLst>
              <a:path w="22859" h="57150">
                <a:moveTo>
                  <a:pt x="0" y="56879"/>
                </a:moveTo>
                <a:lnTo>
                  <a:pt x="22719" y="56879"/>
                </a:lnTo>
                <a:lnTo>
                  <a:pt x="22719" y="0"/>
                </a:lnTo>
                <a:lnTo>
                  <a:pt x="0" y="0"/>
                </a:lnTo>
                <a:lnTo>
                  <a:pt x="0" y="56879"/>
                </a:lnTo>
                <a:close/>
              </a:path>
            </a:pathLst>
          </a:custGeom>
          <a:solidFill>
            <a:srgbClr val="61BD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7959684" y="4541121"/>
            <a:ext cx="22860" cy="57150"/>
          </a:xfrm>
          <a:custGeom>
            <a:avLst/>
            <a:gdLst/>
            <a:ahLst/>
            <a:cxnLst/>
            <a:rect l="l" t="t" r="r" b="b"/>
            <a:pathLst>
              <a:path w="22859" h="57150">
                <a:moveTo>
                  <a:pt x="0" y="0"/>
                </a:moveTo>
                <a:lnTo>
                  <a:pt x="22718" y="0"/>
                </a:lnTo>
                <a:lnTo>
                  <a:pt x="22718" y="56879"/>
                </a:lnTo>
              </a:path>
            </a:pathLst>
          </a:custGeom>
          <a:ln w="142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7952582" y="4541121"/>
            <a:ext cx="14604" cy="57150"/>
          </a:xfrm>
          <a:custGeom>
            <a:avLst/>
            <a:gdLst/>
            <a:ahLst/>
            <a:cxnLst/>
            <a:rect l="l" t="t" r="r" b="b"/>
            <a:pathLst>
              <a:path w="14604" h="57150">
                <a:moveTo>
                  <a:pt x="0" y="56879"/>
                </a:moveTo>
                <a:lnTo>
                  <a:pt x="14203" y="56879"/>
                </a:lnTo>
                <a:lnTo>
                  <a:pt x="14203" y="0"/>
                </a:lnTo>
                <a:lnTo>
                  <a:pt x="0" y="0"/>
                </a:lnTo>
                <a:lnTo>
                  <a:pt x="0" y="568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7309168" y="1719719"/>
            <a:ext cx="0" cy="250825"/>
          </a:xfrm>
          <a:custGeom>
            <a:avLst/>
            <a:gdLst/>
            <a:ahLst/>
            <a:cxnLst/>
            <a:rect l="l" t="t" r="r" b="b"/>
            <a:pathLst>
              <a:path w="0" h="250825">
                <a:moveTo>
                  <a:pt x="0" y="0"/>
                </a:moveTo>
                <a:lnTo>
                  <a:pt x="0" y="250280"/>
                </a:lnTo>
              </a:path>
            </a:pathLst>
          </a:custGeom>
          <a:ln w="5689">
            <a:solidFill>
              <a:srgbClr val="68C2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7309169" y="1712606"/>
            <a:ext cx="0" cy="264795"/>
          </a:xfrm>
          <a:custGeom>
            <a:avLst/>
            <a:gdLst/>
            <a:ahLst/>
            <a:cxnLst/>
            <a:rect l="l" t="t" r="r" b="b"/>
            <a:pathLst>
              <a:path w="0" h="264794">
                <a:moveTo>
                  <a:pt x="0" y="0"/>
                </a:moveTo>
                <a:lnTo>
                  <a:pt x="0" y="264501"/>
                </a:lnTo>
              </a:path>
            </a:pathLst>
          </a:custGeom>
          <a:ln w="198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7309168" y="1969999"/>
            <a:ext cx="0" cy="245110"/>
          </a:xfrm>
          <a:custGeom>
            <a:avLst/>
            <a:gdLst/>
            <a:ahLst/>
            <a:cxnLst/>
            <a:rect l="l" t="t" r="r" b="b"/>
            <a:pathLst>
              <a:path w="0" h="245110">
                <a:moveTo>
                  <a:pt x="0" y="0"/>
                </a:moveTo>
                <a:lnTo>
                  <a:pt x="0" y="244585"/>
                </a:lnTo>
              </a:path>
            </a:pathLst>
          </a:custGeom>
          <a:ln w="5689">
            <a:solidFill>
              <a:srgbClr val="6BC5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7309169" y="1962886"/>
            <a:ext cx="0" cy="259079"/>
          </a:xfrm>
          <a:custGeom>
            <a:avLst/>
            <a:gdLst/>
            <a:ahLst/>
            <a:cxnLst/>
            <a:rect l="l" t="t" r="r" b="b"/>
            <a:pathLst>
              <a:path w="0" h="259080">
                <a:moveTo>
                  <a:pt x="0" y="0"/>
                </a:moveTo>
                <a:lnTo>
                  <a:pt x="0" y="258806"/>
                </a:lnTo>
              </a:path>
            </a:pathLst>
          </a:custGeom>
          <a:ln w="198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7309168" y="2214585"/>
            <a:ext cx="0" cy="250825"/>
          </a:xfrm>
          <a:custGeom>
            <a:avLst/>
            <a:gdLst/>
            <a:ahLst/>
            <a:cxnLst/>
            <a:rect l="l" t="t" r="r" b="b"/>
            <a:pathLst>
              <a:path w="0" h="250825">
                <a:moveTo>
                  <a:pt x="0" y="0"/>
                </a:moveTo>
                <a:lnTo>
                  <a:pt x="0" y="250281"/>
                </a:lnTo>
              </a:path>
            </a:pathLst>
          </a:custGeom>
          <a:ln w="5689">
            <a:solidFill>
              <a:srgbClr val="70C7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7309169" y="2207479"/>
            <a:ext cx="0" cy="264795"/>
          </a:xfrm>
          <a:custGeom>
            <a:avLst/>
            <a:gdLst/>
            <a:ahLst/>
            <a:cxnLst/>
            <a:rect l="l" t="t" r="r" b="b"/>
            <a:pathLst>
              <a:path w="0" h="264794">
                <a:moveTo>
                  <a:pt x="0" y="0"/>
                </a:moveTo>
                <a:lnTo>
                  <a:pt x="0" y="264501"/>
                </a:lnTo>
              </a:path>
            </a:pathLst>
          </a:custGeom>
          <a:ln w="198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7309168" y="2464873"/>
            <a:ext cx="0" cy="245110"/>
          </a:xfrm>
          <a:custGeom>
            <a:avLst/>
            <a:gdLst/>
            <a:ahLst/>
            <a:cxnLst/>
            <a:rect l="l" t="t" r="r" b="b"/>
            <a:pathLst>
              <a:path w="0" h="245110">
                <a:moveTo>
                  <a:pt x="0" y="0"/>
                </a:moveTo>
                <a:lnTo>
                  <a:pt x="0" y="244613"/>
                </a:lnTo>
              </a:path>
            </a:pathLst>
          </a:custGeom>
          <a:ln w="5689">
            <a:solidFill>
              <a:srgbClr val="73C7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7309169" y="2457759"/>
            <a:ext cx="0" cy="259079"/>
          </a:xfrm>
          <a:custGeom>
            <a:avLst/>
            <a:gdLst/>
            <a:ahLst/>
            <a:cxnLst/>
            <a:rect l="l" t="t" r="r" b="b"/>
            <a:pathLst>
              <a:path w="0" h="259080">
                <a:moveTo>
                  <a:pt x="0" y="0"/>
                </a:moveTo>
                <a:lnTo>
                  <a:pt x="0" y="258834"/>
                </a:lnTo>
              </a:path>
            </a:pathLst>
          </a:custGeom>
          <a:ln w="198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7309168" y="2709486"/>
            <a:ext cx="0" cy="245110"/>
          </a:xfrm>
          <a:custGeom>
            <a:avLst/>
            <a:gdLst/>
            <a:ahLst/>
            <a:cxnLst/>
            <a:rect l="l" t="t" r="r" b="b"/>
            <a:pathLst>
              <a:path w="0" h="245110">
                <a:moveTo>
                  <a:pt x="0" y="0"/>
                </a:moveTo>
                <a:lnTo>
                  <a:pt x="0" y="244585"/>
                </a:lnTo>
              </a:path>
            </a:pathLst>
          </a:custGeom>
          <a:ln w="5689">
            <a:solidFill>
              <a:srgbClr val="75CA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7309169" y="2702373"/>
            <a:ext cx="0" cy="259079"/>
          </a:xfrm>
          <a:custGeom>
            <a:avLst/>
            <a:gdLst/>
            <a:ahLst/>
            <a:cxnLst/>
            <a:rect l="l" t="t" r="r" b="b"/>
            <a:pathLst>
              <a:path w="0" h="259080">
                <a:moveTo>
                  <a:pt x="0" y="0"/>
                </a:moveTo>
                <a:lnTo>
                  <a:pt x="0" y="258806"/>
                </a:lnTo>
              </a:path>
            </a:pathLst>
          </a:custGeom>
          <a:ln w="198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7309168" y="2954072"/>
            <a:ext cx="0" cy="250825"/>
          </a:xfrm>
          <a:custGeom>
            <a:avLst/>
            <a:gdLst/>
            <a:ahLst/>
            <a:cxnLst/>
            <a:rect l="l" t="t" r="r" b="b"/>
            <a:pathLst>
              <a:path w="0" h="250825">
                <a:moveTo>
                  <a:pt x="0" y="0"/>
                </a:moveTo>
                <a:lnTo>
                  <a:pt x="0" y="250280"/>
                </a:lnTo>
              </a:path>
            </a:pathLst>
          </a:custGeom>
          <a:ln w="5689">
            <a:solidFill>
              <a:srgbClr val="7ACC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7309169" y="2946965"/>
            <a:ext cx="0" cy="264795"/>
          </a:xfrm>
          <a:custGeom>
            <a:avLst/>
            <a:gdLst/>
            <a:ahLst/>
            <a:cxnLst/>
            <a:rect l="l" t="t" r="r" b="b"/>
            <a:pathLst>
              <a:path w="0" h="264794">
                <a:moveTo>
                  <a:pt x="0" y="0"/>
                </a:moveTo>
                <a:lnTo>
                  <a:pt x="0" y="264501"/>
                </a:lnTo>
              </a:path>
            </a:pathLst>
          </a:custGeom>
          <a:ln w="198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7309168" y="3204359"/>
            <a:ext cx="0" cy="245110"/>
          </a:xfrm>
          <a:custGeom>
            <a:avLst/>
            <a:gdLst/>
            <a:ahLst/>
            <a:cxnLst/>
            <a:rect l="l" t="t" r="r" b="b"/>
            <a:pathLst>
              <a:path w="0" h="245110">
                <a:moveTo>
                  <a:pt x="0" y="0"/>
                </a:moveTo>
                <a:lnTo>
                  <a:pt x="0" y="244613"/>
                </a:lnTo>
              </a:path>
            </a:pathLst>
          </a:custGeom>
          <a:ln w="5689">
            <a:solidFill>
              <a:srgbClr val="7DCC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7309169" y="3197246"/>
            <a:ext cx="0" cy="259079"/>
          </a:xfrm>
          <a:custGeom>
            <a:avLst/>
            <a:gdLst/>
            <a:ahLst/>
            <a:cxnLst/>
            <a:rect l="l" t="t" r="r" b="b"/>
            <a:pathLst>
              <a:path w="0" h="259079">
                <a:moveTo>
                  <a:pt x="0" y="0"/>
                </a:moveTo>
                <a:lnTo>
                  <a:pt x="0" y="258834"/>
                </a:lnTo>
              </a:path>
            </a:pathLst>
          </a:custGeom>
          <a:ln w="198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7309168" y="3448973"/>
            <a:ext cx="0" cy="250825"/>
          </a:xfrm>
          <a:custGeom>
            <a:avLst/>
            <a:gdLst/>
            <a:ahLst/>
            <a:cxnLst/>
            <a:rect l="l" t="t" r="r" b="b"/>
            <a:pathLst>
              <a:path w="0" h="250825">
                <a:moveTo>
                  <a:pt x="0" y="0"/>
                </a:moveTo>
                <a:lnTo>
                  <a:pt x="0" y="250280"/>
                </a:lnTo>
              </a:path>
            </a:pathLst>
          </a:custGeom>
          <a:ln w="5689">
            <a:solidFill>
              <a:srgbClr val="7FCF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7309169" y="3441860"/>
            <a:ext cx="0" cy="264795"/>
          </a:xfrm>
          <a:custGeom>
            <a:avLst/>
            <a:gdLst/>
            <a:ahLst/>
            <a:cxnLst/>
            <a:rect l="l" t="t" r="r" b="b"/>
            <a:pathLst>
              <a:path w="0" h="264795">
                <a:moveTo>
                  <a:pt x="0" y="0"/>
                </a:moveTo>
                <a:lnTo>
                  <a:pt x="0" y="264501"/>
                </a:lnTo>
              </a:path>
            </a:pathLst>
          </a:custGeom>
          <a:ln w="198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7391552" y="1241875"/>
            <a:ext cx="0" cy="341630"/>
          </a:xfrm>
          <a:custGeom>
            <a:avLst/>
            <a:gdLst/>
            <a:ahLst/>
            <a:cxnLst/>
            <a:rect l="l" t="t" r="r" b="b"/>
            <a:pathLst>
              <a:path w="0" h="341630">
                <a:moveTo>
                  <a:pt x="0" y="0"/>
                </a:moveTo>
                <a:lnTo>
                  <a:pt x="0" y="341302"/>
                </a:lnTo>
              </a:path>
            </a:pathLst>
          </a:custGeom>
          <a:ln w="11376">
            <a:solidFill>
              <a:srgbClr val="85CF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7391552" y="3835767"/>
            <a:ext cx="0" cy="341630"/>
          </a:xfrm>
          <a:custGeom>
            <a:avLst/>
            <a:gdLst/>
            <a:ahLst/>
            <a:cxnLst/>
            <a:rect l="l" t="t" r="r" b="b"/>
            <a:pathLst>
              <a:path w="0" h="341629">
                <a:moveTo>
                  <a:pt x="0" y="0"/>
                </a:moveTo>
                <a:lnTo>
                  <a:pt x="0" y="341302"/>
                </a:lnTo>
              </a:path>
            </a:pathLst>
          </a:custGeom>
          <a:ln w="11376">
            <a:solidFill>
              <a:srgbClr val="87D1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7391552" y="3828661"/>
            <a:ext cx="0" cy="355600"/>
          </a:xfrm>
          <a:custGeom>
            <a:avLst/>
            <a:gdLst/>
            <a:ahLst/>
            <a:cxnLst/>
            <a:rect l="l" t="t" r="r" b="b"/>
            <a:pathLst>
              <a:path w="0" h="355600">
                <a:moveTo>
                  <a:pt x="0" y="0"/>
                </a:moveTo>
                <a:lnTo>
                  <a:pt x="0" y="355522"/>
                </a:lnTo>
              </a:path>
            </a:pathLst>
          </a:custGeom>
          <a:ln w="255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7397234" y="4174228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 h="0">
                <a:moveTo>
                  <a:pt x="0" y="0"/>
                </a:moveTo>
                <a:lnTo>
                  <a:pt x="142034" y="0"/>
                </a:lnTo>
              </a:path>
            </a:pathLst>
          </a:custGeom>
          <a:ln w="5695">
            <a:solidFill>
              <a:srgbClr val="8CD1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7390131" y="4164267"/>
            <a:ext cx="156845" cy="20320"/>
          </a:xfrm>
          <a:custGeom>
            <a:avLst/>
            <a:gdLst/>
            <a:ahLst/>
            <a:cxnLst/>
            <a:rect l="l" t="t" r="r" b="b"/>
            <a:pathLst>
              <a:path w="156845" h="20320">
                <a:moveTo>
                  <a:pt x="0" y="19916"/>
                </a:moveTo>
                <a:lnTo>
                  <a:pt x="156238" y="19916"/>
                </a:lnTo>
                <a:lnTo>
                  <a:pt x="156238" y="0"/>
                </a:lnTo>
                <a:lnTo>
                  <a:pt x="0" y="0"/>
                </a:lnTo>
                <a:lnTo>
                  <a:pt x="0" y="199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7385863" y="4182764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 h="0">
                <a:moveTo>
                  <a:pt x="0" y="0"/>
                </a:moveTo>
                <a:lnTo>
                  <a:pt x="153412" y="0"/>
                </a:lnTo>
              </a:path>
            </a:pathLst>
          </a:custGeom>
          <a:ln w="11390">
            <a:solidFill>
              <a:srgbClr val="8FD4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7378762" y="4169962"/>
            <a:ext cx="167640" cy="26034"/>
          </a:xfrm>
          <a:custGeom>
            <a:avLst/>
            <a:gdLst/>
            <a:ahLst/>
            <a:cxnLst/>
            <a:rect l="l" t="t" r="r" b="b"/>
            <a:pathLst>
              <a:path w="167640" h="26035">
                <a:moveTo>
                  <a:pt x="0" y="25611"/>
                </a:moveTo>
                <a:lnTo>
                  <a:pt x="167616" y="25611"/>
                </a:lnTo>
                <a:lnTo>
                  <a:pt x="167616" y="0"/>
                </a:lnTo>
                <a:lnTo>
                  <a:pt x="0" y="0"/>
                </a:lnTo>
                <a:lnTo>
                  <a:pt x="0" y="25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7431300" y="419130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 h="0">
                <a:moveTo>
                  <a:pt x="0" y="0"/>
                </a:moveTo>
                <a:lnTo>
                  <a:pt x="107967" y="0"/>
                </a:lnTo>
              </a:path>
            </a:pathLst>
          </a:custGeom>
          <a:ln w="5695">
            <a:solidFill>
              <a:srgbClr val="91D4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7424199" y="4191305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 h="0">
                <a:moveTo>
                  <a:pt x="0" y="0"/>
                </a:moveTo>
                <a:lnTo>
                  <a:pt x="122171" y="0"/>
                </a:lnTo>
              </a:path>
            </a:pathLst>
          </a:custGeom>
          <a:ln w="199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7397234" y="1244723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 h="0">
                <a:moveTo>
                  <a:pt x="0" y="0"/>
                </a:moveTo>
                <a:lnTo>
                  <a:pt x="142034" y="0"/>
                </a:lnTo>
              </a:path>
            </a:pathLst>
          </a:custGeom>
          <a:ln w="5695">
            <a:solidFill>
              <a:srgbClr val="97D4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7390131" y="1234762"/>
            <a:ext cx="156845" cy="20320"/>
          </a:xfrm>
          <a:custGeom>
            <a:avLst/>
            <a:gdLst/>
            <a:ahLst/>
            <a:cxnLst/>
            <a:rect l="l" t="t" r="r" b="b"/>
            <a:pathLst>
              <a:path w="156845" h="20319">
                <a:moveTo>
                  <a:pt x="0" y="19916"/>
                </a:moveTo>
                <a:lnTo>
                  <a:pt x="156238" y="19916"/>
                </a:lnTo>
                <a:lnTo>
                  <a:pt x="156238" y="0"/>
                </a:lnTo>
                <a:lnTo>
                  <a:pt x="0" y="0"/>
                </a:lnTo>
                <a:lnTo>
                  <a:pt x="0" y="199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7385863" y="1236194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 h="0">
                <a:moveTo>
                  <a:pt x="0" y="0"/>
                </a:moveTo>
                <a:lnTo>
                  <a:pt x="153412" y="0"/>
                </a:lnTo>
              </a:path>
            </a:pathLst>
          </a:custGeom>
          <a:ln w="11362">
            <a:solidFill>
              <a:srgbClr val="99D7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7378762" y="1223400"/>
            <a:ext cx="167640" cy="26034"/>
          </a:xfrm>
          <a:custGeom>
            <a:avLst/>
            <a:gdLst/>
            <a:ahLst/>
            <a:cxnLst/>
            <a:rect l="l" t="t" r="r" b="b"/>
            <a:pathLst>
              <a:path w="167640" h="26034">
                <a:moveTo>
                  <a:pt x="0" y="25583"/>
                </a:moveTo>
                <a:lnTo>
                  <a:pt x="167616" y="25583"/>
                </a:lnTo>
                <a:lnTo>
                  <a:pt x="167616" y="0"/>
                </a:lnTo>
                <a:lnTo>
                  <a:pt x="0" y="0"/>
                </a:lnTo>
                <a:lnTo>
                  <a:pt x="0" y="255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7431300" y="1227666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 h="0">
                <a:moveTo>
                  <a:pt x="0" y="0"/>
                </a:moveTo>
                <a:lnTo>
                  <a:pt x="107967" y="0"/>
                </a:lnTo>
              </a:path>
            </a:pathLst>
          </a:custGeom>
          <a:ln w="5695">
            <a:solidFill>
              <a:srgbClr val="9ED7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7424199" y="1227662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 h="0">
                <a:moveTo>
                  <a:pt x="0" y="0"/>
                </a:moveTo>
                <a:lnTo>
                  <a:pt x="122171" y="0"/>
                </a:lnTo>
              </a:path>
            </a:pathLst>
          </a:custGeom>
          <a:ln w="199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7476765" y="1048472"/>
            <a:ext cx="28575" cy="17145"/>
          </a:xfrm>
          <a:custGeom>
            <a:avLst/>
            <a:gdLst/>
            <a:ahLst/>
            <a:cxnLst/>
            <a:rect l="l" t="t" r="r" b="b"/>
            <a:pathLst>
              <a:path w="28575" h="17144">
                <a:moveTo>
                  <a:pt x="0" y="17078"/>
                </a:moveTo>
                <a:lnTo>
                  <a:pt x="28408" y="17078"/>
                </a:lnTo>
                <a:lnTo>
                  <a:pt x="28408" y="0"/>
                </a:lnTo>
                <a:lnTo>
                  <a:pt x="0" y="0"/>
                </a:lnTo>
                <a:lnTo>
                  <a:pt x="0" y="17078"/>
                </a:lnTo>
                <a:close/>
              </a:path>
            </a:pathLst>
          </a:custGeom>
          <a:solidFill>
            <a:srgbClr val="A1D9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7469664" y="1041365"/>
            <a:ext cx="43180" cy="31750"/>
          </a:xfrm>
          <a:custGeom>
            <a:avLst/>
            <a:gdLst/>
            <a:ahLst/>
            <a:cxnLst/>
            <a:rect l="l" t="t" r="r" b="b"/>
            <a:pathLst>
              <a:path w="43179" h="31750">
                <a:moveTo>
                  <a:pt x="0" y="31300"/>
                </a:moveTo>
                <a:lnTo>
                  <a:pt x="42611" y="31300"/>
                </a:lnTo>
                <a:lnTo>
                  <a:pt x="42611" y="0"/>
                </a:lnTo>
                <a:lnTo>
                  <a:pt x="0" y="0"/>
                </a:lnTo>
                <a:lnTo>
                  <a:pt x="0" y="31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7476765" y="4364806"/>
            <a:ext cx="28575" cy="17145"/>
          </a:xfrm>
          <a:custGeom>
            <a:avLst/>
            <a:gdLst/>
            <a:ahLst/>
            <a:cxnLst/>
            <a:rect l="l" t="t" r="r" b="b"/>
            <a:pathLst>
              <a:path w="28575" h="17145">
                <a:moveTo>
                  <a:pt x="0" y="17050"/>
                </a:moveTo>
                <a:lnTo>
                  <a:pt x="28408" y="17050"/>
                </a:lnTo>
                <a:lnTo>
                  <a:pt x="28408" y="0"/>
                </a:lnTo>
                <a:lnTo>
                  <a:pt x="0" y="0"/>
                </a:lnTo>
                <a:lnTo>
                  <a:pt x="0" y="17050"/>
                </a:lnTo>
                <a:close/>
              </a:path>
            </a:pathLst>
          </a:custGeom>
          <a:solidFill>
            <a:srgbClr val="A3D9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7469664" y="4357692"/>
            <a:ext cx="43180" cy="31750"/>
          </a:xfrm>
          <a:custGeom>
            <a:avLst/>
            <a:gdLst/>
            <a:ahLst/>
            <a:cxnLst/>
            <a:rect l="l" t="t" r="r" b="b"/>
            <a:pathLst>
              <a:path w="43179" h="31750">
                <a:moveTo>
                  <a:pt x="0" y="31271"/>
                </a:moveTo>
                <a:lnTo>
                  <a:pt x="42611" y="31271"/>
                </a:lnTo>
                <a:lnTo>
                  <a:pt x="42611" y="0"/>
                </a:lnTo>
                <a:lnTo>
                  <a:pt x="0" y="0"/>
                </a:lnTo>
                <a:lnTo>
                  <a:pt x="0" y="31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7579024" y="1082608"/>
            <a:ext cx="62865" cy="28575"/>
          </a:xfrm>
          <a:custGeom>
            <a:avLst/>
            <a:gdLst/>
            <a:ahLst/>
            <a:cxnLst/>
            <a:rect l="l" t="t" r="r" b="b"/>
            <a:pathLst>
              <a:path w="62865" h="28575">
                <a:moveTo>
                  <a:pt x="0" y="28441"/>
                </a:moveTo>
                <a:lnTo>
                  <a:pt x="62501" y="28441"/>
                </a:lnTo>
                <a:lnTo>
                  <a:pt x="62501" y="0"/>
                </a:lnTo>
                <a:lnTo>
                  <a:pt x="0" y="0"/>
                </a:lnTo>
                <a:lnTo>
                  <a:pt x="0" y="28441"/>
                </a:lnTo>
                <a:close/>
              </a:path>
            </a:pathLst>
          </a:custGeom>
          <a:solidFill>
            <a:srgbClr val="A8DC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7579024" y="1082606"/>
            <a:ext cx="62865" cy="28575"/>
          </a:xfrm>
          <a:custGeom>
            <a:avLst/>
            <a:gdLst/>
            <a:ahLst/>
            <a:cxnLst/>
            <a:rect l="l" t="t" r="r" b="b"/>
            <a:pathLst>
              <a:path w="62865" h="28575">
                <a:moveTo>
                  <a:pt x="0" y="0"/>
                </a:moveTo>
                <a:lnTo>
                  <a:pt x="62502" y="0"/>
                </a:lnTo>
                <a:lnTo>
                  <a:pt x="62502" y="28442"/>
                </a:lnTo>
                <a:lnTo>
                  <a:pt x="0" y="28442"/>
                </a:lnTo>
                <a:lnTo>
                  <a:pt x="0" y="0"/>
                </a:lnTo>
                <a:close/>
              </a:path>
            </a:pathLst>
          </a:custGeom>
          <a:ln w="142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7499492" y="1002978"/>
            <a:ext cx="136525" cy="17145"/>
          </a:xfrm>
          <a:custGeom>
            <a:avLst/>
            <a:gdLst/>
            <a:ahLst/>
            <a:cxnLst/>
            <a:rect l="l" t="t" r="r" b="b"/>
            <a:pathLst>
              <a:path w="136525" h="17144">
                <a:moveTo>
                  <a:pt x="0" y="17051"/>
                </a:moveTo>
                <a:lnTo>
                  <a:pt x="136345" y="17051"/>
                </a:lnTo>
                <a:lnTo>
                  <a:pt x="136345" y="0"/>
                </a:lnTo>
                <a:lnTo>
                  <a:pt x="0" y="0"/>
                </a:lnTo>
                <a:lnTo>
                  <a:pt x="0" y="17051"/>
                </a:lnTo>
                <a:close/>
              </a:path>
            </a:pathLst>
          </a:custGeom>
          <a:solidFill>
            <a:srgbClr val="ABDC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7492389" y="995865"/>
            <a:ext cx="151130" cy="31750"/>
          </a:xfrm>
          <a:custGeom>
            <a:avLst/>
            <a:gdLst/>
            <a:ahLst/>
            <a:cxnLst/>
            <a:rect l="l" t="t" r="r" b="b"/>
            <a:pathLst>
              <a:path w="151129" h="31750">
                <a:moveTo>
                  <a:pt x="0" y="31271"/>
                </a:moveTo>
                <a:lnTo>
                  <a:pt x="150549" y="31271"/>
                </a:lnTo>
                <a:lnTo>
                  <a:pt x="150549" y="0"/>
                </a:lnTo>
                <a:lnTo>
                  <a:pt x="0" y="0"/>
                </a:lnTo>
                <a:lnTo>
                  <a:pt x="0" y="31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7579024" y="1020029"/>
            <a:ext cx="57150" cy="17145"/>
          </a:xfrm>
          <a:custGeom>
            <a:avLst/>
            <a:gdLst/>
            <a:ahLst/>
            <a:cxnLst/>
            <a:rect l="l" t="t" r="r" b="b"/>
            <a:pathLst>
              <a:path w="57150" h="17144">
                <a:moveTo>
                  <a:pt x="0" y="17078"/>
                </a:moveTo>
                <a:lnTo>
                  <a:pt x="56813" y="17078"/>
                </a:lnTo>
                <a:lnTo>
                  <a:pt x="56813" y="0"/>
                </a:lnTo>
                <a:lnTo>
                  <a:pt x="0" y="0"/>
                </a:lnTo>
                <a:lnTo>
                  <a:pt x="0" y="17078"/>
                </a:lnTo>
                <a:close/>
              </a:path>
            </a:pathLst>
          </a:custGeom>
          <a:solidFill>
            <a:srgbClr val="AEDE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7571922" y="1012923"/>
            <a:ext cx="71120" cy="31750"/>
          </a:xfrm>
          <a:custGeom>
            <a:avLst/>
            <a:gdLst/>
            <a:ahLst/>
            <a:cxnLst/>
            <a:rect l="l" t="t" r="r" b="b"/>
            <a:pathLst>
              <a:path w="71120" h="31750">
                <a:moveTo>
                  <a:pt x="0" y="31300"/>
                </a:moveTo>
                <a:lnTo>
                  <a:pt x="71017" y="31300"/>
                </a:lnTo>
                <a:lnTo>
                  <a:pt x="71017" y="0"/>
                </a:lnTo>
                <a:lnTo>
                  <a:pt x="0" y="0"/>
                </a:lnTo>
                <a:lnTo>
                  <a:pt x="0" y="31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7579024" y="4339194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 h="0">
                <a:moveTo>
                  <a:pt x="0" y="0"/>
                </a:moveTo>
                <a:lnTo>
                  <a:pt x="62501" y="0"/>
                </a:lnTo>
              </a:path>
            </a:pathLst>
          </a:custGeom>
          <a:ln w="28441">
            <a:solidFill>
              <a:srgbClr val="B0DE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7579024" y="4324970"/>
            <a:ext cx="62865" cy="28575"/>
          </a:xfrm>
          <a:custGeom>
            <a:avLst/>
            <a:gdLst/>
            <a:ahLst/>
            <a:cxnLst/>
            <a:rect l="l" t="t" r="r" b="b"/>
            <a:pathLst>
              <a:path w="62865" h="28575">
                <a:moveTo>
                  <a:pt x="0" y="0"/>
                </a:moveTo>
                <a:lnTo>
                  <a:pt x="62502" y="0"/>
                </a:lnTo>
                <a:lnTo>
                  <a:pt x="62502" y="28441"/>
                </a:lnTo>
                <a:lnTo>
                  <a:pt x="0" y="28441"/>
                </a:lnTo>
                <a:lnTo>
                  <a:pt x="0" y="0"/>
                </a:lnTo>
                <a:close/>
              </a:path>
            </a:pathLst>
          </a:custGeom>
          <a:ln w="142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7499492" y="4410298"/>
            <a:ext cx="136525" cy="17145"/>
          </a:xfrm>
          <a:custGeom>
            <a:avLst/>
            <a:gdLst/>
            <a:ahLst/>
            <a:cxnLst/>
            <a:rect l="l" t="t" r="r" b="b"/>
            <a:pathLst>
              <a:path w="136525" h="17145">
                <a:moveTo>
                  <a:pt x="0" y="17050"/>
                </a:moveTo>
                <a:lnTo>
                  <a:pt x="136345" y="17050"/>
                </a:lnTo>
                <a:lnTo>
                  <a:pt x="136345" y="0"/>
                </a:lnTo>
                <a:lnTo>
                  <a:pt x="0" y="0"/>
                </a:lnTo>
                <a:lnTo>
                  <a:pt x="0" y="17050"/>
                </a:lnTo>
                <a:close/>
              </a:path>
            </a:pathLst>
          </a:custGeom>
          <a:solidFill>
            <a:srgbClr val="B5E1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7492389" y="4403185"/>
            <a:ext cx="151130" cy="31750"/>
          </a:xfrm>
          <a:custGeom>
            <a:avLst/>
            <a:gdLst/>
            <a:ahLst/>
            <a:cxnLst/>
            <a:rect l="l" t="t" r="r" b="b"/>
            <a:pathLst>
              <a:path w="151129" h="31750">
                <a:moveTo>
                  <a:pt x="0" y="31272"/>
                </a:moveTo>
                <a:lnTo>
                  <a:pt x="150549" y="31272"/>
                </a:lnTo>
                <a:lnTo>
                  <a:pt x="150549" y="0"/>
                </a:lnTo>
                <a:lnTo>
                  <a:pt x="0" y="0"/>
                </a:lnTo>
                <a:lnTo>
                  <a:pt x="0" y="312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7579024" y="4393248"/>
            <a:ext cx="57150" cy="17145"/>
          </a:xfrm>
          <a:custGeom>
            <a:avLst/>
            <a:gdLst/>
            <a:ahLst/>
            <a:cxnLst/>
            <a:rect l="l" t="t" r="r" b="b"/>
            <a:pathLst>
              <a:path w="57150" h="17145">
                <a:moveTo>
                  <a:pt x="0" y="17050"/>
                </a:moveTo>
                <a:lnTo>
                  <a:pt x="56813" y="17050"/>
                </a:lnTo>
                <a:lnTo>
                  <a:pt x="56813" y="0"/>
                </a:lnTo>
                <a:lnTo>
                  <a:pt x="0" y="0"/>
                </a:lnTo>
                <a:lnTo>
                  <a:pt x="0" y="17050"/>
                </a:lnTo>
                <a:close/>
              </a:path>
            </a:pathLst>
          </a:custGeom>
          <a:solidFill>
            <a:srgbClr val="B8E1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7571922" y="4386134"/>
            <a:ext cx="71120" cy="31750"/>
          </a:xfrm>
          <a:custGeom>
            <a:avLst/>
            <a:gdLst/>
            <a:ahLst/>
            <a:cxnLst/>
            <a:rect l="l" t="t" r="r" b="b"/>
            <a:pathLst>
              <a:path w="71120" h="31750">
                <a:moveTo>
                  <a:pt x="0" y="31271"/>
                </a:moveTo>
                <a:lnTo>
                  <a:pt x="71017" y="31271"/>
                </a:lnTo>
                <a:lnTo>
                  <a:pt x="71017" y="0"/>
                </a:lnTo>
                <a:lnTo>
                  <a:pt x="0" y="0"/>
                </a:lnTo>
                <a:lnTo>
                  <a:pt x="0" y="31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7476765" y="1025725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 h="0">
                <a:moveTo>
                  <a:pt x="0" y="0"/>
                </a:moveTo>
                <a:lnTo>
                  <a:pt x="17030" y="0"/>
                </a:lnTo>
              </a:path>
            </a:pathLst>
          </a:custGeom>
          <a:ln w="11391">
            <a:solidFill>
              <a:srgbClr val="BAE3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7469664" y="1012923"/>
            <a:ext cx="31750" cy="26034"/>
          </a:xfrm>
          <a:custGeom>
            <a:avLst/>
            <a:gdLst/>
            <a:ahLst/>
            <a:cxnLst/>
            <a:rect l="l" t="t" r="r" b="b"/>
            <a:pathLst>
              <a:path w="31750" h="26034">
                <a:moveTo>
                  <a:pt x="0" y="25611"/>
                </a:moveTo>
                <a:lnTo>
                  <a:pt x="31233" y="25611"/>
                </a:lnTo>
                <a:lnTo>
                  <a:pt x="31233" y="0"/>
                </a:lnTo>
                <a:lnTo>
                  <a:pt x="0" y="0"/>
                </a:lnTo>
                <a:lnTo>
                  <a:pt x="0" y="25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7476765" y="1031421"/>
            <a:ext cx="11430" cy="17145"/>
          </a:xfrm>
          <a:custGeom>
            <a:avLst/>
            <a:gdLst/>
            <a:ahLst/>
            <a:cxnLst/>
            <a:rect l="l" t="t" r="r" b="b"/>
            <a:pathLst>
              <a:path w="11429" h="17144">
                <a:moveTo>
                  <a:pt x="0" y="17051"/>
                </a:moveTo>
                <a:lnTo>
                  <a:pt x="11349" y="17051"/>
                </a:lnTo>
                <a:lnTo>
                  <a:pt x="11349" y="0"/>
                </a:lnTo>
                <a:lnTo>
                  <a:pt x="0" y="0"/>
                </a:lnTo>
                <a:lnTo>
                  <a:pt x="0" y="17051"/>
                </a:lnTo>
                <a:close/>
              </a:path>
            </a:pathLst>
          </a:custGeom>
          <a:solidFill>
            <a:srgbClr val="BFE6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7469664" y="1024307"/>
            <a:ext cx="26034" cy="31750"/>
          </a:xfrm>
          <a:custGeom>
            <a:avLst/>
            <a:gdLst/>
            <a:ahLst/>
            <a:cxnLst/>
            <a:rect l="l" t="t" r="r" b="b"/>
            <a:pathLst>
              <a:path w="26034" h="31750">
                <a:moveTo>
                  <a:pt x="0" y="31271"/>
                </a:moveTo>
                <a:lnTo>
                  <a:pt x="25552" y="31271"/>
                </a:lnTo>
                <a:lnTo>
                  <a:pt x="25552" y="0"/>
                </a:lnTo>
                <a:lnTo>
                  <a:pt x="0" y="0"/>
                </a:lnTo>
                <a:lnTo>
                  <a:pt x="0" y="31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7476765" y="4404610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 h="0">
                <a:moveTo>
                  <a:pt x="0" y="0"/>
                </a:moveTo>
                <a:lnTo>
                  <a:pt x="17030" y="0"/>
                </a:lnTo>
              </a:path>
            </a:pathLst>
          </a:custGeom>
          <a:ln w="11390">
            <a:solidFill>
              <a:srgbClr val="C2E6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7469664" y="4391801"/>
            <a:ext cx="31750" cy="26034"/>
          </a:xfrm>
          <a:custGeom>
            <a:avLst/>
            <a:gdLst/>
            <a:ahLst/>
            <a:cxnLst/>
            <a:rect l="l" t="t" r="r" b="b"/>
            <a:pathLst>
              <a:path w="31750" h="26035">
                <a:moveTo>
                  <a:pt x="0" y="25611"/>
                </a:moveTo>
                <a:lnTo>
                  <a:pt x="31233" y="25611"/>
                </a:lnTo>
                <a:lnTo>
                  <a:pt x="31233" y="0"/>
                </a:lnTo>
                <a:lnTo>
                  <a:pt x="0" y="0"/>
                </a:lnTo>
                <a:lnTo>
                  <a:pt x="0" y="25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7476765" y="4381856"/>
            <a:ext cx="11430" cy="17145"/>
          </a:xfrm>
          <a:custGeom>
            <a:avLst/>
            <a:gdLst/>
            <a:ahLst/>
            <a:cxnLst/>
            <a:rect l="l" t="t" r="r" b="b"/>
            <a:pathLst>
              <a:path w="11429" h="17145">
                <a:moveTo>
                  <a:pt x="0" y="17050"/>
                </a:moveTo>
                <a:lnTo>
                  <a:pt x="11349" y="17050"/>
                </a:lnTo>
                <a:lnTo>
                  <a:pt x="11349" y="0"/>
                </a:lnTo>
                <a:lnTo>
                  <a:pt x="0" y="0"/>
                </a:lnTo>
                <a:lnTo>
                  <a:pt x="0" y="17050"/>
                </a:lnTo>
                <a:close/>
              </a:path>
            </a:pathLst>
          </a:custGeom>
          <a:solidFill>
            <a:srgbClr val="C5E8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7469664" y="4374743"/>
            <a:ext cx="26034" cy="31750"/>
          </a:xfrm>
          <a:custGeom>
            <a:avLst/>
            <a:gdLst/>
            <a:ahLst/>
            <a:cxnLst/>
            <a:rect l="l" t="t" r="r" b="b"/>
            <a:pathLst>
              <a:path w="26034" h="31750">
                <a:moveTo>
                  <a:pt x="0" y="31272"/>
                </a:moveTo>
                <a:lnTo>
                  <a:pt x="25552" y="31272"/>
                </a:lnTo>
                <a:lnTo>
                  <a:pt x="25552" y="0"/>
                </a:lnTo>
                <a:lnTo>
                  <a:pt x="0" y="0"/>
                </a:lnTo>
                <a:lnTo>
                  <a:pt x="0" y="312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7312013" y="3679344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347" y="0"/>
                </a:lnTo>
              </a:path>
            </a:pathLst>
          </a:custGeom>
          <a:ln w="39832">
            <a:solidFill>
              <a:srgbClr val="CCEB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7317687" y="3652323"/>
            <a:ext cx="0" cy="66040"/>
          </a:xfrm>
          <a:custGeom>
            <a:avLst/>
            <a:gdLst/>
            <a:ahLst/>
            <a:cxnLst/>
            <a:rect l="l" t="t" r="r" b="b"/>
            <a:pathLst>
              <a:path w="0" h="66039">
                <a:moveTo>
                  <a:pt x="0" y="0"/>
                </a:moveTo>
                <a:lnTo>
                  <a:pt x="0" y="65425"/>
                </a:lnTo>
              </a:path>
            </a:pathLst>
          </a:custGeom>
          <a:ln w="255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7374487" y="3838614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376" y="0"/>
                </a:lnTo>
              </a:path>
            </a:pathLst>
          </a:custGeom>
          <a:ln w="5695">
            <a:solidFill>
              <a:srgbClr val="D1EE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7367385" y="3828661"/>
            <a:ext cx="26034" cy="20320"/>
          </a:xfrm>
          <a:custGeom>
            <a:avLst/>
            <a:gdLst/>
            <a:ahLst/>
            <a:cxnLst/>
            <a:rect l="l" t="t" r="r" b="b"/>
            <a:pathLst>
              <a:path w="26034" h="20320">
                <a:moveTo>
                  <a:pt x="0" y="19916"/>
                </a:moveTo>
                <a:lnTo>
                  <a:pt x="25580" y="19916"/>
                </a:lnTo>
                <a:lnTo>
                  <a:pt x="25580" y="0"/>
                </a:lnTo>
                <a:lnTo>
                  <a:pt x="0" y="0"/>
                </a:lnTo>
                <a:lnTo>
                  <a:pt x="0" y="199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7374487" y="3830093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46" y="0"/>
                </a:lnTo>
              </a:path>
            </a:pathLst>
          </a:custGeom>
          <a:ln w="11362">
            <a:solidFill>
              <a:srgbClr val="D4EE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7374487" y="3801636"/>
            <a:ext cx="11430" cy="22860"/>
          </a:xfrm>
          <a:custGeom>
            <a:avLst/>
            <a:gdLst/>
            <a:ahLst/>
            <a:cxnLst/>
            <a:rect l="l" t="t" r="r" b="b"/>
            <a:pathLst>
              <a:path w="11429" h="22860">
                <a:moveTo>
                  <a:pt x="0" y="22774"/>
                </a:moveTo>
                <a:lnTo>
                  <a:pt x="11376" y="22774"/>
                </a:lnTo>
                <a:lnTo>
                  <a:pt x="11376" y="0"/>
                </a:lnTo>
                <a:lnTo>
                  <a:pt x="0" y="0"/>
                </a:lnTo>
                <a:lnTo>
                  <a:pt x="0" y="22774"/>
                </a:lnTo>
                <a:close/>
              </a:path>
            </a:pathLst>
          </a:custGeom>
          <a:solidFill>
            <a:srgbClr val="D7F0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7367385" y="3794524"/>
            <a:ext cx="26034" cy="37465"/>
          </a:xfrm>
          <a:custGeom>
            <a:avLst/>
            <a:gdLst/>
            <a:ahLst/>
            <a:cxnLst/>
            <a:rect l="l" t="t" r="r" b="b"/>
            <a:pathLst>
              <a:path w="26034" h="37464">
                <a:moveTo>
                  <a:pt x="0" y="36995"/>
                </a:moveTo>
                <a:lnTo>
                  <a:pt x="25580" y="36995"/>
                </a:lnTo>
                <a:lnTo>
                  <a:pt x="25580" y="0"/>
                </a:lnTo>
                <a:lnTo>
                  <a:pt x="0" y="0"/>
                </a:lnTo>
                <a:lnTo>
                  <a:pt x="0" y="369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7385863" y="3818716"/>
            <a:ext cx="5715" cy="0"/>
          </a:xfrm>
          <a:custGeom>
            <a:avLst/>
            <a:gdLst/>
            <a:ahLst/>
            <a:cxnLst/>
            <a:rect l="l" t="t" r="r" b="b"/>
            <a:pathLst>
              <a:path w="5715" h="0">
                <a:moveTo>
                  <a:pt x="0" y="0"/>
                </a:moveTo>
                <a:lnTo>
                  <a:pt x="5688" y="0"/>
                </a:lnTo>
              </a:path>
            </a:pathLst>
          </a:custGeom>
          <a:ln w="11390">
            <a:solidFill>
              <a:srgbClr val="D9F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7378762" y="3805908"/>
            <a:ext cx="20320" cy="26034"/>
          </a:xfrm>
          <a:custGeom>
            <a:avLst/>
            <a:gdLst/>
            <a:ahLst/>
            <a:cxnLst/>
            <a:rect l="l" t="t" r="r" b="b"/>
            <a:pathLst>
              <a:path w="20320" h="26035">
                <a:moveTo>
                  <a:pt x="0" y="25611"/>
                </a:moveTo>
                <a:lnTo>
                  <a:pt x="19891" y="25611"/>
                </a:lnTo>
                <a:lnTo>
                  <a:pt x="19891" y="0"/>
                </a:lnTo>
                <a:lnTo>
                  <a:pt x="0" y="0"/>
                </a:lnTo>
                <a:lnTo>
                  <a:pt x="0" y="25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7374487" y="3795955"/>
            <a:ext cx="5715" cy="0"/>
          </a:xfrm>
          <a:custGeom>
            <a:avLst/>
            <a:gdLst/>
            <a:ahLst/>
            <a:cxnLst/>
            <a:rect l="l" t="t" r="r" b="b"/>
            <a:pathLst>
              <a:path w="5715" h="0">
                <a:moveTo>
                  <a:pt x="0" y="0"/>
                </a:moveTo>
                <a:lnTo>
                  <a:pt x="5688" y="0"/>
                </a:lnTo>
              </a:path>
            </a:pathLst>
          </a:custGeom>
          <a:ln w="11362">
            <a:solidFill>
              <a:srgbClr val="DCF3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7367385" y="3783161"/>
            <a:ext cx="20320" cy="26034"/>
          </a:xfrm>
          <a:custGeom>
            <a:avLst/>
            <a:gdLst/>
            <a:ahLst/>
            <a:cxnLst/>
            <a:rect l="l" t="t" r="r" b="b"/>
            <a:pathLst>
              <a:path w="20320" h="26035">
                <a:moveTo>
                  <a:pt x="0" y="25583"/>
                </a:moveTo>
                <a:lnTo>
                  <a:pt x="19892" y="25583"/>
                </a:lnTo>
                <a:lnTo>
                  <a:pt x="19892" y="0"/>
                </a:lnTo>
                <a:lnTo>
                  <a:pt x="0" y="0"/>
                </a:lnTo>
                <a:lnTo>
                  <a:pt x="0" y="255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7312013" y="370494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347" y="0"/>
                </a:lnTo>
              </a:path>
            </a:pathLst>
          </a:custGeom>
          <a:ln w="11391">
            <a:solidFill>
              <a:srgbClr val="DEF3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7312013" y="1739621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347" y="0"/>
                </a:lnTo>
              </a:path>
            </a:pathLst>
          </a:custGeom>
          <a:ln w="39804">
            <a:solidFill>
              <a:srgbClr val="E3F39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7317687" y="1701219"/>
            <a:ext cx="0" cy="65405"/>
          </a:xfrm>
          <a:custGeom>
            <a:avLst/>
            <a:gdLst/>
            <a:ahLst/>
            <a:cxnLst/>
            <a:rect l="l" t="t" r="r" b="b"/>
            <a:pathLst>
              <a:path w="0" h="65405">
                <a:moveTo>
                  <a:pt x="0" y="0"/>
                </a:moveTo>
                <a:lnTo>
                  <a:pt x="0" y="65403"/>
                </a:lnTo>
              </a:path>
            </a:pathLst>
          </a:custGeom>
          <a:ln w="255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7374487" y="1580344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376" y="0"/>
                </a:lnTo>
              </a:path>
            </a:pathLst>
          </a:custGeom>
          <a:ln w="5668">
            <a:solidFill>
              <a:srgbClr val="E3F59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7367385" y="1570397"/>
            <a:ext cx="26034" cy="20320"/>
          </a:xfrm>
          <a:custGeom>
            <a:avLst/>
            <a:gdLst/>
            <a:ahLst/>
            <a:cxnLst/>
            <a:rect l="l" t="t" r="r" b="b"/>
            <a:pathLst>
              <a:path w="26034" h="20319">
                <a:moveTo>
                  <a:pt x="0" y="19887"/>
                </a:moveTo>
                <a:lnTo>
                  <a:pt x="25580" y="19887"/>
                </a:lnTo>
                <a:lnTo>
                  <a:pt x="25580" y="0"/>
                </a:lnTo>
                <a:lnTo>
                  <a:pt x="0" y="0"/>
                </a:lnTo>
                <a:lnTo>
                  <a:pt x="0" y="198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7374487" y="1588873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46" y="0"/>
                </a:lnTo>
              </a:path>
            </a:pathLst>
          </a:custGeom>
          <a:ln w="11390">
            <a:solidFill>
              <a:srgbClr val="E6F59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7367385" y="1576064"/>
            <a:ext cx="37465" cy="26034"/>
          </a:xfrm>
          <a:custGeom>
            <a:avLst/>
            <a:gdLst/>
            <a:ahLst/>
            <a:cxnLst/>
            <a:rect l="l" t="t" r="r" b="b"/>
            <a:pathLst>
              <a:path w="37465" h="26034">
                <a:moveTo>
                  <a:pt x="0" y="25611"/>
                </a:moveTo>
                <a:lnTo>
                  <a:pt x="36950" y="25611"/>
                </a:lnTo>
                <a:lnTo>
                  <a:pt x="36950" y="0"/>
                </a:lnTo>
                <a:lnTo>
                  <a:pt x="0" y="0"/>
                </a:lnTo>
                <a:lnTo>
                  <a:pt x="0" y="25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7374487" y="1594561"/>
            <a:ext cx="11430" cy="22860"/>
          </a:xfrm>
          <a:custGeom>
            <a:avLst/>
            <a:gdLst/>
            <a:ahLst/>
            <a:cxnLst/>
            <a:rect l="l" t="t" r="r" b="b"/>
            <a:pathLst>
              <a:path w="11429" h="22859">
                <a:moveTo>
                  <a:pt x="0" y="22746"/>
                </a:moveTo>
                <a:lnTo>
                  <a:pt x="11376" y="22746"/>
                </a:lnTo>
                <a:lnTo>
                  <a:pt x="11376" y="0"/>
                </a:lnTo>
                <a:lnTo>
                  <a:pt x="0" y="0"/>
                </a:lnTo>
                <a:lnTo>
                  <a:pt x="0" y="22746"/>
                </a:lnTo>
                <a:close/>
              </a:path>
            </a:pathLst>
          </a:custGeom>
          <a:solidFill>
            <a:srgbClr val="E6F5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7385863" y="1600256"/>
            <a:ext cx="5715" cy="0"/>
          </a:xfrm>
          <a:custGeom>
            <a:avLst/>
            <a:gdLst/>
            <a:ahLst/>
            <a:cxnLst/>
            <a:rect l="l" t="t" r="r" b="b"/>
            <a:pathLst>
              <a:path w="5715" h="0">
                <a:moveTo>
                  <a:pt x="0" y="0"/>
                </a:moveTo>
                <a:lnTo>
                  <a:pt x="5688" y="0"/>
                </a:lnTo>
              </a:path>
            </a:pathLst>
          </a:custGeom>
          <a:ln w="11390">
            <a:solidFill>
              <a:srgbClr val="E6F59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7378762" y="1587448"/>
            <a:ext cx="20320" cy="26034"/>
          </a:xfrm>
          <a:custGeom>
            <a:avLst/>
            <a:gdLst/>
            <a:ahLst/>
            <a:cxnLst/>
            <a:rect l="l" t="t" r="r" b="b"/>
            <a:pathLst>
              <a:path w="20320" h="26034">
                <a:moveTo>
                  <a:pt x="0" y="25611"/>
                </a:moveTo>
                <a:lnTo>
                  <a:pt x="19891" y="25611"/>
                </a:lnTo>
                <a:lnTo>
                  <a:pt x="19891" y="0"/>
                </a:lnTo>
                <a:lnTo>
                  <a:pt x="0" y="0"/>
                </a:lnTo>
                <a:lnTo>
                  <a:pt x="0" y="25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7374487" y="1623003"/>
            <a:ext cx="5715" cy="0"/>
          </a:xfrm>
          <a:custGeom>
            <a:avLst/>
            <a:gdLst/>
            <a:ahLst/>
            <a:cxnLst/>
            <a:rect l="l" t="t" r="r" b="b"/>
            <a:pathLst>
              <a:path w="5715" h="0">
                <a:moveTo>
                  <a:pt x="0" y="0"/>
                </a:moveTo>
                <a:lnTo>
                  <a:pt x="5688" y="0"/>
                </a:lnTo>
              </a:path>
            </a:pathLst>
          </a:custGeom>
          <a:ln w="11390">
            <a:solidFill>
              <a:srgbClr val="E8F5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7367385" y="1610201"/>
            <a:ext cx="20320" cy="26034"/>
          </a:xfrm>
          <a:custGeom>
            <a:avLst/>
            <a:gdLst/>
            <a:ahLst/>
            <a:cxnLst/>
            <a:rect l="l" t="t" r="r" b="b"/>
            <a:pathLst>
              <a:path w="20320" h="26035">
                <a:moveTo>
                  <a:pt x="0" y="25611"/>
                </a:moveTo>
                <a:lnTo>
                  <a:pt x="19892" y="25611"/>
                </a:lnTo>
                <a:lnTo>
                  <a:pt x="19892" y="0"/>
                </a:lnTo>
                <a:lnTo>
                  <a:pt x="0" y="0"/>
                </a:lnTo>
                <a:lnTo>
                  <a:pt x="0" y="25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7312013" y="1714024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347" y="0"/>
                </a:lnTo>
              </a:path>
            </a:pathLst>
          </a:custGeom>
          <a:ln w="11390">
            <a:solidFill>
              <a:srgbClr val="E8F5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7306324" y="1014338"/>
            <a:ext cx="0" cy="313055"/>
          </a:xfrm>
          <a:custGeom>
            <a:avLst/>
            <a:gdLst/>
            <a:ahLst/>
            <a:cxnLst/>
            <a:rect l="l" t="t" r="r" b="b"/>
            <a:pathLst>
              <a:path w="0" h="313055">
                <a:moveTo>
                  <a:pt x="0" y="0"/>
                </a:moveTo>
                <a:lnTo>
                  <a:pt x="0" y="312859"/>
                </a:lnTo>
                <a:lnTo>
                  <a:pt x="0" y="0"/>
                </a:lnTo>
              </a:path>
            </a:pathLst>
          </a:custGeom>
          <a:ln w="142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7306324" y="1327198"/>
            <a:ext cx="0" cy="313055"/>
          </a:xfrm>
          <a:custGeom>
            <a:avLst/>
            <a:gdLst/>
            <a:ahLst/>
            <a:cxnLst/>
            <a:rect l="l" t="t" r="r" b="b"/>
            <a:pathLst>
              <a:path w="0" h="313055">
                <a:moveTo>
                  <a:pt x="0" y="0"/>
                </a:moveTo>
                <a:lnTo>
                  <a:pt x="0" y="312859"/>
                </a:lnTo>
                <a:lnTo>
                  <a:pt x="0" y="0"/>
                </a:lnTo>
              </a:path>
            </a:pathLst>
          </a:custGeom>
          <a:ln w="142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7304912" y="1524876"/>
            <a:ext cx="76835" cy="31750"/>
          </a:xfrm>
          <a:custGeom>
            <a:avLst/>
            <a:gdLst/>
            <a:ahLst/>
            <a:cxnLst/>
            <a:rect l="l" t="t" r="r" b="b"/>
            <a:pathLst>
              <a:path w="76834" h="31750">
                <a:moveTo>
                  <a:pt x="0" y="31300"/>
                </a:moveTo>
                <a:lnTo>
                  <a:pt x="76676" y="31300"/>
                </a:lnTo>
                <a:lnTo>
                  <a:pt x="76676" y="0"/>
                </a:lnTo>
                <a:lnTo>
                  <a:pt x="0" y="0"/>
                </a:lnTo>
                <a:lnTo>
                  <a:pt x="0" y="31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7343250" y="1014341"/>
            <a:ext cx="0" cy="91440"/>
          </a:xfrm>
          <a:custGeom>
            <a:avLst/>
            <a:gdLst/>
            <a:ahLst/>
            <a:cxnLst/>
            <a:rect l="l" t="t" r="r" b="b"/>
            <a:pathLst>
              <a:path w="0" h="91440">
                <a:moveTo>
                  <a:pt x="0" y="0"/>
                </a:moveTo>
                <a:lnTo>
                  <a:pt x="0" y="91020"/>
                </a:lnTo>
              </a:path>
            </a:pathLst>
          </a:custGeom>
          <a:ln w="62473">
            <a:solidFill>
              <a:srgbClr val="EBF3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7312013" y="1014338"/>
            <a:ext cx="62865" cy="91440"/>
          </a:xfrm>
          <a:custGeom>
            <a:avLst/>
            <a:gdLst/>
            <a:ahLst/>
            <a:cxnLst/>
            <a:rect l="l" t="t" r="r" b="b"/>
            <a:pathLst>
              <a:path w="62865" h="91440">
                <a:moveTo>
                  <a:pt x="0" y="0"/>
                </a:moveTo>
                <a:lnTo>
                  <a:pt x="62473" y="0"/>
                </a:lnTo>
                <a:lnTo>
                  <a:pt x="62473" y="91020"/>
                </a:lnTo>
                <a:lnTo>
                  <a:pt x="0" y="91020"/>
                </a:lnTo>
                <a:lnTo>
                  <a:pt x="0" y="0"/>
                </a:lnTo>
                <a:close/>
              </a:path>
            </a:pathLst>
          </a:custGeom>
          <a:ln w="142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7374487" y="1014341"/>
            <a:ext cx="51435" cy="17145"/>
          </a:xfrm>
          <a:custGeom>
            <a:avLst/>
            <a:gdLst/>
            <a:ahLst/>
            <a:cxnLst/>
            <a:rect l="l" t="t" r="r" b="b"/>
            <a:pathLst>
              <a:path w="51434" h="17144">
                <a:moveTo>
                  <a:pt x="0" y="17080"/>
                </a:moveTo>
                <a:lnTo>
                  <a:pt x="51153" y="17080"/>
                </a:lnTo>
                <a:lnTo>
                  <a:pt x="51153" y="0"/>
                </a:lnTo>
                <a:lnTo>
                  <a:pt x="0" y="0"/>
                </a:lnTo>
                <a:lnTo>
                  <a:pt x="0" y="17080"/>
                </a:lnTo>
                <a:close/>
              </a:path>
            </a:pathLst>
          </a:custGeom>
          <a:solidFill>
            <a:srgbClr val="EBF3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7367385" y="1007228"/>
            <a:ext cx="65405" cy="31750"/>
          </a:xfrm>
          <a:custGeom>
            <a:avLst/>
            <a:gdLst/>
            <a:ahLst/>
            <a:cxnLst/>
            <a:rect l="l" t="t" r="r" b="b"/>
            <a:pathLst>
              <a:path w="65404" h="31750">
                <a:moveTo>
                  <a:pt x="0" y="31300"/>
                </a:moveTo>
                <a:lnTo>
                  <a:pt x="65357" y="31300"/>
                </a:lnTo>
                <a:lnTo>
                  <a:pt x="65357" y="0"/>
                </a:lnTo>
                <a:lnTo>
                  <a:pt x="0" y="0"/>
                </a:lnTo>
                <a:lnTo>
                  <a:pt x="0" y="31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7306324" y="4097436"/>
            <a:ext cx="0" cy="318770"/>
          </a:xfrm>
          <a:custGeom>
            <a:avLst/>
            <a:gdLst/>
            <a:ahLst/>
            <a:cxnLst/>
            <a:rect l="l" t="t" r="r" b="b"/>
            <a:pathLst>
              <a:path w="0" h="318770">
                <a:moveTo>
                  <a:pt x="0" y="0"/>
                </a:moveTo>
                <a:lnTo>
                  <a:pt x="0" y="318555"/>
                </a:lnTo>
                <a:lnTo>
                  <a:pt x="0" y="0"/>
                </a:lnTo>
              </a:path>
            </a:pathLst>
          </a:custGeom>
          <a:ln w="142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7306324" y="3778888"/>
            <a:ext cx="0" cy="318770"/>
          </a:xfrm>
          <a:custGeom>
            <a:avLst/>
            <a:gdLst/>
            <a:ahLst/>
            <a:cxnLst/>
            <a:rect l="l" t="t" r="r" b="b"/>
            <a:pathLst>
              <a:path w="0" h="318770">
                <a:moveTo>
                  <a:pt x="0" y="0"/>
                </a:moveTo>
                <a:lnTo>
                  <a:pt x="0" y="318548"/>
                </a:lnTo>
                <a:lnTo>
                  <a:pt x="0" y="0"/>
                </a:lnTo>
              </a:path>
            </a:pathLst>
          </a:custGeom>
          <a:ln w="142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7312013" y="3869904"/>
            <a:ext cx="62865" cy="17145"/>
          </a:xfrm>
          <a:custGeom>
            <a:avLst/>
            <a:gdLst/>
            <a:ahLst/>
            <a:cxnLst/>
            <a:rect l="l" t="t" r="r" b="b"/>
            <a:pathLst>
              <a:path w="62865" h="17145">
                <a:moveTo>
                  <a:pt x="0" y="17050"/>
                </a:moveTo>
                <a:lnTo>
                  <a:pt x="62473" y="17050"/>
                </a:lnTo>
                <a:lnTo>
                  <a:pt x="62473" y="0"/>
                </a:lnTo>
                <a:lnTo>
                  <a:pt x="0" y="0"/>
                </a:lnTo>
                <a:lnTo>
                  <a:pt x="0" y="17050"/>
                </a:lnTo>
                <a:close/>
              </a:path>
            </a:pathLst>
          </a:custGeom>
          <a:solidFill>
            <a:srgbClr val="EEF3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7304912" y="3862791"/>
            <a:ext cx="76835" cy="31750"/>
          </a:xfrm>
          <a:custGeom>
            <a:avLst/>
            <a:gdLst/>
            <a:ahLst/>
            <a:cxnLst/>
            <a:rect l="l" t="t" r="r" b="b"/>
            <a:pathLst>
              <a:path w="76834" h="31750">
                <a:moveTo>
                  <a:pt x="0" y="31271"/>
                </a:moveTo>
                <a:lnTo>
                  <a:pt x="76676" y="31271"/>
                </a:lnTo>
                <a:lnTo>
                  <a:pt x="76676" y="0"/>
                </a:lnTo>
                <a:lnTo>
                  <a:pt x="0" y="0"/>
                </a:lnTo>
                <a:lnTo>
                  <a:pt x="0" y="31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7343250" y="4313589"/>
            <a:ext cx="0" cy="102870"/>
          </a:xfrm>
          <a:custGeom>
            <a:avLst/>
            <a:gdLst/>
            <a:ahLst/>
            <a:cxnLst/>
            <a:rect l="l" t="t" r="r" b="b"/>
            <a:pathLst>
              <a:path w="0" h="102870">
                <a:moveTo>
                  <a:pt x="0" y="0"/>
                </a:moveTo>
                <a:lnTo>
                  <a:pt x="0" y="102404"/>
                </a:lnTo>
              </a:path>
            </a:pathLst>
          </a:custGeom>
          <a:ln w="62473">
            <a:solidFill>
              <a:srgbClr val="EEF3A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7312013" y="4313587"/>
            <a:ext cx="62865" cy="102870"/>
          </a:xfrm>
          <a:custGeom>
            <a:avLst/>
            <a:gdLst/>
            <a:ahLst/>
            <a:cxnLst/>
            <a:rect l="l" t="t" r="r" b="b"/>
            <a:pathLst>
              <a:path w="62865" h="102870">
                <a:moveTo>
                  <a:pt x="0" y="0"/>
                </a:moveTo>
                <a:lnTo>
                  <a:pt x="62473" y="0"/>
                </a:lnTo>
                <a:lnTo>
                  <a:pt x="62473" y="102404"/>
                </a:lnTo>
                <a:lnTo>
                  <a:pt x="0" y="102404"/>
                </a:lnTo>
                <a:lnTo>
                  <a:pt x="0" y="0"/>
                </a:lnTo>
                <a:close/>
              </a:path>
            </a:pathLst>
          </a:custGeom>
          <a:ln w="14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7374487" y="4401773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 h="0">
                <a:moveTo>
                  <a:pt x="0" y="0"/>
                </a:moveTo>
                <a:lnTo>
                  <a:pt x="51153" y="0"/>
                </a:lnTo>
              </a:path>
            </a:pathLst>
          </a:custGeom>
          <a:ln w="28441">
            <a:solidFill>
              <a:srgbClr val="EEF3A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7374487" y="4387549"/>
            <a:ext cx="51435" cy="28575"/>
          </a:xfrm>
          <a:custGeom>
            <a:avLst/>
            <a:gdLst/>
            <a:ahLst/>
            <a:cxnLst/>
            <a:rect l="l" t="t" r="r" b="b"/>
            <a:pathLst>
              <a:path w="51434" h="28575">
                <a:moveTo>
                  <a:pt x="0" y="0"/>
                </a:moveTo>
                <a:lnTo>
                  <a:pt x="51153" y="0"/>
                </a:lnTo>
                <a:lnTo>
                  <a:pt x="51153" y="28441"/>
                </a:lnTo>
                <a:lnTo>
                  <a:pt x="0" y="28441"/>
                </a:lnTo>
                <a:lnTo>
                  <a:pt x="0" y="0"/>
                </a:lnTo>
                <a:close/>
              </a:path>
            </a:pathLst>
          </a:custGeom>
          <a:ln w="142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7385863" y="1224817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 h="0">
                <a:moveTo>
                  <a:pt x="0" y="0"/>
                </a:moveTo>
                <a:lnTo>
                  <a:pt x="45436" y="0"/>
                </a:lnTo>
              </a:path>
            </a:pathLst>
          </a:custGeom>
          <a:ln w="11390">
            <a:solidFill>
              <a:srgbClr val="EEF3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7378762" y="1224822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 h="0">
                <a:moveTo>
                  <a:pt x="0" y="0"/>
                </a:moveTo>
                <a:lnTo>
                  <a:pt x="59641" y="0"/>
                </a:lnTo>
              </a:path>
            </a:pathLst>
          </a:custGeom>
          <a:ln w="256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7383019" y="1128109"/>
            <a:ext cx="0" cy="102870"/>
          </a:xfrm>
          <a:custGeom>
            <a:avLst/>
            <a:gdLst/>
            <a:ahLst/>
            <a:cxnLst/>
            <a:rect l="l" t="t" r="r" b="b"/>
            <a:pathLst>
              <a:path w="0" h="102869">
                <a:moveTo>
                  <a:pt x="0" y="0"/>
                </a:moveTo>
                <a:lnTo>
                  <a:pt x="0" y="102403"/>
                </a:lnTo>
              </a:path>
            </a:pathLst>
          </a:custGeom>
          <a:ln w="5688">
            <a:solidFill>
              <a:srgbClr val="F0F3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7383019" y="1120995"/>
            <a:ext cx="0" cy="116839"/>
          </a:xfrm>
          <a:custGeom>
            <a:avLst/>
            <a:gdLst/>
            <a:ahLst/>
            <a:cxnLst/>
            <a:rect l="l" t="t" r="r" b="b"/>
            <a:pathLst>
              <a:path w="0" h="116840">
                <a:moveTo>
                  <a:pt x="0" y="0"/>
                </a:moveTo>
                <a:lnTo>
                  <a:pt x="0" y="116625"/>
                </a:lnTo>
              </a:path>
            </a:pathLst>
          </a:custGeom>
          <a:ln w="198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7383019" y="1031421"/>
            <a:ext cx="0" cy="97155"/>
          </a:xfrm>
          <a:custGeom>
            <a:avLst/>
            <a:gdLst/>
            <a:ahLst/>
            <a:cxnLst/>
            <a:rect l="l" t="t" r="r" b="b"/>
            <a:pathLst>
              <a:path w="0" h="97155">
                <a:moveTo>
                  <a:pt x="0" y="0"/>
                </a:moveTo>
                <a:lnTo>
                  <a:pt x="0" y="96687"/>
                </a:lnTo>
              </a:path>
            </a:pathLst>
          </a:custGeom>
          <a:ln w="5688">
            <a:solidFill>
              <a:srgbClr val="F0F3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7383019" y="1024307"/>
            <a:ext cx="0" cy="111125"/>
          </a:xfrm>
          <a:custGeom>
            <a:avLst/>
            <a:gdLst/>
            <a:ahLst/>
            <a:cxnLst/>
            <a:rect l="l" t="t" r="r" b="b"/>
            <a:pathLst>
              <a:path w="0" h="111125">
                <a:moveTo>
                  <a:pt x="0" y="0"/>
                </a:moveTo>
                <a:lnTo>
                  <a:pt x="0" y="110908"/>
                </a:lnTo>
              </a:path>
            </a:pathLst>
          </a:custGeom>
          <a:ln w="198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7385863" y="1037102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784" y="0"/>
                </a:lnTo>
              </a:path>
            </a:pathLst>
          </a:custGeom>
          <a:ln w="11361">
            <a:solidFill>
              <a:srgbClr val="F0F3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7378762" y="1037099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 h="0">
                <a:moveTo>
                  <a:pt x="0" y="0"/>
                </a:moveTo>
                <a:lnTo>
                  <a:pt x="53987" y="0"/>
                </a:lnTo>
              </a:path>
            </a:pathLst>
          </a:custGeom>
          <a:ln w="255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7385863" y="4194141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 h="0">
                <a:moveTo>
                  <a:pt x="0" y="0"/>
                </a:moveTo>
                <a:lnTo>
                  <a:pt x="45436" y="0"/>
                </a:lnTo>
              </a:path>
            </a:pathLst>
          </a:custGeom>
          <a:ln w="11362">
            <a:solidFill>
              <a:srgbClr val="F0F3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7378762" y="4194138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 h="0">
                <a:moveTo>
                  <a:pt x="0" y="0"/>
                </a:moveTo>
                <a:lnTo>
                  <a:pt x="59641" y="0"/>
                </a:lnTo>
              </a:path>
            </a:pathLst>
          </a:custGeom>
          <a:ln w="255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7383019" y="4188459"/>
            <a:ext cx="0" cy="102870"/>
          </a:xfrm>
          <a:custGeom>
            <a:avLst/>
            <a:gdLst/>
            <a:ahLst/>
            <a:cxnLst/>
            <a:rect l="l" t="t" r="r" b="b"/>
            <a:pathLst>
              <a:path w="0" h="102870">
                <a:moveTo>
                  <a:pt x="0" y="0"/>
                </a:moveTo>
                <a:lnTo>
                  <a:pt x="0" y="102376"/>
                </a:lnTo>
              </a:path>
            </a:pathLst>
          </a:custGeom>
          <a:ln w="5688">
            <a:solidFill>
              <a:srgbClr val="F0F3B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7383019" y="4181346"/>
            <a:ext cx="0" cy="116839"/>
          </a:xfrm>
          <a:custGeom>
            <a:avLst/>
            <a:gdLst/>
            <a:ahLst/>
            <a:cxnLst/>
            <a:rect l="l" t="t" r="r" b="b"/>
            <a:pathLst>
              <a:path w="0" h="116839">
                <a:moveTo>
                  <a:pt x="0" y="0"/>
                </a:moveTo>
                <a:lnTo>
                  <a:pt x="0" y="116597"/>
                </a:lnTo>
              </a:path>
            </a:pathLst>
          </a:custGeom>
          <a:ln w="198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7383019" y="4290836"/>
            <a:ext cx="0" cy="97155"/>
          </a:xfrm>
          <a:custGeom>
            <a:avLst/>
            <a:gdLst/>
            <a:ahLst/>
            <a:cxnLst/>
            <a:rect l="l" t="t" r="r" b="b"/>
            <a:pathLst>
              <a:path w="0" h="97154">
                <a:moveTo>
                  <a:pt x="0" y="0"/>
                </a:moveTo>
                <a:lnTo>
                  <a:pt x="0" y="96716"/>
                </a:lnTo>
              </a:path>
            </a:pathLst>
          </a:custGeom>
          <a:ln w="5688">
            <a:solidFill>
              <a:srgbClr val="F3F0B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7383019" y="4283729"/>
            <a:ext cx="0" cy="111125"/>
          </a:xfrm>
          <a:custGeom>
            <a:avLst/>
            <a:gdLst/>
            <a:ahLst/>
            <a:cxnLst/>
            <a:rect l="l" t="t" r="r" b="b"/>
            <a:pathLst>
              <a:path w="0" h="111125">
                <a:moveTo>
                  <a:pt x="0" y="0"/>
                </a:moveTo>
                <a:lnTo>
                  <a:pt x="0" y="110937"/>
                </a:lnTo>
              </a:path>
            </a:pathLst>
          </a:custGeom>
          <a:ln w="198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7385863" y="4381856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784" y="0"/>
                </a:lnTo>
              </a:path>
            </a:pathLst>
          </a:custGeom>
          <a:ln w="11390">
            <a:solidFill>
              <a:srgbClr val="F3F0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7378762" y="4381861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 h="0">
                <a:moveTo>
                  <a:pt x="0" y="0"/>
                </a:moveTo>
                <a:lnTo>
                  <a:pt x="53987" y="0"/>
                </a:lnTo>
              </a:path>
            </a:pathLst>
          </a:custGeom>
          <a:ln w="256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7510860" y="1199224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 h="0">
                <a:moveTo>
                  <a:pt x="0" y="0"/>
                </a:moveTo>
                <a:lnTo>
                  <a:pt x="45436" y="0"/>
                </a:lnTo>
              </a:path>
            </a:pathLst>
          </a:custGeom>
          <a:ln w="5695">
            <a:solidFill>
              <a:srgbClr val="F3F0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7503759" y="1199221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 h="0">
                <a:moveTo>
                  <a:pt x="0" y="0"/>
                </a:moveTo>
                <a:lnTo>
                  <a:pt x="59640" y="0"/>
                </a:lnTo>
              </a:path>
            </a:pathLst>
          </a:custGeom>
          <a:ln w="199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7513691" y="1116746"/>
            <a:ext cx="0" cy="80010"/>
          </a:xfrm>
          <a:custGeom>
            <a:avLst/>
            <a:gdLst/>
            <a:ahLst/>
            <a:cxnLst/>
            <a:rect l="l" t="t" r="r" b="b"/>
            <a:pathLst>
              <a:path w="0" h="80009">
                <a:moveTo>
                  <a:pt x="0" y="0"/>
                </a:moveTo>
                <a:lnTo>
                  <a:pt x="0" y="79630"/>
                </a:lnTo>
              </a:path>
            </a:pathLst>
          </a:custGeom>
          <a:ln w="5660">
            <a:solidFill>
              <a:srgbClr val="F3F0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7513691" y="1109633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850"/>
                </a:lnTo>
              </a:path>
            </a:pathLst>
          </a:custGeom>
          <a:ln w="198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7513691" y="1037116"/>
            <a:ext cx="0" cy="80010"/>
          </a:xfrm>
          <a:custGeom>
            <a:avLst/>
            <a:gdLst/>
            <a:ahLst/>
            <a:cxnLst/>
            <a:rect l="l" t="t" r="r" b="b"/>
            <a:pathLst>
              <a:path w="0" h="80009">
                <a:moveTo>
                  <a:pt x="0" y="0"/>
                </a:moveTo>
                <a:lnTo>
                  <a:pt x="0" y="79630"/>
                </a:lnTo>
              </a:path>
            </a:pathLst>
          </a:custGeom>
          <a:ln w="5660">
            <a:solidFill>
              <a:srgbClr val="F5F0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7513691" y="1030003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850"/>
                </a:lnTo>
              </a:path>
            </a:pathLst>
          </a:custGeom>
          <a:ln w="198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7499492" y="1020029"/>
            <a:ext cx="57150" cy="17145"/>
          </a:xfrm>
          <a:custGeom>
            <a:avLst/>
            <a:gdLst/>
            <a:ahLst/>
            <a:cxnLst/>
            <a:rect l="l" t="t" r="r" b="b"/>
            <a:pathLst>
              <a:path w="57150" h="17144">
                <a:moveTo>
                  <a:pt x="0" y="17078"/>
                </a:moveTo>
                <a:lnTo>
                  <a:pt x="56813" y="17078"/>
                </a:lnTo>
                <a:lnTo>
                  <a:pt x="56813" y="0"/>
                </a:lnTo>
                <a:lnTo>
                  <a:pt x="0" y="0"/>
                </a:lnTo>
                <a:lnTo>
                  <a:pt x="0" y="17078"/>
                </a:lnTo>
                <a:close/>
              </a:path>
            </a:pathLst>
          </a:custGeom>
          <a:solidFill>
            <a:srgbClr val="F5E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7492389" y="1012923"/>
            <a:ext cx="71120" cy="31750"/>
          </a:xfrm>
          <a:custGeom>
            <a:avLst/>
            <a:gdLst/>
            <a:ahLst/>
            <a:cxnLst/>
            <a:rect l="l" t="t" r="r" b="b"/>
            <a:pathLst>
              <a:path w="71120" h="31750">
                <a:moveTo>
                  <a:pt x="0" y="31300"/>
                </a:moveTo>
                <a:lnTo>
                  <a:pt x="71018" y="31300"/>
                </a:lnTo>
                <a:lnTo>
                  <a:pt x="71018" y="0"/>
                </a:lnTo>
                <a:lnTo>
                  <a:pt x="0" y="0"/>
                </a:lnTo>
                <a:lnTo>
                  <a:pt x="0" y="31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7493803" y="1031421"/>
            <a:ext cx="5715" cy="17145"/>
          </a:xfrm>
          <a:custGeom>
            <a:avLst/>
            <a:gdLst/>
            <a:ahLst/>
            <a:cxnLst/>
            <a:rect l="l" t="t" r="r" b="b"/>
            <a:pathLst>
              <a:path w="5715" h="17144">
                <a:moveTo>
                  <a:pt x="0" y="17051"/>
                </a:moveTo>
                <a:lnTo>
                  <a:pt x="5688" y="17051"/>
                </a:lnTo>
                <a:lnTo>
                  <a:pt x="5688" y="0"/>
                </a:lnTo>
                <a:lnTo>
                  <a:pt x="0" y="0"/>
                </a:lnTo>
                <a:lnTo>
                  <a:pt x="0" y="17051"/>
                </a:lnTo>
                <a:close/>
              </a:path>
            </a:pathLst>
          </a:custGeom>
          <a:solidFill>
            <a:srgbClr val="F5E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7486702" y="1024307"/>
            <a:ext cx="20320" cy="31750"/>
          </a:xfrm>
          <a:custGeom>
            <a:avLst/>
            <a:gdLst/>
            <a:ahLst/>
            <a:cxnLst/>
            <a:rect l="l" t="t" r="r" b="b"/>
            <a:pathLst>
              <a:path w="20320" h="31750">
                <a:moveTo>
                  <a:pt x="0" y="31271"/>
                </a:moveTo>
                <a:lnTo>
                  <a:pt x="19891" y="31271"/>
                </a:lnTo>
                <a:lnTo>
                  <a:pt x="19891" y="0"/>
                </a:lnTo>
                <a:lnTo>
                  <a:pt x="0" y="0"/>
                </a:lnTo>
                <a:lnTo>
                  <a:pt x="0" y="31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7499492" y="104279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376" y="0"/>
                </a:lnTo>
              </a:path>
            </a:pathLst>
          </a:custGeom>
          <a:ln w="11362">
            <a:solidFill>
              <a:srgbClr val="F8EEA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7492389" y="1030003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4">
                <a:moveTo>
                  <a:pt x="0" y="25583"/>
                </a:moveTo>
                <a:lnTo>
                  <a:pt x="25580" y="25583"/>
                </a:lnTo>
                <a:lnTo>
                  <a:pt x="25580" y="0"/>
                </a:lnTo>
                <a:lnTo>
                  <a:pt x="0" y="0"/>
                </a:lnTo>
                <a:lnTo>
                  <a:pt x="0" y="255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7561988" y="1025725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 h="0">
                <a:moveTo>
                  <a:pt x="0" y="0"/>
                </a:moveTo>
                <a:lnTo>
                  <a:pt x="17029" y="0"/>
                </a:lnTo>
              </a:path>
            </a:pathLst>
          </a:custGeom>
          <a:ln w="11391">
            <a:solidFill>
              <a:srgbClr val="F8EEA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7554885" y="1025729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 h="0">
                <a:moveTo>
                  <a:pt x="0" y="0"/>
                </a:moveTo>
                <a:lnTo>
                  <a:pt x="31233" y="0"/>
                </a:lnTo>
              </a:path>
            </a:pathLst>
          </a:custGeom>
          <a:ln w="256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7559150" y="1020029"/>
            <a:ext cx="0" cy="91440"/>
          </a:xfrm>
          <a:custGeom>
            <a:avLst/>
            <a:gdLst/>
            <a:ahLst/>
            <a:cxnLst/>
            <a:rect l="l" t="t" r="r" b="b"/>
            <a:pathLst>
              <a:path w="0" h="91440">
                <a:moveTo>
                  <a:pt x="0" y="0"/>
                </a:moveTo>
                <a:lnTo>
                  <a:pt x="0" y="91020"/>
                </a:lnTo>
              </a:path>
            </a:pathLst>
          </a:custGeom>
          <a:ln w="5688">
            <a:solidFill>
              <a:srgbClr val="F8EB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7559150" y="1012923"/>
            <a:ext cx="0" cy="105410"/>
          </a:xfrm>
          <a:custGeom>
            <a:avLst/>
            <a:gdLst/>
            <a:ahLst/>
            <a:cxnLst/>
            <a:rect l="l" t="t" r="r" b="b"/>
            <a:pathLst>
              <a:path w="0" h="105409">
                <a:moveTo>
                  <a:pt x="0" y="0"/>
                </a:moveTo>
                <a:lnTo>
                  <a:pt x="0" y="105241"/>
                </a:lnTo>
              </a:path>
            </a:pathLst>
          </a:custGeom>
          <a:ln w="198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7559150" y="1111050"/>
            <a:ext cx="0" cy="91440"/>
          </a:xfrm>
          <a:custGeom>
            <a:avLst/>
            <a:gdLst/>
            <a:ahLst/>
            <a:cxnLst/>
            <a:rect l="l" t="t" r="r" b="b"/>
            <a:pathLst>
              <a:path w="0" h="91440">
                <a:moveTo>
                  <a:pt x="0" y="0"/>
                </a:moveTo>
                <a:lnTo>
                  <a:pt x="0" y="91022"/>
                </a:lnTo>
              </a:path>
            </a:pathLst>
          </a:custGeom>
          <a:ln w="5688">
            <a:solidFill>
              <a:srgbClr val="FAEB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7559150" y="1103937"/>
            <a:ext cx="0" cy="105410"/>
          </a:xfrm>
          <a:custGeom>
            <a:avLst/>
            <a:gdLst/>
            <a:ahLst/>
            <a:cxnLst/>
            <a:rect l="l" t="t" r="r" b="b"/>
            <a:pathLst>
              <a:path w="0" h="105409">
                <a:moveTo>
                  <a:pt x="0" y="0"/>
                </a:moveTo>
                <a:lnTo>
                  <a:pt x="0" y="105241"/>
                </a:lnTo>
              </a:path>
            </a:pathLst>
          </a:custGeom>
          <a:ln w="198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7510860" y="4231111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 h="0">
                <a:moveTo>
                  <a:pt x="0" y="0"/>
                </a:moveTo>
                <a:lnTo>
                  <a:pt x="45436" y="0"/>
                </a:lnTo>
              </a:path>
            </a:pathLst>
          </a:custGeom>
          <a:ln w="5695">
            <a:solidFill>
              <a:srgbClr val="FAE8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7503759" y="4231109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 h="0">
                <a:moveTo>
                  <a:pt x="0" y="0"/>
                </a:moveTo>
                <a:lnTo>
                  <a:pt x="59640" y="0"/>
                </a:lnTo>
              </a:path>
            </a:pathLst>
          </a:custGeom>
          <a:ln w="199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7513691" y="4233952"/>
            <a:ext cx="0" cy="80010"/>
          </a:xfrm>
          <a:custGeom>
            <a:avLst/>
            <a:gdLst/>
            <a:ahLst/>
            <a:cxnLst/>
            <a:rect l="l" t="t" r="r" b="b"/>
            <a:pathLst>
              <a:path w="0" h="80010">
                <a:moveTo>
                  <a:pt x="0" y="0"/>
                </a:moveTo>
                <a:lnTo>
                  <a:pt x="0" y="79629"/>
                </a:lnTo>
              </a:path>
            </a:pathLst>
          </a:custGeom>
          <a:ln w="5660">
            <a:solidFill>
              <a:srgbClr val="FAE8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7513691" y="4226846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79">
                <a:moveTo>
                  <a:pt x="0" y="0"/>
                </a:moveTo>
                <a:lnTo>
                  <a:pt x="0" y="93850"/>
                </a:lnTo>
              </a:path>
            </a:pathLst>
          </a:custGeom>
          <a:ln w="198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7513691" y="4313589"/>
            <a:ext cx="0" cy="80010"/>
          </a:xfrm>
          <a:custGeom>
            <a:avLst/>
            <a:gdLst/>
            <a:ahLst/>
            <a:cxnLst/>
            <a:rect l="l" t="t" r="r" b="b"/>
            <a:pathLst>
              <a:path w="0" h="80010">
                <a:moveTo>
                  <a:pt x="0" y="0"/>
                </a:moveTo>
                <a:lnTo>
                  <a:pt x="0" y="79658"/>
                </a:lnTo>
              </a:path>
            </a:pathLst>
          </a:custGeom>
          <a:ln w="5660">
            <a:solidFill>
              <a:srgbClr val="FAE8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7513691" y="4306476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79">
                <a:moveTo>
                  <a:pt x="0" y="0"/>
                </a:moveTo>
                <a:lnTo>
                  <a:pt x="0" y="93879"/>
                </a:lnTo>
              </a:path>
            </a:pathLst>
          </a:custGeom>
          <a:ln w="198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7499492" y="4393248"/>
            <a:ext cx="57150" cy="17145"/>
          </a:xfrm>
          <a:custGeom>
            <a:avLst/>
            <a:gdLst/>
            <a:ahLst/>
            <a:cxnLst/>
            <a:rect l="l" t="t" r="r" b="b"/>
            <a:pathLst>
              <a:path w="57150" h="17145">
                <a:moveTo>
                  <a:pt x="0" y="17050"/>
                </a:moveTo>
                <a:lnTo>
                  <a:pt x="56813" y="17050"/>
                </a:lnTo>
                <a:lnTo>
                  <a:pt x="56813" y="0"/>
                </a:lnTo>
                <a:lnTo>
                  <a:pt x="0" y="0"/>
                </a:lnTo>
                <a:lnTo>
                  <a:pt x="0" y="17050"/>
                </a:lnTo>
                <a:close/>
              </a:path>
            </a:pathLst>
          </a:custGeom>
          <a:solidFill>
            <a:srgbClr val="FDE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7492389" y="4386134"/>
            <a:ext cx="71120" cy="31750"/>
          </a:xfrm>
          <a:custGeom>
            <a:avLst/>
            <a:gdLst/>
            <a:ahLst/>
            <a:cxnLst/>
            <a:rect l="l" t="t" r="r" b="b"/>
            <a:pathLst>
              <a:path w="71120" h="31750">
                <a:moveTo>
                  <a:pt x="0" y="31271"/>
                </a:moveTo>
                <a:lnTo>
                  <a:pt x="71018" y="31271"/>
                </a:lnTo>
                <a:lnTo>
                  <a:pt x="71018" y="0"/>
                </a:lnTo>
                <a:lnTo>
                  <a:pt x="0" y="0"/>
                </a:lnTo>
                <a:lnTo>
                  <a:pt x="0" y="31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7493803" y="4381856"/>
            <a:ext cx="5715" cy="17145"/>
          </a:xfrm>
          <a:custGeom>
            <a:avLst/>
            <a:gdLst/>
            <a:ahLst/>
            <a:cxnLst/>
            <a:rect l="l" t="t" r="r" b="b"/>
            <a:pathLst>
              <a:path w="5715" h="17145">
                <a:moveTo>
                  <a:pt x="0" y="17050"/>
                </a:moveTo>
                <a:lnTo>
                  <a:pt x="5688" y="17050"/>
                </a:lnTo>
                <a:lnTo>
                  <a:pt x="5688" y="0"/>
                </a:lnTo>
                <a:lnTo>
                  <a:pt x="0" y="0"/>
                </a:lnTo>
                <a:lnTo>
                  <a:pt x="0" y="17050"/>
                </a:lnTo>
                <a:close/>
              </a:path>
            </a:pathLst>
          </a:custGeom>
          <a:solidFill>
            <a:srgbClr val="FDE6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7486702" y="4374743"/>
            <a:ext cx="20320" cy="31750"/>
          </a:xfrm>
          <a:custGeom>
            <a:avLst/>
            <a:gdLst/>
            <a:ahLst/>
            <a:cxnLst/>
            <a:rect l="l" t="t" r="r" b="b"/>
            <a:pathLst>
              <a:path w="20320" h="31750">
                <a:moveTo>
                  <a:pt x="0" y="31272"/>
                </a:moveTo>
                <a:lnTo>
                  <a:pt x="19891" y="31272"/>
                </a:lnTo>
                <a:lnTo>
                  <a:pt x="19891" y="0"/>
                </a:lnTo>
                <a:lnTo>
                  <a:pt x="0" y="0"/>
                </a:lnTo>
                <a:lnTo>
                  <a:pt x="0" y="312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7499492" y="43875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376" y="0"/>
                </a:lnTo>
              </a:path>
            </a:pathLst>
          </a:custGeom>
          <a:ln w="11391">
            <a:solidFill>
              <a:srgbClr val="FDE39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7492389" y="4374743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0" y="25611"/>
                </a:moveTo>
                <a:lnTo>
                  <a:pt x="25580" y="25611"/>
                </a:lnTo>
                <a:lnTo>
                  <a:pt x="25580" y="0"/>
                </a:lnTo>
                <a:lnTo>
                  <a:pt x="0" y="0"/>
                </a:lnTo>
                <a:lnTo>
                  <a:pt x="0" y="25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7561988" y="4404610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 h="0">
                <a:moveTo>
                  <a:pt x="0" y="0"/>
                </a:moveTo>
                <a:lnTo>
                  <a:pt x="17029" y="0"/>
                </a:lnTo>
              </a:path>
            </a:pathLst>
          </a:custGeom>
          <a:ln w="11390">
            <a:solidFill>
              <a:srgbClr val="FDE3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7554885" y="4404607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 h="0">
                <a:moveTo>
                  <a:pt x="0" y="0"/>
                </a:moveTo>
                <a:lnTo>
                  <a:pt x="31233" y="0"/>
                </a:lnTo>
              </a:path>
            </a:pathLst>
          </a:custGeom>
          <a:ln w="256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7559150" y="4319277"/>
            <a:ext cx="0" cy="91440"/>
          </a:xfrm>
          <a:custGeom>
            <a:avLst/>
            <a:gdLst/>
            <a:ahLst/>
            <a:cxnLst/>
            <a:rect l="l" t="t" r="r" b="b"/>
            <a:pathLst>
              <a:path w="0" h="91439">
                <a:moveTo>
                  <a:pt x="0" y="0"/>
                </a:moveTo>
                <a:lnTo>
                  <a:pt x="0" y="91020"/>
                </a:lnTo>
              </a:path>
            </a:pathLst>
          </a:custGeom>
          <a:ln w="5688">
            <a:solidFill>
              <a:srgbClr val="FDE1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7559150" y="4312172"/>
            <a:ext cx="0" cy="105410"/>
          </a:xfrm>
          <a:custGeom>
            <a:avLst/>
            <a:gdLst/>
            <a:ahLst/>
            <a:cxnLst/>
            <a:rect l="l" t="t" r="r" b="b"/>
            <a:pathLst>
              <a:path w="0" h="105410">
                <a:moveTo>
                  <a:pt x="0" y="0"/>
                </a:moveTo>
                <a:lnTo>
                  <a:pt x="0" y="105241"/>
                </a:lnTo>
              </a:path>
            </a:pathLst>
          </a:custGeom>
          <a:ln w="198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7559150" y="4228264"/>
            <a:ext cx="0" cy="91440"/>
          </a:xfrm>
          <a:custGeom>
            <a:avLst/>
            <a:gdLst/>
            <a:ahLst/>
            <a:cxnLst/>
            <a:rect l="l" t="t" r="r" b="b"/>
            <a:pathLst>
              <a:path w="0" h="91439">
                <a:moveTo>
                  <a:pt x="0" y="0"/>
                </a:moveTo>
                <a:lnTo>
                  <a:pt x="0" y="91020"/>
                </a:lnTo>
              </a:path>
            </a:pathLst>
          </a:custGeom>
          <a:ln w="5688">
            <a:solidFill>
              <a:srgbClr val="FDE1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7559150" y="4221151"/>
            <a:ext cx="0" cy="105410"/>
          </a:xfrm>
          <a:custGeom>
            <a:avLst/>
            <a:gdLst/>
            <a:ahLst/>
            <a:cxnLst/>
            <a:rect l="l" t="t" r="r" b="b"/>
            <a:pathLst>
              <a:path w="0" h="105410">
                <a:moveTo>
                  <a:pt x="0" y="0"/>
                </a:moveTo>
                <a:lnTo>
                  <a:pt x="0" y="105241"/>
                </a:lnTo>
              </a:path>
            </a:pathLst>
          </a:custGeom>
          <a:ln w="198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7476766" y="1207764"/>
            <a:ext cx="0" cy="17145"/>
          </a:xfrm>
          <a:custGeom>
            <a:avLst/>
            <a:gdLst/>
            <a:ahLst/>
            <a:cxnLst/>
            <a:rect l="l" t="t" r="r" b="b"/>
            <a:pathLst>
              <a:path w="0" h="17144">
                <a:moveTo>
                  <a:pt x="-7101" y="8525"/>
                </a:moveTo>
                <a:lnTo>
                  <a:pt x="7101" y="8525"/>
                </a:lnTo>
              </a:path>
            </a:pathLst>
          </a:custGeom>
          <a:ln w="17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7476766" y="1207764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7499491" y="1196373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30">
                <a:moveTo>
                  <a:pt x="-7101" y="5695"/>
                </a:moveTo>
                <a:lnTo>
                  <a:pt x="7101" y="5695"/>
                </a:lnTo>
              </a:path>
            </a:pathLst>
          </a:custGeom>
          <a:ln w="113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7476766" y="1196373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7476766" y="1184989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30">
                <a:moveTo>
                  <a:pt x="-7101" y="5691"/>
                </a:moveTo>
                <a:lnTo>
                  <a:pt x="7101" y="5691"/>
                </a:lnTo>
              </a:path>
            </a:pathLst>
          </a:custGeom>
          <a:ln w="113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7476766" y="1184989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7499491" y="1173626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30">
                <a:moveTo>
                  <a:pt x="-7101" y="5681"/>
                </a:moveTo>
                <a:lnTo>
                  <a:pt x="7101" y="5681"/>
                </a:lnTo>
              </a:path>
            </a:pathLst>
          </a:custGeom>
          <a:ln w="113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7476766" y="1173626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7476766" y="1162243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30">
                <a:moveTo>
                  <a:pt x="-7101" y="5691"/>
                </a:moveTo>
                <a:lnTo>
                  <a:pt x="7101" y="5691"/>
                </a:lnTo>
              </a:path>
            </a:pathLst>
          </a:custGeom>
          <a:ln w="113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7476766" y="1162243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7499491" y="1150880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30">
                <a:moveTo>
                  <a:pt x="-7101" y="5681"/>
                </a:moveTo>
                <a:lnTo>
                  <a:pt x="7101" y="5681"/>
                </a:lnTo>
              </a:path>
            </a:pathLst>
          </a:custGeom>
          <a:ln w="113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7476766" y="1150880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7476766" y="1139489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30">
                <a:moveTo>
                  <a:pt x="-7101" y="5695"/>
                </a:moveTo>
                <a:lnTo>
                  <a:pt x="7101" y="5695"/>
                </a:lnTo>
              </a:path>
            </a:pathLst>
          </a:custGeom>
          <a:ln w="113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7476766" y="1139489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7499491" y="1128106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30">
                <a:moveTo>
                  <a:pt x="-7101" y="5691"/>
                </a:moveTo>
                <a:lnTo>
                  <a:pt x="7101" y="5691"/>
                </a:lnTo>
              </a:path>
            </a:pathLst>
          </a:custGeom>
          <a:ln w="113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7476766" y="1128106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7476766" y="1116743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30">
                <a:moveTo>
                  <a:pt x="-7101" y="5681"/>
                </a:moveTo>
                <a:lnTo>
                  <a:pt x="7101" y="5681"/>
                </a:lnTo>
              </a:path>
            </a:pathLst>
          </a:custGeom>
          <a:ln w="113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7476766" y="1116743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7499491" y="1105359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30">
                <a:moveTo>
                  <a:pt x="-7101" y="5691"/>
                </a:moveTo>
                <a:lnTo>
                  <a:pt x="7101" y="5691"/>
                </a:lnTo>
              </a:path>
            </a:pathLst>
          </a:custGeom>
          <a:ln w="113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7476766" y="1105359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7476766" y="1093997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30">
                <a:moveTo>
                  <a:pt x="-7101" y="5681"/>
                </a:moveTo>
                <a:lnTo>
                  <a:pt x="7101" y="5681"/>
                </a:lnTo>
              </a:path>
            </a:pathLst>
          </a:custGeom>
          <a:ln w="113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7476766" y="1093997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7499491" y="1082606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30">
                <a:moveTo>
                  <a:pt x="-7101" y="5695"/>
                </a:moveTo>
                <a:lnTo>
                  <a:pt x="7101" y="5695"/>
                </a:lnTo>
              </a:path>
            </a:pathLst>
          </a:custGeom>
          <a:ln w="113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7476766" y="1082606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7476766" y="4194152"/>
            <a:ext cx="0" cy="17145"/>
          </a:xfrm>
          <a:custGeom>
            <a:avLst/>
            <a:gdLst/>
            <a:ahLst/>
            <a:cxnLst/>
            <a:rect l="l" t="t" r="r" b="b"/>
            <a:pathLst>
              <a:path w="0" h="17145">
                <a:moveTo>
                  <a:pt x="-7101" y="8525"/>
                </a:moveTo>
                <a:lnTo>
                  <a:pt x="7101" y="8525"/>
                </a:lnTo>
              </a:path>
            </a:pathLst>
          </a:custGeom>
          <a:ln w="17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7476766" y="4211203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7499491" y="4211203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29">
                <a:moveTo>
                  <a:pt x="-7101" y="5695"/>
                </a:moveTo>
                <a:lnTo>
                  <a:pt x="7101" y="5695"/>
                </a:lnTo>
              </a:path>
            </a:pathLst>
          </a:custGeom>
          <a:ln w="113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7476766" y="4222594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7476766" y="4222594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29">
                <a:moveTo>
                  <a:pt x="-7101" y="5681"/>
                </a:moveTo>
                <a:lnTo>
                  <a:pt x="7101" y="5681"/>
                </a:lnTo>
              </a:path>
            </a:pathLst>
          </a:custGeom>
          <a:ln w="113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7476766" y="4233957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7499491" y="4233957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29">
                <a:moveTo>
                  <a:pt x="-7101" y="5691"/>
                </a:moveTo>
                <a:lnTo>
                  <a:pt x="7101" y="5691"/>
                </a:lnTo>
              </a:path>
            </a:pathLst>
          </a:custGeom>
          <a:ln w="113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7476766" y="4245340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7476766" y="4245340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29">
                <a:moveTo>
                  <a:pt x="-7101" y="5681"/>
                </a:moveTo>
                <a:lnTo>
                  <a:pt x="7101" y="5681"/>
                </a:lnTo>
              </a:path>
            </a:pathLst>
          </a:custGeom>
          <a:ln w="113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7476766" y="4256703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7499491" y="4256703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29">
                <a:moveTo>
                  <a:pt x="-7101" y="5691"/>
                </a:moveTo>
                <a:lnTo>
                  <a:pt x="7101" y="5691"/>
                </a:lnTo>
              </a:path>
            </a:pathLst>
          </a:custGeom>
          <a:ln w="113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7476766" y="4268087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7476766" y="4268087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29">
                <a:moveTo>
                  <a:pt x="-7101" y="5695"/>
                </a:moveTo>
                <a:lnTo>
                  <a:pt x="7101" y="5695"/>
                </a:lnTo>
              </a:path>
            </a:pathLst>
          </a:custGeom>
          <a:ln w="113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7476766" y="4279477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7499491" y="4279477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29">
                <a:moveTo>
                  <a:pt x="-7101" y="5681"/>
                </a:moveTo>
                <a:lnTo>
                  <a:pt x="7101" y="5681"/>
                </a:lnTo>
              </a:path>
            </a:pathLst>
          </a:custGeom>
          <a:ln w="113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7476766" y="4290840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7476766" y="4290840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29">
                <a:moveTo>
                  <a:pt x="-7101" y="5691"/>
                </a:moveTo>
                <a:lnTo>
                  <a:pt x="7101" y="5691"/>
                </a:lnTo>
              </a:path>
            </a:pathLst>
          </a:custGeom>
          <a:ln w="113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7476766" y="4302224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7499491" y="4302224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29">
                <a:moveTo>
                  <a:pt x="-7101" y="5681"/>
                </a:moveTo>
                <a:lnTo>
                  <a:pt x="7101" y="5681"/>
                </a:lnTo>
              </a:path>
            </a:pathLst>
          </a:custGeom>
          <a:ln w="113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7476766" y="4313587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7476766" y="4313587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29">
                <a:moveTo>
                  <a:pt x="-7101" y="5691"/>
                </a:moveTo>
                <a:lnTo>
                  <a:pt x="7101" y="5691"/>
                </a:lnTo>
              </a:path>
            </a:pathLst>
          </a:custGeom>
          <a:ln w="113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7476766" y="4324970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7499491" y="4324970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29">
                <a:moveTo>
                  <a:pt x="-7101" y="5695"/>
                </a:moveTo>
                <a:lnTo>
                  <a:pt x="7101" y="5695"/>
                </a:lnTo>
              </a:path>
            </a:pathLst>
          </a:custGeom>
          <a:ln w="113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7476766" y="4336361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7266547" y="849379"/>
            <a:ext cx="0" cy="3720465"/>
          </a:xfrm>
          <a:custGeom>
            <a:avLst/>
            <a:gdLst/>
            <a:ahLst/>
            <a:cxnLst/>
            <a:rect l="l" t="t" r="r" b="b"/>
            <a:pathLst>
              <a:path w="0" h="3720465">
                <a:moveTo>
                  <a:pt x="0" y="0"/>
                </a:moveTo>
                <a:lnTo>
                  <a:pt x="0" y="3720178"/>
                </a:lnTo>
              </a:path>
            </a:pathLst>
          </a:custGeom>
          <a:ln w="56814">
            <a:solidFill>
              <a:srgbClr val="E34F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7238140" y="849383"/>
            <a:ext cx="57150" cy="3720465"/>
          </a:xfrm>
          <a:custGeom>
            <a:avLst/>
            <a:gdLst/>
            <a:ahLst/>
            <a:cxnLst/>
            <a:rect l="l" t="t" r="r" b="b"/>
            <a:pathLst>
              <a:path w="57150" h="3720465">
                <a:moveTo>
                  <a:pt x="0" y="0"/>
                </a:moveTo>
                <a:lnTo>
                  <a:pt x="56814" y="0"/>
                </a:lnTo>
                <a:lnTo>
                  <a:pt x="56814" y="3720179"/>
                </a:lnTo>
                <a:lnTo>
                  <a:pt x="0" y="3720179"/>
                </a:lnTo>
                <a:lnTo>
                  <a:pt x="0" y="0"/>
                </a:lnTo>
                <a:close/>
              </a:path>
            </a:pathLst>
          </a:custGeom>
          <a:ln w="142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5820181" y="766876"/>
            <a:ext cx="3085617" cy="3889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8277849" y="1335755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 h="0">
                <a:moveTo>
                  <a:pt x="0" y="0"/>
                </a:moveTo>
                <a:lnTo>
                  <a:pt x="142035" y="0"/>
                </a:lnTo>
              </a:path>
            </a:pathLst>
          </a:custGeom>
          <a:ln w="28442">
            <a:solidFill>
              <a:srgbClr val="D742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8277850" y="1321531"/>
            <a:ext cx="142240" cy="28575"/>
          </a:xfrm>
          <a:custGeom>
            <a:avLst/>
            <a:gdLst/>
            <a:ahLst/>
            <a:cxnLst/>
            <a:rect l="l" t="t" r="r" b="b"/>
            <a:pathLst>
              <a:path w="142240" h="28575">
                <a:moveTo>
                  <a:pt x="0" y="0"/>
                </a:moveTo>
                <a:lnTo>
                  <a:pt x="142035" y="0"/>
                </a:lnTo>
                <a:lnTo>
                  <a:pt x="142035" y="28441"/>
                </a:lnTo>
                <a:lnTo>
                  <a:pt x="0" y="28441"/>
                </a:lnTo>
                <a:lnTo>
                  <a:pt x="0" y="0"/>
                </a:lnTo>
                <a:close/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8277849" y="1367031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 h="0">
                <a:moveTo>
                  <a:pt x="0" y="0"/>
                </a:moveTo>
                <a:lnTo>
                  <a:pt x="164753" y="0"/>
                </a:lnTo>
              </a:path>
            </a:pathLst>
          </a:custGeom>
          <a:ln w="34108">
            <a:solidFill>
              <a:srgbClr val="D43F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8277850" y="1349973"/>
            <a:ext cx="165100" cy="34290"/>
          </a:xfrm>
          <a:custGeom>
            <a:avLst/>
            <a:gdLst/>
            <a:ahLst/>
            <a:cxnLst/>
            <a:rect l="l" t="t" r="r" b="b"/>
            <a:pathLst>
              <a:path w="165100" h="34290">
                <a:moveTo>
                  <a:pt x="0" y="0"/>
                </a:moveTo>
                <a:lnTo>
                  <a:pt x="164753" y="0"/>
                </a:lnTo>
                <a:lnTo>
                  <a:pt x="164753" y="34108"/>
                </a:lnTo>
                <a:lnTo>
                  <a:pt x="0" y="34108"/>
                </a:lnTo>
                <a:lnTo>
                  <a:pt x="0" y="0"/>
                </a:lnTo>
                <a:close/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8277849" y="1267480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 h="0">
                <a:moveTo>
                  <a:pt x="0" y="0"/>
                </a:moveTo>
                <a:lnTo>
                  <a:pt x="142035" y="0"/>
                </a:lnTo>
              </a:path>
            </a:pathLst>
          </a:custGeom>
          <a:ln w="28441">
            <a:solidFill>
              <a:srgbClr val="D43A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8277850" y="1253256"/>
            <a:ext cx="142240" cy="28575"/>
          </a:xfrm>
          <a:custGeom>
            <a:avLst/>
            <a:gdLst/>
            <a:ahLst/>
            <a:cxnLst/>
            <a:rect l="l" t="t" r="r" b="b"/>
            <a:pathLst>
              <a:path w="142240" h="28575">
                <a:moveTo>
                  <a:pt x="0" y="0"/>
                </a:moveTo>
                <a:lnTo>
                  <a:pt x="142035" y="0"/>
                </a:lnTo>
                <a:lnTo>
                  <a:pt x="142035" y="28441"/>
                </a:lnTo>
                <a:lnTo>
                  <a:pt x="0" y="28441"/>
                </a:lnTo>
                <a:lnTo>
                  <a:pt x="0" y="0"/>
                </a:lnTo>
                <a:close/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8277849" y="1295922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 h="0">
                <a:moveTo>
                  <a:pt x="0" y="0"/>
                </a:moveTo>
                <a:lnTo>
                  <a:pt x="164753" y="0"/>
                </a:lnTo>
              </a:path>
            </a:pathLst>
          </a:custGeom>
          <a:ln w="28441">
            <a:solidFill>
              <a:srgbClr val="D138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8277850" y="1281698"/>
            <a:ext cx="165100" cy="28575"/>
          </a:xfrm>
          <a:custGeom>
            <a:avLst/>
            <a:gdLst/>
            <a:ahLst/>
            <a:cxnLst/>
            <a:rect l="l" t="t" r="r" b="b"/>
            <a:pathLst>
              <a:path w="165100" h="28575">
                <a:moveTo>
                  <a:pt x="0" y="0"/>
                </a:moveTo>
                <a:lnTo>
                  <a:pt x="164753" y="0"/>
                </a:lnTo>
                <a:lnTo>
                  <a:pt x="164753" y="28442"/>
                </a:lnTo>
                <a:lnTo>
                  <a:pt x="0" y="28442"/>
                </a:lnTo>
                <a:lnTo>
                  <a:pt x="0" y="0"/>
                </a:lnTo>
                <a:close/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8584637" y="1947236"/>
            <a:ext cx="80010" cy="0"/>
          </a:xfrm>
          <a:custGeom>
            <a:avLst/>
            <a:gdLst/>
            <a:ahLst/>
            <a:cxnLst/>
            <a:rect l="l" t="t" r="r" b="b"/>
            <a:pathLst>
              <a:path w="80009" h="0">
                <a:moveTo>
                  <a:pt x="0" y="0"/>
                </a:moveTo>
                <a:lnTo>
                  <a:pt x="79533" y="0"/>
                </a:lnTo>
              </a:path>
            </a:pathLst>
          </a:custGeom>
          <a:ln w="34137">
            <a:solidFill>
              <a:srgbClr val="CF35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8584638" y="1930171"/>
            <a:ext cx="80010" cy="34290"/>
          </a:xfrm>
          <a:custGeom>
            <a:avLst/>
            <a:gdLst/>
            <a:ahLst/>
            <a:cxnLst/>
            <a:rect l="l" t="t" r="r" b="b"/>
            <a:pathLst>
              <a:path w="80009" h="34289">
                <a:moveTo>
                  <a:pt x="0" y="0"/>
                </a:moveTo>
                <a:lnTo>
                  <a:pt x="79533" y="0"/>
                </a:lnTo>
                <a:lnTo>
                  <a:pt x="79533" y="34137"/>
                </a:lnTo>
                <a:lnTo>
                  <a:pt x="0" y="34137"/>
                </a:lnTo>
                <a:lnTo>
                  <a:pt x="0" y="0"/>
                </a:lnTo>
                <a:close/>
              </a:path>
            </a:pathLst>
          </a:custGeom>
          <a:ln w="142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8584637" y="1915946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 h="0">
                <a:moveTo>
                  <a:pt x="0" y="0"/>
                </a:moveTo>
                <a:lnTo>
                  <a:pt x="96570" y="0"/>
                </a:lnTo>
              </a:path>
            </a:pathLst>
          </a:custGeom>
          <a:ln w="28441">
            <a:solidFill>
              <a:srgbClr val="CC33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8584638" y="1901730"/>
            <a:ext cx="97155" cy="28575"/>
          </a:xfrm>
          <a:custGeom>
            <a:avLst/>
            <a:gdLst/>
            <a:ahLst/>
            <a:cxnLst/>
            <a:rect l="l" t="t" r="r" b="b"/>
            <a:pathLst>
              <a:path w="97154" h="28575">
                <a:moveTo>
                  <a:pt x="0" y="0"/>
                </a:moveTo>
                <a:lnTo>
                  <a:pt x="96570" y="0"/>
                </a:lnTo>
                <a:lnTo>
                  <a:pt x="96570" y="28441"/>
                </a:lnTo>
                <a:lnTo>
                  <a:pt x="0" y="28441"/>
                </a:lnTo>
                <a:lnTo>
                  <a:pt x="0" y="0"/>
                </a:lnTo>
                <a:close/>
              </a:path>
            </a:pathLst>
          </a:custGeom>
          <a:ln w="142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8584637" y="2004137"/>
            <a:ext cx="80010" cy="0"/>
          </a:xfrm>
          <a:custGeom>
            <a:avLst/>
            <a:gdLst/>
            <a:ahLst/>
            <a:cxnLst/>
            <a:rect l="l" t="t" r="r" b="b"/>
            <a:pathLst>
              <a:path w="80009" h="0">
                <a:moveTo>
                  <a:pt x="0" y="0"/>
                </a:moveTo>
                <a:lnTo>
                  <a:pt x="79533" y="0"/>
                </a:lnTo>
              </a:path>
            </a:pathLst>
          </a:custGeom>
          <a:ln w="56883">
            <a:solidFill>
              <a:srgbClr val="CA30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8584638" y="1975692"/>
            <a:ext cx="80010" cy="57150"/>
          </a:xfrm>
          <a:custGeom>
            <a:avLst/>
            <a:gdLst/>
            <a:ahLst/>
            <a:cxnLst/>
            <a:rect l="l" t="t" r="r" b="b"/>
            <a:pathLst>
              <a:path w="80009" h="57150">
                <a:moveTo>
                  <a:pt x="0" y="0"/>
                </a:moveTo>
                <a:lnTo>
                  <a:pt x="79533" y="0"/>
                </a:lnTo>
                <a:lnTo>
                  <a:pt x="79533" y="56883"/>
                </a:lnTo>
                <a:lnTo>
                  <a:pt x="0" y="56883"/>
                </a:lnTo>
                <a:lnTo>
                  <a:pt x="0" y="0"/>
                </a:lnTo>
                <a:close/>
              </a:path>
            </a:pathLst>
          </a:custGeom>
          <a:ln w="142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8584637" y="3471723"/>
            <a:ext cx="80010" cy="0"/>
          </a:xfrm>
          <a:custGeom>
            <a:avLst/>
            <a:gdLst/>
            <a:ahLst/>
            <a:cxnLst/>
            <a:rect l="l" t="t" r="r" b="b"/>
            <a:pathLst>
              <a:path w="80009" h="0">
                <a:moveTo>
                  <a:pt x="0" y="0"/>
                </a:moveTo>
                <a:lnTo>
                  <a:pt x="79533" y="0"/>
                </a:lnTo>
              </a:path>
            </a:pathLst>
          </a:custGeom>
          <a:ln w="34108">
            <a:solidFill>
              <a:srgbClr val="C72E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8584638" y="3454666"/>
            <a:ext cx="80010" cy="34290"/>
          </a:xfrm>
          <a:custGeom>
            <a:avLst/>
            <a:gdLst/>
            <a:ahLst/>
            <a:cxnLst/>
            <a:rect l="l" t="t" r="r" b="b"/>
            <a:pathLst>
              <a:path w="80009" h="34289">
                <a:moveTo>
                  <a:pt x="0" y="0"/>
                </a:moveTo>
                <a:lnTo>
                  <a:pt x="79533" y="0"/>
                </a:lnTo>
                <a:lnTo>
                  <a:pt x="79533" y="34108"/>
                </a:lnTo>
                <a:lnTo>
                  <a:pt x="0" y="34108"/>
                </a:lnTo>
                <a:lnTo>
                  <a:pt x="0" y="0"/>
                </a:lnTo>
                <a:close/>
              </a:path>
            </a:pathLst>
          </a:custGeom>
          <a:ln w="142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8584637" y="3502998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 h="0">
                <a:moveTo>
                  <a:pt x="0" y="0"/>
                </a:moveTo>
                <a:lnTo>
                  <a:pt x="96570" y="0"/>
                </a:lnTo>
              </a:path>
            </a:pathLst>
          </a:custGeom>
          <a:ln w="28441">
            <a:solidFill>
              <a:srgbClr val="C72B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8584638" y="3488775"/>
            <a:ext cx="97155" cy="28575"/>
          </a:xfrm>
          <a:custGeom>
            <a:avLst/>
            <a:gdLst/>
            <a:ahLst/>
            <a:cxnLst/>
            <a:rect l="l" t="t" r="r" b="b"/>
            <a:pathLst>
              <a:path w="97154" h="28575">
                <a:moveTo>
                  <a:pt x="0" y="0"/>
                </a:moveTo>
                <a:lnTo>
                  <a:pt x="96570" y="0"/>
                </a:lnTo>
                <a:lnTo>
                  <a:pt x="96570" y="28441"/>
                </a:lnTo>
                <a:lnTo>
                  <a:pt x="0" y="28441"/>
                </a:lnTo>
                <a:lnTo>
                  <a:pt x="0" y="0"/>
                </a:lnTo>
                <a:close/>
              </a:path>
            </a:pathLst>
          </a:custGeom>
          <a:ln w="142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8584637" y="3414836"/>
            <a:ext cx="80010" cy="0"/>
          </a:xfrm>
          <a:custGeom>
            <a:avLst/>
            <a:gdLst/>
            <a:ahLst/>
            <a:cxnLst/>
            <a:rect l="l" t="t" r="r" b="b"/>
            <a:pathLst>
              <a:path w="80009" h="0">
                <a:moveTo>
                  <a:pt x="0" y="0"/>
                </a:moveTo>
                <a:lnTo>
                  <a:pt x="79533" y="0"/>
                </a:lnTo>
              </a:path>
            </a:pathLst>
          </a:custGeom>
          <a:ln w="56884">
            <a:solidFill>
              <a:srgbClr val="C228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8584638" y="3386391"/>
            <a:ext cx="80010" cy="57150"/>
          </a:xfrm>
          <a:custGeom>
            <a:avLst/>
            <a:gdLst/>
            <a:ahLst/>
            <a:cxnLst/>
            <a:rect l="l" t="t" r="r" b="b"/>
            <a:pathLst>
              <a:path w="80009" h="57150">
                <a:moveTo>
                  <a:pt x="0" y="0"/>
                </a:moveTo>
                <a:lnTo>
                  <a:pt x="79533" y="0"/>
                </a:lnTo>
                <a:lnTo>
                  <a:pt x="79533" y="56883"/>
                </a:lnTo>
                <a:lnTo>
                  <a:pt x="0" y="56883"/>
                </a:lnTo>
                <a:lnTo>
                  <a:pt x="0" y="0"/>
                </a:lnTo>
                <a:close/>
              </a:path>
            </a:pathLst>
          </a:custGeom>
          <a:ln w="142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8755080" y="2112209"/>
            <a:ext cx="119380" cy="62865"/>
          </a:xfrm>
          <a:custGeom>
            <a:avLst/>
            <a:gdLst/>
            <a:ahLst/>
            <a:cxnLst/>
            <a:rect l="l" t="t" r="r" b="b"/>
            <a:pathLst>
              <a:path w="119379" h="62864">
                <a:moveTo>
                  <a:pt x="0" y="0"/>
                </a:moveTo>
                <a:lnTo>
                  <a:pt x="119316" y="0"/>
                </a:lnTo>
                <a:lnTo>
                  <a:pt x="119316" y="62579"/>
                </a:lnTo>
                <a:lnTo>
                  <a:pt x="0" y="62579"/>
                </a:lnTo>
                <a:lnTo>
                  <a:pt x="0" y="0"/>
                </a:lnTo>
                <a:close/>
              </a:path>
            </a:pathLst>
          </a:custGeom>
          <a:solidFill>
            <a:srgbClr val="BF264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8755080" y="2112206"/>
            <a:ext cx="119380" cy="62865"/>
          </a:xfrm>
          <a:custGeom>
            <a:avLst/>
            <a:gdLst/>
            <a:ahLst/>
            <a:cxnLst/>
            <a:rect l="l" t="t" r="r" b="b"/>
            <a:pathLst>
              <a:path w="119379" h="62864">
                <a:moveTo>
                  <a:pt x="0" y="0"/>
                </a:moveTo>
                <a:lnTo>
                  <a:pt x="119316" y="0"/>
                </a:lnTo>
                <a:lnTo>
                  <a:pt x="119316" y="62579"/>
                </a:lnTo>
                <a:lnTo>
                  <a:pt x="0" y="62579"/>
                </a:lnTo>
                <a:lnTo>
                  <a:pt x="0" y="0"/>
                </a:lnTo>
                <a:close/>
              </a:path>
            </a:pathLst>
          </a:custGeom>
          <a:ln w="142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8755080" y="2174788"/>
            <a:ext cx="119380" cy="62865"/>
          </a:xfrm>
          <a:custGeom>
            <a:avLst/>
            <a:gdLst/>
            <a:ahLst/>
            <a:cxnLst/>
            <a:rect l="l" t="t" r="r" b="b"/>
            <a:pathLst>
              <a:path w="119379" h="62864">
                <a:moveTo>
                  <a:pt x="0" y="0"/>
                </a:moveTo>
                <a:lnTo>
                  <a:pt x="119316" y="0"/>
                </a:lnTo>
                <a:lnTo>
                  <a:pt x="119316" y="62550"/>
                </a:lnTo>
                <a:lnTo>
                  <a:pt x="0" y="62550"/>
                </a:lnTo>
                <a:lnTo>
                  <a:pt x="0" y="0"/>
                </a:lnTo>
                <a:close/>
              </a:path>
            </a:pathLst>
          </a:custGeom>
          <a:solidFill>
            <a:srgbClr val="BF23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8755080" y="2174785"/>
            <a:ext cx="119380" cy="62865"/>
          </a:xfrm>
          <a:custGeom>
            <a:avLst/>
            <a:gdLst/>
            <a:ahLst/>
            <a:cxnLst/>
            <a:rect l="l" t="t" r="r" b="b"/>
            <a:pathLst>
              <a:path w="119379" h="62864">
                <a:moveTo>
                  <a:pt x="0" y="0"/>
                </a:moveTo>
                <a:lnTo>
                  <a:pt x="119316" y="0"/>
                </a:lnTo>
                <a:lnTo>
                  <a:pt x="119316" y="62550"/>
                </a:lnTo>
                <a:lnTo>
                  <a:pt x="0" y="62550"/>
                </a:lnTo>
                <a:lnTo>
                  <a:pt x="0" y="0"/>
                </a:lnTo>
                <a:close/>
              </a:path>
            </a:pathLst>
          </a:custGeom>
          <a:ln w="142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8755080" y="3244185"/>
            <a:ext cx="119380" cy="62865"/>
          </a:xfrm>
          <a:custGeom>
            <a:avLst/>
            <a:gdLst/>
            <a:ahLst/>
            <a:cxnLst/>
            <a:rect l="l" t="t" r="r" b="b"/>
            <a:pathLst>
              <a:path w="119379" h="62864">
                <a:moveTo>
                  <a:pt x="0" y="0"/>
                </a:moveTo>
                <a:lnTo>
                  <a:pt x="119316" y="0"/>
                </a:lnTo>
                <a:lnTo>
                  <a:pt x="119316" y="62579"/>
                </a:lnTo>
                <a:lnTo>
                  <a:pt x="0" y="62579"/>
                </a:lnTo>
                <a:lnTo>
                  <a:pt x="0" y="0"/>
                </a:lnTo>
                <a:close/>
              </a:path>
            </a:pathLst>
          </a:custGeom>
          <a:solidFill>
            <a:srgbClr val="BA1E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8755080" y="3244182"/>
            <a:ext cx="119380" cy="62865"/>
          </a:xfrm>
          <a:custGeom>
            <a:avLst/>
            <a:gdLst/>
            <a:ahLst/>
            <a:cxnLst/>
            <a:rect l="l" t="t" r="r" b="b"/>
            <a:pathLst>
              <a:path w="119379" h="62864">
                <a:moveTo>
                  <a:pt x="0" y="0"/>
                </a:moveTo>
                <a:lnTo>
                  <a:pt x="119316" y="0"/>
                </a:lnTo>
                <a:lnTo>
                  <a:pt x="119316" y="62579"/>
                </a:lnTo>
                <a:lnTo>
                  <a:pt x="0" y="62579"/>
                </a:lnTo>
                <a:lnTo>
                  <a:pt x="0" y="0"/>
                </a:lnTo>
                <a:close/>
              </a:path>
            </a:pathLst>
          </a:custGeom>
          <a:ln w="142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8755080" y="3181606"/>
            <a:ext cx="119380" cy="62865"/>
          </a:xfrm>
          <a:custGeom>
            <a:avLst/>
            <a:gdLst/>
            <a:ahLst/>
            <a:cxnLst/>
            <a:rect l="l" t="t" r="r" b="b"/>
            <a:pathLst>
              <a:path w="119379" h="62864">
                <a:moveTo>
                  <a:pt x="0" y="0"/>
                </a:moveTo>
                <a:lnTo>
                  <a:pt x="119316" y="0"/>
                </a:lnTo>
                <a:lnTo>
                  <a:pt x="119316" y="62579"/>
                </a:lnTo>
                <a:lnTo>
                  <a:pt x="0" y="62579"/>
                </a:lnTo>
                <a:lnTo>
                  <a:pt x="0" y="0"/>
                </a:lnTo>
                <a:close/>
              </a:path>
            </a:pathLst>
          </a:custGeom>
          <a:solidFill>
            <a:srgbClr val="B81C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8755080" y="3181610"/>
            <a:ext cx="119380" cy="62865"/>
          </a:xfrm>
          <a:custGeom>
            <a:avLst/>
            <a:gdLst/>
            <a:ahLst/>
            <a:cxnLst/>
            <a:rect l="l" t="t" r="r" b="b"/>
            <a:pathLst>
              <a:path w="119379" h="62864">
                <a:moveTo>
                  <a:pt x="0" y="0"/>
                </a:moveTo>
                <a:lnTo>
                  <a:pt x="119316" y="0"/>
                </a:lnTo>
                <a:lnTo>
                  <a:pt x="119316" y="62579"/>
                </a:lnTo>
                <a:lnTo>
                  <a:pt x="0" y="62579"/>
                </a:lnTo>
                <a:lnTo>
                  <a:pt x="0" y="0"/>
                </a:lnTo>
                <a:close/>
              </a:path>
            </a:pathLst>
          </a:custGeom>
          <a:ln w="142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4" name="object 354"/>
          <p:cNvSpPr/>
          <p:nvPr/>
        </p:nvSpPr>
        <p:spPr>
          <a:xfrm>
            <a:off x="8277849" y="4083218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 h="0">
                <a:moveTo>
                  <a:pt x="0" y="0"/>
                </a:moveTo>
                <a:lnTo>
                  <a:pt x="142035" y="0"/>
                </a:lnTo>
              </a:path>
            </a:pathLst>
          </a:custGeom>
          <a:ln w="28441">
            <a:solidFill>
              <a:srgbClr val="B519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8277850" y="4068994"/>
            <a:ext cx="142240" cy="28575"/>
          </a:xfrm>
          <a:custGeom>
            <a:avLst/>
            <a:gdLst/>
            <a:ahLst/>
            <a:cxnLst/>
            <a:rect l="l" t="t" r="r" b="b"/>
            <a:pathLst>
              <a:path w="142240" h="28575">
                <a:moveTo>
                  <a:pt x="0" y="0"/>
                </a:moveTo>
                <a:lnTo>
                  <a:pt x="142035" y="0"/>
                </a:lnTo>
                <a:lnTo>
                  <a:pt x="142035" y="28441"/>
                </a:lnTo>
                <a:lnTo>
                  <a:pt x="0" y="28441"/>
                </a:lnTo>
                <a:lnTo>
                  <a:pt x="0" y="0"/>
                </a:lnTo>
                <a:close/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/>
          <p:nvPr/>
        </p:nvSpPr>
        <p:spPr>
          <a:xfrm>
            <a:off x="8277849" y="4051928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 h="0">
                <a:moveTo>
                  <a:pt x="0" y="0"/>
                </a:moveTo>
                <a:lnTo>
                  <a:pt x="164753" y="0"/>
                </a:lnTo>
              </a:path>
            </a:pathLst>
          </a:custGeom>
          <a:ln w="34137">
            <a:solidFill>
              <a:srgbClr val="B317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7" name="object 357"/>
          <p:cNvSpPr/>
          <p:nvPr/>
        </p:nvSpPr>
        <p:spPr>
          <a:xfrm>
            <a:off x="8277850" y="4034864"/>
            <a:ext cx="165100" cy="34290"/>
          </a:xfrm>
          <a:custGeom>
            <a:avLst/>
            <a:gdLst/>
            <a:ahLst/>
            <a:cxnLst/>
            <a:rect l="l" t="t" r="r" b="b"/>
            <a:pathLst>
              <a:path w="165100" h="34289">
                <a:moveTo>
                  <a:pt x="0" y="0"/>
                </a:moveTo>
                <a:lnTo>
                  <a:pt x="164753" y="0"/>
                </a:lnTo>
                <a:lnTo>
                  <a:pt x="164753" y="34137"/>
                </a:lnTo>
                <a:lnTo>
                  <a:pt x="0" y="34137"/>
                </a:lnTo>
                <a:lnTo>
                  <a:pt x="0" y="0"/>
                </a:lnTo>
                <a:close/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8" name="object 358"/>
          <p:cNvSpPr/>
          <p:nvPr/>
        </p:nvSpPr>
        <p:spPr>
          <a:xfrm>
            <a:off x="8277849" y="4151492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 h="0">
                <a:moveTo>
                  <a:pt x="0" y="0"/>
                </a:moveTo>
                <a:lnTo>
                  <a:pt x="142035" y="0"/>
                </a:lnTo>
              </a:path>
            </a:pathLst>
          </a:custGeom>
          <a:ln w="28441">
            <a:solidFill>
              <a:srgbClr val="B014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9" name="object 359"/>
          <p:cNvSpPr/>
          <p:nvPr/>
        </p:nvSpPr>
        <p:spPr>
          <a:xfrm>
            <a:off x="8277850" y="4137269"/>
            <a:ext cx="142240" cy="28575"/>
          </a:xfrm>
          <a:custGeom>
            <a:avLst/>
            <a:gdLst/>
            <a:ahLst/>
            <a:cxnLst/>
            <a:rect l="l" t="t" r="r" b="b"/>
            <a:pathLst>
              <a:path w="142240" h="28575">
                <a:moveTo>
                  <a:pt x="0" y="0"/>
                </a:moveTo>
                <a:lnTo>
                  <a:pt x="142035" y="0"/>
                </a:lnTo>
                <a:lnTo>
                  <a:pt x="142035" y="28441"/>
                </a:lnTo>
                <a:lnTo>
                  <a:pt x="0" y="28441"/>
                </a:lnTo>
                <a:lnTo>
                  <a:pt x="0" y="0"/>
                </a:lnTo>
                <a:close/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0" name="object 360"/>
          <p:cNvSpPr/>
          <p:nvPr/>
        </p:nvSpPr>
        <p:spPr>
          <a:xfrm>
            <a:off x="8277849" y="4123051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 h="0">
                <a:moveTo>
                  <a:pt x="0" y="0"/>
                </a:moveTo>
                <a:lnTo>
                  <a:pt x="164753" y="0"/>
                </a:lnTo>
              </a:path>
            </a:pathLst>
          </a:custGeom>
          <a:ln w="28441">
            <a:solidFill>
              <a:srgbClr val="AE0F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1" name="object 361"/>
          <p:cNvSpPr/>
          <p:nvPr/>
        </p:nvSpPr>
        <p:spPr>
          <a:xfrm>
            <a:off x="8277850" y="4108827"/>
            <a:ext cx="165100" cy="28575"/>
          </a:xfrm>
          <a:custGeom>
            <a:avLst/>
            <a:gdLst/>
            <a:ahLst/>
            <a:cxnLst/>
            <a:rect l="l" t="t" r="r" b="b"/>
            <a:pathLst>
              <a:path w="165100" h="28575">
                <a:moveTo>
                  <a:pt x="0" y="0"/>
                </a:moveTo>
                <a:lnTo>
                  <a:pt x="164753" y="0"/>
                </a:lnTo>
                <a:lnTo>
                  <a:pt x="164753" y="28441"/>
                </a:lnTo>
                <a:lnTo>
                  <a:pt x="0" y="28441"/>
                </a:lnTo>
                <a:lnTo>
                  <a:pt x="0" y="0"/>
                </a:lnTo>
                <a:close/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2" name="object 362"/>
          <p:cNvSpPr/>
          <p:nvPr/>
        </p:nvSpPr>
        <p:spPr>
          <a:xfrm>
            <a:off x="7883425" y="4789627"/>
            <a:ext cx="71755" cy="81915"/>
          </a:xfrm>
          <a:custGeom>
            <a:avLst/>
            <a:gdLst/>
            <a:ahLst/>
            <a:cxnLst/>
            <a:rect l="l" t="t" r="r" b="b"/>
            <a:pathLst>
              <a:path w="71754" h="81914">
                <a:moveTo>
                  <a:pt x="43306" y="0"/>
                </a:moveTo>
                <a:lnTo>
                  <a:pt x="0" y="0"/>
                </a:lnTo>
                <a:lnTo>
                  <a:pt x="0" y="81435"/>
                </a:lnTo>
                <a:lnTo>
                  <a:pt x="10767" y="81435"/>
                </a:lnTo>
                <a:lnTo>
                  <a:pt x="10767" y="45215"/>
                </a:lnTo>
                <a:lnTo>
                  <a:pt x="43868" y="45215"/>
                </a:lnTo>
                <a:lnTo>
                  <a:pt x="42057" y="44326"/>
                </a:lnTo>
                <a:lnTo>
                  <a:pt x="49883" y="43302"/>
                </a:lnTo>
                <a:lnTo>
                  <a:pt x="55650" y="40828"/>
                </a:lnTo>
                <a:lnTo>
                  <a:pt x="60311" y="35886"/>
                </a:lnTo>
                <a:lnTo>
                  <a:pt x="10767" y="35886"/>
                </a:lnTo>
                <a:lnTo>
                  <a:pt x="10767" y="8994"/>
                </a:lnTo>
                <a:lnTo>
                  <a:pt x="61053" y="8994"/>
                </a:lnTo>
                <a:lnTo>
                  <a:pt x="59371" y="6193"/>
                </a:lnTo>
                <a:lnTo>
                  <a:pt x="56374" y="3633"/>
                </a:lnTo>
                <a:lnTo>
                  <a:pt x="52595" y="2218"/>
                </a:lnTo>
                <a:lnTo>
                  <a:pt x="48825" y="746"/>
                </a:lnTo>
                <a:lnTo>
                  <a:pt x="43306" y="0"/>
                </a:lnTo>
                <a:close/>
              </a:path>
              <a:path w="71754" h="81914">
                <a:moveTo>
                  <a:pt x="43868" y="45215"/>
                </a:moveTo>
                <a:lnTo>
                  <a:pt x="25993" y="45215"/>
                </a:lnTo>
                <a:lnTo>
                  <a:pt x="27995" y="45385"/>
                </a:lnTo>
                <a:lnTo>
                  <a:pt x="30878" y="46047"/>
                </a:lnTo>
                <a:lnTo>
                  <a:pt x="58149" y="81435"/>
                </a:lnTo>
                <a:lnTo>
                  <a:pt x="71685" y="81435"/>
                </a:lnTo>
                <a:lnTo>
                  <a:pt x="48604" y="48436"/>
                </a:lnTo>
                <a:lnTo>
                  <a:pt x="44940" y="45741"/>
                </a:lnTo>
                <a:lnTo>
                  <a:pt x="43868" y="45215"/>
                </a:lnTo>
                <a:close/>
              </a:path>
              <a:path w="71754" h="81914">
                <a:moveTo>
                  <a:pt x="61053" y="8994"/>
                </a:moveTo>
                <a:lnTo>
                  <a:pt x="42504" y="8994"/>
                </a:lnTo>
                <a:lnTo>
                  <a:pt x="46885" y="10274"/>
                </a:lnTo>
                <a:lnTo>
                  <a:pt x="49712" y="12777"/>
                </a:lnTo>
                <a:lnTo>
                  <a:pt x="52517" y="15216"/>
                </a:lnTo>
                <a:lnTo>
                  <a:pt x="53931" y="18387"/>
                </a:lnTo>
                <a:lnTo>
                  <a:pt x="53931" y="24829"/>
                </a:lnTo>
                <a:lnTo>
                  <a:pt x="38783" y="35886"/>
                </a:lnTo>
                <a:lnTo>
                  <a:pt x="60311" y="35886"/>
                </a:lnTo>
                <a:lnTo>
                  <a:pt x="63141" y="32885"/>
                </a:lnTo>
                <a:lnTo>
                  <a:pt x="65024" y="27993"/>
                </a:lnTo>
                <a:lnTo>
                  <a:pt x="65024" y="17719"/>
                </a:lnTo>
                <a:lnTo>
                  <a:pt x="63859" y="13609"/>
                </a:lnTo>
                <a:lnTo>
                  <a:pt x="61053" y="89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3" name="object 363"/>
          <p:cNvSpPr/>
          <p:nvPr/>
        </p:nvSpPr>
        <p:spPr>
          <a:xfrm>
            <a:off x="7995832" y="4789627"/>
            <a:ext cx="22225" cy="104139"/>
          </a:xfrm>
          <a:custGeom>
            <a:avLst/>
            <a:gdLst/>
            <a:ahLst/>
            <a:cxnLst/>
            <a:rect l="l" t="t" r="r" b="b"/>
            <a:pathLst>
              <a:path w="22225" h="104139">
                <a:moveTo>
                  <a:pt x="21973" y="0"/>
                </a:moveTo>
                <a:lnTo>
                  <a:pt x="0" y="0"/>
                </a:lnTo>
                <a:lnTo>
                  <a:pt x="0" y="104096"/>
                </a:lnTo>
                <a:lnTo>
                  <a:pt x="21973" y="104096"/>
                </a:lnTo>
                <a:lnTo>
                  <a:pt x="21973" y="95770"/>
                </a:lnTo>
                <a:lnTo>
                  <a:pt x="9992" y="95770"/>
                </a:lnTo>
                <a:lnTo>
                  <a:pt x="9992" y="8219"/>
                </a:lnTo>
                <a:lnTo>
                  <a:pt x="21973" y="8219"/>
                </a:lnTo>
                <a:lnTo>
                  <a:pt x="219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4" name="object 364"/>
          <p:cNvSpPr/>
          <p:nvPr/>
        </p:nvSpPr>
        <p:spPr>
          <a:xfrm>
            <a:off x="8027209" y="4810737"/>
            <a:ext cx="80010" cy="60325"/>
          </a:xfrm>
          <a:custGeom>
            <a:avLst/>
            <a:gdLst/>
            <a:ahLst/>
            <a:cxnLst/>
            <a:rect l="l" t="t" r="r" b="b"/>
            <a:pathLst>
              <a:path w="80009" h="60325">
                <a:moveTo>
                  <a:pt x="8876" y="1329"/>
                </a:moveTo>
                <a:lnTo>
                  <a:pt x="0" y="1329"/>
                </a:lnTo>
                <a:lnTo>
                  <a:pt x="0" y="60325"/>
                </a:lnTo>
                <a:lnTo>
                  <a:pt x="9991" y="60325"/>
                </a:lnTo>
                <a:lnTo>
                  <a:pt x="9991" y="24324"/>
                </a:lnTo>
                <a:lnTo>
                  <a:pt x="10488" y="20271"/>
                </a:lnTo>
                <a:lnTo>
                  <a:pt x="11540" y="17441"/>
                </a:lnTo>
                <a:lnTo>
                  <a:pt x="12654" y="14547"/>
                </a:lnTo>
                <a:lnTo>
                  <a:pt x="14372" y="12386"/>
                </a:lnTo>
                <a:lnTo>
                  <a:pt x="18901" y="9549"/>
                </a:lnTo>
                <a:lnTo>
                  <a:pt x="8876" y="9549"/>
                </a:lnTo>
                <a:lnTo>
                  <a:pt x="8876" y="1329"/>
                </a:lnTo>
                <a:close/>
              </a:path>
              <a:path w="80009" h="60325">
                <a:moveTo>
                  <a:pt x="42817" y="8660"/>
                </a:moveTo>
                <a:lnTo>
                  <a:pt x="28214" y="8660"/>
                </a:lnTo>
                <a:lnTo>
                  <a:pt x="30877" y="9776"/>
                </a:lnTo>
                <a:lnTo>
                  <a:pt x="34122" y="14220"/>
                </a:lnTo>
                <a:lnTo>
                  <a:pt x="34927" y="17441"/>
                </a:lnTo>
                <a:lnTo>
                  <a:pt x="34954" y="60325"/>
                </a:lnTo>
                <a:lnTo>
                  <a:pt x="44938" y="60325"/>
                </a:lnTo>
                <a:lnTo>
                  <a:pt x="44938" y="19937"/>
                </a:lnTo>
                <a:lnTo>
                  <a:pt x="46302" y="15522"/>
                </a:lnTo>
                <a:lnTo>
                  <a:pt x="51487" y="10331"/>
                </a:lnTo>
                <a:lnTo>
                  <a:pt x="43390" y="10331"/>
                </a:lnTo>
                <a:lnTo>
                  <a:pt x="42817" y="8660"/>
                </a:lnTo>
                <a:close/>
              </a:path>
              <a:path w="80009" h="60325">
                <a:moveTo>
                  <a:pt x="78364" y="8660"/>
                </a:moveTo>
                <a:lnTo>
                  <a:pt x="61641" y="8660"/>
                </a:lnTo>
                <a:lnTo>
                  <a:pt x="63638" y="9215"/>
                </a:lnTo>
                <a:lnTo>
                  <a:pt x="65356" y="10331"/>
                </a:lnTo>
                <a:lnTo>
                  <a:pt x="67054" y="11383"/>
                </a:lnTo>
                <a:lnTo>
                  <a:pt x="68247" y="12770"/>
                </a:lnTo>
                <a:lnTo>
                  <a:pt x="69575" y="16275"/>
                </a:lnTo>
                <a:lnTo>
                  <a:pt x="69909" y="19105"/>
                </a:lnTo>
                <a:lnTo>
                  <a:pt x="69909" y="60325"/>
                </a:lnTo>
                <a:lnTo>
                  <a:pt x="79787" y="60325"/>
                </a:lnTo>
                <a:lnTo>
                  <a:pt x="79697" y="12770"/>
                </a:lnTo>
                <a:lnTo>
                  <a:pt x="78364" y="8660"/>
                </a:lnTo>
                <a:close/>
              </a:path>
              <a:path w="80009" h="60325">
                <a:moveTo>
                  <a:pt x="67409" y="0"/>
                </a:moveTo>
                <a:lnTo>
                  <a:pt x="54093" y="0"/>
                </a:lnTo>
                <a:lnTo>
                  <a:pt x="48050" y="3441"/>
                </a:lnTo>
                <a:lnTo>
                  <a:pt x="43390" y="10331"/>
                </a:lnTo>
                <a:lnTo>
                  <a:pt x="51487" y="10331"/>
                </a:lnTo>
                <a:lnTo>
                  <a:pt x="51763" y="10054"/>
                </a:lnTo>
                <a:lnTo>
                  <a:pt x="55208" y="8660"/>
                </a:lnTo>
                <a:lnTo>
                  <a:pt x="78364" y="8660"/>
                </a:lnTo>
                <a:lnTo>
                  <a:pt x="78174" y="8077"/>
                </a:lnTo>
                <a:lnTo>
                  <a:pt x="75015" y="4884"/>
                </a:lnTo>
                <a:lnTo>
                  <a:pt x="71904" y="1635"/>
                </a:lnTo>
                <a:lnTo>
                  <a:pt x="67409" y="0"/>
                </a:lnTo>
                <a:close/>
              </a:path>
              <a:path w="80009" h="60325">
                <a:moveTo>
                  <a:pt x="31097" y="0"/>
                </a:moveTo>
                <a:lnTo>
                  <a:pt x="22802" y="0"/>
                </a:lnTo>
                <a:lnTo>
                  <a:pt x="19309" y="888"/>
                </a:lnTo>
                <a:lnTo>
                  <a:pt x="13150" y="4387"/>
                </a:lnTo>
                <a:lnTo>
                  <a:pt x="10708" y="6662"/>
                </a:lnTo>
                <a:lnTo>
                  <a:pt x="8876" y="9549"/>
                </a:lnTo>
                <a:lnTo>
                  <a:pt x="18901" y="9549"/>
                </a:lnTo>
                <a:lnTo>
                  <a:pt x="19117" y="9414"/>
                </a:lnTo>
                <a:lnTo>
                  <a:pt x="21695" y="8660"/>
                </a:lnTo>
                <a:lnTo>
                  <a:pt x="42817" y="8660"/>
                </a:lnTo>
                <a:lnTo>
                  <a:pt x="42275" y="7082"/>
                </a:lnTo>
                <a:lnTo>
                  <a:pt x="40308" y="4550"/>
                </a:lnTo>
                <a:lnTo>
                  <a:pt x="37510" y="2773"/>
                </a:lnTo>
                <a:lnTo>
                  <a:pt x="34677" y="938"/>
                </a:lnTo>
                <a:lnTo>
                  <a:pt x="310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5" name="object 365"/>
          <p:cNvSpPr/>
          <p:nvPr/>
        </p:nvSpPr>
        <p:spPr>
          <a:xfrm>
            <a:off x="8116534" y="4789627"/>
            <a:ext cx="22225" cy="104139"/>
          </a:xfrm>
          <a:custGeom>
            <a:avLst/>
            <a:gdLst/>
            <a:ahLst/>
            <a:cxnLst/>
            <a:rect l="l" t="t" r="r" b="b"/>
            <a:pathLst>
              <a:path w="22225" h="104139">
                <a:moveTo>
                  <a:pt x="21972" y="0"/>
                </a:moveTo>
                <a:lnTo>
                  <a:pt x="0" y="0"/>
                </a:lnTo>
                <a:lnTo>
                  <a:pt x="0" y="8219"/>
                </a:lnTo>
                <a:lnTo>
                  <a:pt x="11987" y="8219"/>
                </a:lnTo>
                <a:lnTo>
                  <a:pt x="11987" y="95770"/>
                </a:lnTo>
                <a:lnTo>
                  <a:pt x="0" y="95770"/>
                </a:lnTo>
                <a:lnTo>
                  <a:pt x="0" y="104096"/>
                </a:lnTo>
                <a:lnTo>
                  <a:pt x="21972" y="104096"/>
                </a:lnTo>
                <a:lnTo>
                  <a:pt x="219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6" name="object 366"/>
          <p:cNvSpPr/>
          <p:nvPr/>
        </p:nvSpPr>
        <p:spPr>
          <a:xfrm>
            <a:off x="6634101" y="2779340"/>
            <a:ext cx="81915" cy="64769"/>
          </a:xfrm>
          <a:custGeom>
            <a:avLst/>
            <a:gdLst/>
            <a:ahLst/>
            <a:cxnLst/>
            <a:rect l="l" t="t" r="r" b="b"/>
            <a:pathLst>
              <a:path w="81915" h="64769">
                <a:moveTo>
                  <a:pt x="25483" y="14220"/>
                </a:moveTo>
                <a:lnTo>
                  <a:pt x="9545" y="14220"/>
                </a:lnTo>
                <a:lnTo>
                  <a:pt x="12293" y="16887"/>
                </a:lnTo>
                <a:lnTo>
                  <a:pt x="15510" y="19724"/>
                </a:lnTo>
                <a:lnTo>
                  <a:pt x="71352" y="64328"/>
                </a:lnTo>
                <a:lnTo>
                  <a:pt x="81337" y="64328"/>
                </a:lnTo>
                <a:lnTo>
                  <a:pt x="81337" y="51997"/>
                </a:lnTo>
                <a:lnTo>
                  <a:pt x="71685" y="51997"/>
                </a:lnTo>
                <a:lnTo>
                  <a:pt x="66024" y="46992"/>
                </a:lnTo>
                <a:lnTo>
                  <a:pt x="25483" y="14220"/>
                </a:lnTo>
                <a:close/>
              </a:path>
              <a:path w="81915" h="64769">
                <a:moveTo>
                  <a:pt x="9545" y="1336"/>
                </a:moveTo>
                <a:lnTo>
                  <a:pt x="0" y="1336"/>
                </a:lnTo>
                <a:lnTo>
                  <a:pt x="0" y="59663"/>
                </a:lnTo>
                <a:lnTo>
                  <a:pt x="9545" y="59663"/>
                </a:lnTo>
                <a:lnTo>
                  <a:pt x="9545" y="14220"/>
                </a:lnTo>
                <a:lnTo>
                  <a:pt x="25483" y="14220"/>
                </a:lnTo>
                <a:lnTo>
                  <a:pt x="9545" y="1336"/>
                </a:lnTo>
                <a:close/>
              </a:path>
              <a:path w="81915" h="64769">
                <a:moveTo>
                  <a:pt x="81337" y="0"/>
                </a:moveTo>
                <a:lnTo>
                  <a:pt x="71685" y="0"/>
                </a:lnTo>
                <a:lnTo>
                  <a:pt x="71685" y="51997"/>
                </a:lnTo>
                <a:lnTo>
                  <a:pt x="81337" y="51997"/>
                </a:lnTo>
                <a:lnTo>
                  <a:pt x="813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7" name="object 367"/>
          <p:cNvSpPr/>
          <p:nvPr/>
        </p:nvSpPr>
        <p:spPr>
          <a:xfrm>
            <a:off x="6634101" y="2731770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 h="0">
                <a:moveTo>
                  <a:pt x="0" y="0"/>
                </a:moveTo>
                <a:lnTo>
                  <a:pt x="103977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8" name="object 368"/>
          <p:cNvSpPr/>
          <p:nvPr/>
        </p:nvSpPr>
        <p:spPr>
          <a:xfrm>
            <a:off x="6634101" y="2720975"/>
            <a:ext cx="8255" cy="0"/>
          </a:xfrm>
          <a:custGeom>
            <a:avLst/>
            <a:gdLst/>
            <a:ahLst/>
            <a:cxnLst/>
            <a:rect l="l" t="t" r="r" b="b"/>
            <a:pathLst>
              <a:path w="8254" h="0">
                <a:moveTo>
                  <a:pt x="0" y="0"/>
                </a:moveTo>
                <a:lnTo>
                  <a:pt x="821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9" name="object 369"/>
          <p:cNvSpPr/>
          <p:nvPr/>
        </p:nvSpPr>
        <p:spPr>
          <a:xfrm>
            <a:off x="6729755" y="2721094"/>
            <a:ext cx="8890" cy="0"/>
          </a:xfrm>
          <a:custGeom>
            <a:avLst/>
            <a:gdLst/>
            <a:ahLst/>
            <a:cxnLst/>
            <a:rect l="l" t="t" r="r" b="b"/>
            <a:pathLst>
              <a:path w="8890" h="0">
                <a:moveTo>
                  <a:pt x="0" y="0"/>
                </a:moveTo>
                <a:lnTo>
                  <a:pt x="8323" y="0"/>
                </a:lnTo>
              </a:path>
            </a:pathLst>
          </a:custGeom>
          <a:ln w="119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0" name="object 370"/>
          <p:cNvSpPr/>
          <p:nvPr/>
        </p:nvSpPr>
        <p:spPr>
          <a:xfrm>
            <a:off x="6655187" y="2625797"/>
            <a:ext cx="60325" cy="80010"/>
          </a:xfrm>
          <a:custGeom>
            <a:avLst/>
            <a:gdLst/>
            <a:ahLst/>
            <a:cxnLst/>
            <a:rect l="l" t="t" r="r" b="b"/>
            <a:pathLst>
              <a:path w="60325" h="80010">
                <a:moveTo>
                  <a:pt x="60251" y="0"/>
                </a:moveTo>
                <a:lnTo>
                  <a:pt x="13037" y="0"/>
                </a:lnTo>
                <a:lnTo>
                  <a:pt x="8074" y="1614"/>
                </a:lnTo>
                <a:lnTo>
                  <a:pt x="4878" y="4777"/>
                </a:lnTo>
                <a:lnTo>
                  <a:pt x="1633" y="7891"/>
                </a:lnTo>
                <a:lnTo>
                  <a:pt x="0" y="12392"/>
                </a:lnTo>
                <a:lnTo>
                  <a:pt x="0" y="25725"/>
                </a:lnTo>
                <a:lnTo>
                  <a:pt x="3436" y="31776"/>
                </a:lnTo>
                <a:lnTo>
                  <a:pt x="10318" y="36440"/>
                </a:lnTo>
                <a:lnTo>
                  <a:pt x="7072" y="37556"/>
                </a:lnTo>
                <a:lnTo>
                  <a:pt x="4551" y="39526"/>
                </a:lnTo>
                <a:lnTo>
                  <a:pt x="2776" y="42327"/>
                </a:lnTo>
                <a:lnTo>
                  <a:pt x="944" y="45165"/>
                </a:lnTo>
                <a:lnTo>
                  <a:pt x="0" y="48748"/>
                </a:lnTo>
                <a:lnTo>
                  <a:pt x="0" y="57053"/>
                </a:lnTo>
                <a:lnTo>
                  <a:pt x="886" y="60552"/>
                </a:lnTo>
                <a:lnTo>
                  <a:pt x="2663" y="63658"/>
                </a:lnTo>
                <a:lnTo>
                  <a:pt x="4381" y="66716"/>
                </a:lnTo>
                <a:lnTo>
                  <a:pt x="6653" y="69162"/>
                </a:lnTo>
                <a:lnTo>
                  <a:pt x="9544" y="70996"/>
                </a:lnTo>
                <a:lnTo>
                  <a:pt x="1328" y="70996"/>
                </a:lnTo>
                <a:lnTo>
                  <a:pt x="1328" y="79885"/>
                </a:lnTo>
                <a:lnTo>
                  <a:pt x="60251" y="79885"/>
                </a:lnTo>
                <a:lnTo>
                  <a:pt x="60251" y="69880"/>
                </a:lnTo>
                <a:lnTo>
                  <a:pt x="24301" y="69880"/>
                </a:lnTo>
                <a:lnTo>
                  <a:pt x="20253" y="69382"/>
                </a:lnTo>
                <a:lnTo>
                  <a:pt x="8657" y="58163"/>
                </a:lnTo>
                <a:lnTo>
                  <a:pt x="8657" y="51635"/>
                </a:lnTo>
                <a:lnTo>
                  <a:pt x="9765" y="48968"/>
                </a:lnTo>
                <a:lnTo>
                  <a:pt x="14203" y="45720"/>
                </a:lnTo>
                <a:lnTo>
                  <a:pt x="17533" y="44888"/>
                </a:lnTo>
                <a:lnTo>
                  <a:pt x="60251" y="44888"/>
                </a:lnTo>
                <a:lnTo>
                  <a:pt x="60251" y="34890"/>
                </a:lnTo>
                <a:lnTo>
                  <a:pt x="19919" y="34890"/>
                </a:lnTo>
                <a:lnTo>
                  <a:pt x="15510" y="33525"/>
                </a:lnTo>
                <a:lnTo>
                  <a:pt x="10041" y="28058"/>
                </a:lnTo>
                <a:lnTo>
                  <a:pt x="8657" y="24608"/>
                </a:lnTo>
                <a:lnTo>
                  <a:pt x="8657" y="18166"/>
                </a:lnTo>
                <a:lnTo>
                  <a:pt x="9210" y="16168"/>
                </a:lnTo>
                <a:lnTo>
                  <a:pt x="10318" y="14447"/>
                </a:lnTo>
                <a:lnTo>
                  <a:pt x="11376" y="12748"/>
                </a:lnTo>
                <a:lnTo>
                  <a:pt x="12760" y="11554"/>
                </a:lnTo>
                <a:lnTo>
                  <a:pt x="14536" y="10892"/>
                </a:lnTo>
                <a:lnTo>
                  <a:pt x="16256" y="10224"/>
                </a:lnTo>
                <a:lnTo>
                  <a:pt x="19081" y="9890"/>
                </a:lnTo>
                <a:lnTo>
                  <a:pt x="60251" y="9890"/>
                </a:lnTo>
                <a:lnTo>
                  <a:pt x="602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1" name="object 371"/>
          <p:cNvSpPr/>
          <p:nvPr/>
        </p:nvSpPr>
        <p:spPr>
          <a:xfrm>
            <a:off x="6634101" y="2610485"/>
            <a:ext cx="8255" cy="0"/>
          </a:xfrm>
          <a:custGeom>
            <a:avLst/>
            <a:gdLst/>
            <a:ahLst/>
            <a:cxnLst/>
            <a:rect l="l" t="t" r="r" b="b"/>
            <a:pathLst>
              <a:path w="8254" h="0">
                <a:moveTo>
                  <a:pt x="0" y="0"/>
                </a:moveTo>
                <a:lnTo>
                  <a:pt x="821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2" name="object 372"/>
          <p:cNvSpPr/>
          <p:nvPr/>
        </p:nvSpPr>
        <p:spPr>
          <a:xfrm>
            <a:off x="6634101" y="2599689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 h="0">
                <a:moveTo>
                  <a:pt x="0" y="0"/>
                </a:moveTo>
                <a:lnTo>
                  <a:pt x="103977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3" name="object 373"/>
          <p:cNvSpPr/>
          <p:nvPr/>
        </p:nvSpPr>
        <p:spPr>
          <a:xfrm>
            <a:off x="6729755" y="2610246"/>
            <a:ext cx="8890" cy="0"/>
          </a:xfrm>
          <a:custGeom>
            <a:avLst/>
            <a:gdLst/>
            <a:ahLst/>
            <a:cxnLst/>
            <a:rect l="l" t="t" r="r" b="b"/>
            <a:pathLst>
              <a:path w="8890" h="0">
                <a:moveTo>
                  <a:pt x="0" y="0"/>
                </a:moveTo>
                <a:lnTo>
                  <a:pt x="8323" y="0"/>
                </a:lnTo>
              </a:path>
            </a:pathLst>
          </a:custGeom>
          <a:ln w="120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4" name="object 374"/>
          <p:cNvSpPr txBox="1"/>
          <p:nvPr/>
        </p:nvSpPr>
        <p:spPr>
          <a:xfrm>
            <a:off x="8337023" y="798427"/>
            <a:ext cx="551815" cy="440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 indent="1905">
              <a:lnSpc>
                <a:spcPct val="77200"/>
              </a:lnSpc>
            </a:pPr>
            <a:r>
              <a:rPr dirty="0" sz="900">
                <a:latin typeface="Verdana"/>
                <a:cs typeface="Verdana"/>
              </a:rPr>
              <a:t>t</a:t>
            </a:r>
            <a:r>
              <a:rPr dirty="0" sz="900">
                <a:latin typeface="Verdana"/>
                <a:cs typeface="Verdana"/>
              </a:rPr>
              <a:t>=</a:t>
            </a:r>
            <a:r>
              <a:rPr dirty="0" sz="900" spc="-30">
                <a:latin typeface="Verdana"/>
                <a:cs typeface="Verdana"/>
              </a:rPr>
              <a:t>0.</a:t>
            </a:r>
            <a:r>
              <a:rPr dirty="0" sz="900" spc="-10">
                <a:latin typeface="Verdana"/>
                <a:cs typeface="Verdana"/>
              </a:rPr>
              <a:t>39</a:t>
            </a:r>
            <a:r>
              <a:rPr dirty="0" sz="900" spc="-5">
                <a:latin typeface="Verdana"/>
                <a:cs typeface="Verdana"/>
              </a:rPr>
              <a:t>9</a:t>
            </a:r>
            <a:r>
              <a:rPr dirty="0" sz="900" spc="-5">
                <a:latin typeface="Verdana"/>
                <a:cs typeface="Verdana"/>
              </a:rPr>
              <a:t>s  </a:t>
            </a:r>
            <a:r>
              <a:rPr dirty="0" sz="900">
                <a:latin typeface="Verdana"/>
                <a:cs typeface="Verdana"/>
              </a:rPr>
              <a:t>t</a:t>
            </a:r>
            <a:r>
              <a:rPr dirty="0" sz="900">
                <a:latin typeface="Verdana"/>
                <a:cs typeface="Verdana"/>
              </a:rPr>
              <a:t>=</a:t>
            </a:r>
            <a:r>
              <a:rPr dirty="0" sz="900" spc="-30">
                <a:latin typeface="Verdana"/>
                <a:cs typeface="Verdana"/>
              </a:rPr>
              <a:t>0.</a:t>
            </a:r>
            <a:r>
              <a:rPr dirty="0" sz="900" spc="-10">
                <a:latin typeface="Verdana"/>
                <a:cs typeface="Verdana"/>
              </a:rPr>
              <a:t>49</a:t>
            </a:r>
            <a:r>
              <a:rPr dirty="0" sz="900" spc="-5">
                <a:latin typeface="Verdana"/>
                <a:cs typeface="Verdana"/>
              </a:rPr>
              <a:t>8</a:t>
            </a:r>
            <a:r>
              <a:rPr dirty="0" sz="900" spc="-5">
                <a:latin typeface="Verdana"/>
                <a:cs typeface="Verdana"/>
              </a:rPr>
              <a:t>s  </a:t>
            </a:r>
            <a:r>
              <a:rPr dirty="0" sz="900">
                <a:latin typeface="Verdana"/>
                <a:cs typeface="Verdana"/>
              </a:rPr>
              <a:t>t</a:t>
            </a:r>
            <a:r>
              <a:rPr dirty="0" sz="900">
                <a:latin typeface="Verdana"/>
                <a:cs typeface="Verdana"/>
              </a:rPr>
              <a:t>=</a:t>
            </a:r>
            <a:r>
              <a:rPr dirty="0" sz="900" spc="-30">
                <a:latin typeface="Verdana"/>
                <a:cs typeface="Verdana"/>
              </a:rPr>
              <a:t>0.</a:t>
            </a:r>
            <a:r>
              <a:rPr dirty="0" sz="900" spc="-10">
                <a:latin typeface="Verdana"/>
                <a:cs typeface="Verdana"/>
              </a:rPr>
              <a:t>69</a:t>
            </a:r>
            <a:r>
              <a:rPr dirty="0" sz="900" spc="-5">
                <a:latin typeface="Verdana"/>
                <a:cs typeface="Verdana"/>
              </a:rPr>
              <a:t>7</a:t>
            </a:r>
            <a:r>
              <a:rPr dirty="0" sz="900" spc="-5">
                <a:latin typeface="Verdana"/>
                <a:cs typeface="Verdana"/>
              </a:rPr>
              <a:t>s  </a:t>
            </a:r>
            <a:r>
              <a:rPr dirty="0" sz="900">
                <a:latin typeface="Verdana"/>
                <a:cs typeface="Verdana"/>
              </a:rPr>
              <a:t>t</a:t>
            </a:r>
            <a:r>
              <a:rPr dirty="0" sz="900">
                <a:latin typeface="Verdana"/>
                <a:cs typeface="Verdana"/>
              </a:rPr>
              <a:t>=</a:t>
            </a:r>
            <a:r>
              <a:rPr dirty="0" sz="900" spc="-30">
                <a:latin typeface="Verdana"/>
                <a:cs typeface="Verdana"/>
              </a:rPr>
              <a:t>0.</a:t>
            </a:r>
            <a:r>
              <a:rPr dirty="0" sz="900" spc="-10">
                <a:latin typeface="Verdana"/>
                <a:cs typeface="Verdana"/>
              </a:rPr>
              <a:t>79</a:t>
            </a:r>
            <a:r>
              <a:rPr dirty="0" sz="900" spc="-5">
                <a:latin typeface="Verdana"/>
                <a:cs typeface="Verdana"/>
              </a:rPr>
              <a:t>9</a:t>
            </a:r>
            <a:r>
              <a:rPr dirty="0" sz="900" spc="-5">
                <a:latin typeface="Verdana"/>
                <a:cs typeface="Verdana"/>
              </a:rPr>
              <a:t>s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78" name="object 37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58</a:t>
            </a:r>
            <a:r>
              <a:rPr dirty="0" baseline="23148" sz="900">
                <a:solidFill>
                  <a:srgbClr val="407AAA"/>
                </a:solidFill>
              </a:rPr>
              <a:t>th </a:t>
            </a:r>
            <a:r>
              <a:rPr dirty="0" sz="900"/>
              <a:t>APS-DPP , Results of using the NSTX-U Plasma Control System for scenario development, M.D. </a:t>
            </a:r>
            <a:r>
              <a:rPr dirty="0" sz="900" spc="-10"/>
              <a:t>Boyer,</a:t>
            </a:r>
            <a:r>
              <a:rPr dirty="0" sz="900" spc="-105"/>
              <a:t> </a:t>
            </a:r>
            <a:r>
              <a:rPr dirty="0" sz="900" spc="-10"/>
              <a:t>11/01/16</a:t>
            </a:r>
            <a:endParaRPr sz="900"/>
          </a:p>
        </p:txBody>
      </p:sp>
      <p:sp>
        <p:nvSpPr>
          <p:cNvPr id="379" name="object 379"/>
          <p:cNvSpPr txBox="1"/>
          <p:nvPr/>
        </p:nvSpPr>
        <p:spPr>
          <a:xfrm>
            <a:off x="8934312" y="4968653"/>
            <a:ext cx="153035" cy="15367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900" b="1">
                <a:solidFill>
                  <a:srgbClr val="336699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375" name="object 375"/>
          <p:cNvSpPr txBox="1"/>
          <p:nvPr/>
        </p:nvSpPr>
        <p:spPr>
          <a:xfrm>
            <a:off x="7299313" y="1285666"/>
            <a:ext cx="88265" cy="290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 u="heavy"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6" name="object 376"/>
          <p:cNvSpPr txBox="1"/>
          <p:nvPr/>
        </p:nvSpPr>
        <p:spPr>
          <a:xfrm>
            <a:off x="5938897" y="744769"/>
            <a:ext cx="842644" cy="831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31775">
              <a:lnSpc>
                <a:spcPct val="148600"/>
              </a:lnSpc>
            </a:pPr>
            <a:r>
              <a:rPr dirty="0" sz="1800">
                <a:latin typeface="Arial"/>
                <a:cs typeface="Arial"/>
              </a:rPr>
              <a:t>PF2U  PF1AU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7" name="object 377"/>
          <p:cNvSpPr txBox="1"/>
          <p:nvPr/>
        </p:nvSpPr>
        <p:spPr>
          <a:xfrm>
            <a:off x="5903683" y="3920348"/>
            <a:ext cx="789940" cy="697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PF1AL</a:t>
            </a:r>
            <a:endParaRPr sz="1800">
              <a:latin typeface="Arial"/>
              <a:cs typeface="Arial"/>
            </a:endParaRPr>
          </a:p>
          <a:p>
            <a:pPr marL="229870">
              <a:lnSpc>
                <a:spcPct val="100000"/>
              </a:lnSpc>
              <a:spcBef>
                <a:spcPts val="1050"/>
              </a:spcBef>
            </a:pPr>
            <a:r>
              <a:rPr dirty="0" sz="1800">
                <a:latin typeface="Arial"/>
                <a:cs typeface="Arial"/>
              </a:rPr>
              <a:t>PF2L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 h="0">
                <a:moveTo>
                  <a:pt x="0" y="0"/>
                </a:moveTo>
                <a:lnTo>
                  <a:pt x="914399" y="1"/>
                </a:lnTo>
              </a:path>
            </a:pathLst>
          </a:custGeom>
          <a:ln w="4156">
            <a:solidFill>
              <a:srgbClr val="FC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64845" marR="5080" indent="-652780">
              <a:lnSpc>
                <a:spcPts val="2800"/>
              </a:lnSpc>
            </a:pPr>
            <a:r>
              <a:rPr dirty="0" spc="-5"/>
              <a:t>rtEFIT/ISOFLUX </a:t>
            </a:r>
            <a:r>
              <a:rPr dirty="0"/>
              <a:t>updated to enable precise,</a:t>
            </a:r>
            <a:r>
              <a:rPr dirty="0" spc="-45"/>
              <a:t> </a:t>
            </a:r>
            <a:r>
              <a:rPr dirty="0"/>
              <a:t>reproducible  control of shape, x-points, drsep, and</a:t>
            </a:r>
            <a:r>
              <a:rPr dirty="0" spc="-125"/>
              <a:t> </a:t>
            </a:r>
            <a:r>
              <a:rPr dirty="0"/>
              <a:t>strikepoints</a:t>
            </a:r>
          </a:p>
        </p:txBody>
      </p:sp>
      <p:sp>
        <p:nvSpPr>
          <p:cNvPr id="4" name="object 4"/>
          <p:cNvSpPr/>
          <p:nvPr/>
        </p:nvSpPr>
        <p:spPr>
          <a:xfrm>
            <a:off x="7056350" y="4592337"/>
            <a:ext cx="1920875" cy="0"/>
          </a:xfrm>
          <a:custGeom>
            <a:avLst/>
            <a:gdLst/>
            <a:ahLst/>
            <a:cxnLst/>
            <a:rect l="l" t="t" r="r" b="b"/>
            <a:pathLst>
              <a:path w="1920875" h="0">
                <a:moveTo>
                  <a:pt x="0" y="0"/>
                </a:moveTo>
                <a:lnTo>
                  <a:pt x="1920303" y="0"/>
                </a:lnTo>
              </a:path>
            </a:pathLst>
          </a:custGeom>
          <a:ln w="106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56350" y="832325"/>
            <a:ext cx="0" cy="3760470"/>
          </a:xfrm>
          <a:custGeom>
            <a:avLst/>
            <a:gdLst/>
            <a:ahLst/>
            <a:cxnLst/>
            <a:rect l="l" t="t" r="r" b="b"/>
            <a:pathLst>
              <a:path w="0" h="3760470">
                <a:moveTo>
                  <a:pt x="0" y="3760012"/>
                </a:moveTo>
                <a:lnTo>
                  <a:pt x="0" y="0"/>
                </a:lnTo>
              </a:path>
            </a:pathLst>
          </a:custGeom>
          <a:ln w="106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056350" y="4592337"/>
            <a:ext cx="0" cy="34290"/>
          </a:xfrm>
          <a:custGeom>
            <a:avLst/>
            <a:gdLst/>
            <a:ahLst/>
            <a:cxnLst/>
            <a:rect l="l" t="t" r="r" b="b"/>
            <a:pathLst>
              <a:path w="0" h="34289">
                <a:moveTo>
                  <a:pt x="0" y="0"/>
                </a:moveTo>
                <a:lnTo>
                  <a:pt x="0" y="34108"/>
                </a:lnTo>
              </a:path>
            </a:pathLst>
          </a:custGeom>
          <a:ln w="106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032687" y="4669830"/>
            <a:ext cx="53340" cy="83820"/>
          </a:xfrm>
          <a:custGeom>
            <a:avLst/>
            <a:gdLst/>
            <a:ahLst/>
            <a:cxnLst/>
            <a:rect l="l" t="t" r="r" b="b"/>
            <a:pathLst>
              <a:path w="53340" h="83820">
                <a:moveTo>
                  <a:pt x="30878" y="0"/>
                </a:moveTo>
                <a:lnTo>
                  <a:pt x="20587" y="0"/>
                </a:lnTo>
                <a:lnTo>
                  <a:pt x="15673" y="1614"/>
                </a:lnTo>
                <a:lnTo>
                  <a:pt x="0" y="31940"/>
                </a:lnTo>
                <a:lnTo>
                  <a:pt x="0" y="41553"/>
                </a:lnTo>
                <a:lnTo>
                  <a:pt x="12485" y="80383"/>
                </a:lnTo>
                <a:lnTo>
                  <a:pt x="18670" y="83213"/>
                </a:lnTo>
                <a:lnTo>
                  <a:pt x="32433" y="83213"/>
                </a:lnTo>
                <a:lnTo>
                  <a:pt x="37340" y="81634"/>
                </a:lnTo>
                <a:lnTo>
                  <a:pt x="41282" y="78435"/>
                </a:lnTo>
                <a:lnTo>
                  <a:pt x="45195" y="75185"/>
                </a:lnTo>
                <a:lnTo>
                  <a:pt x="45391" y="74880"/>
                </a:lnTo>
                <a:lnTo>
                  <a:pt x="21916" y="74880"/>
                </a:lnTo>
                <a:lnTo>
                  <a:pt x="18031" y="72718"/>
                </a:lnTo>
                <a:lnTo>
                  <a:pt x="10212" y="41553"/>
                </a:lnTo>
                <a:lnTo>
                  <a:pt x="10494" y="33497"/>
                </a:lnTo>
                <a:lnTo>
                  <a:pt x="21809" y="8219"/>
                </a:lnTo>
                <a:lnTo>
                  <a:pt x="44860" y="8219"/>
                </a:lnTo>
                <a:lnTo>
                  <a:pt x="44002" y="6890"/>
                </a:lnTo>
                <a:lnTo>
                  <a:pt x="41282" y="4387"/>
                </a:lnTo>
                <a:lnTo>
                  <a:pt x="37951" y="2666"/>
                </a:lnTo>
                <a:lnTo>
                  <a:pt x="34677" y="888"/>
                </a:lnTo>
                <a:lnTo>
                  <a:pt x="30878" y="0"/>
                </a:lnTo>
                <a:close/>
              </a:path>
              <a:path w="53340" h="83820">
                <a:moveTo>
                  <a:pt x="44860" y="8219"/>
                </a:moveTo>
                <a:lnTo>
                  <a:pt x="31070" y="8219"/>
                </a:lnTo>
                <a:lnTo>
                  <a:pt x="34955" y="10445"/>
                </a:lnTo>
                <a:lnTo>
                  <a:pt x="38065" y="14889"/>
                </a:lnTo>
                <a:lnTo>
                  <a:pt x="42724" y="41553"/>
                </a:lnTo>
                <a:lnTo>
                  <a:pt x="42432" y="50719"/>
                </a:lnTo>
                <a:lnTo>
                  <a:pt x="31098" y="74880"/>
                </a:lnTo>
                <a:lnTo>
                  <a:pt x="45391" y="74880"/>
                </a:lnTo>
                <a:lnTo>
                  <a:pt x="48106" y="70635"/>
                </a:lnTo>
                <a:lnTo>
                  <a:pt x="50288" y="64051"/>
                </a:lnTo>
                <a:lnTo>
                  <a:pt x="52042" y="58853"/>
                </a:lnTo>
                <a:lnTo>
                  <a:pt x="53042" y="51109"/>
                </a:lnTo>
                <a:lnTo>
                  <a:pt x="52927" y="32340"/>
                </a:lnTo>
                <a:lnTo>
                  <a:pt x="52404" y="27083"/>
                </a:lnTo>
                <a:lnTo>
                  <a:pt x="51154" y="22333"/>
                </a:lnTo>
                <a:lnTo>
                  <a:pt x="49960" y="17612"/>
                </a:lnTo>
                <a:lnTo>
                  <a:pt x="48299" y="13552"/>
                </a:lnTo>
                <a:lnTo>
                  <a:pt x="44860" y="82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493803" y="4592337"/>
            <a:ext cx="0" cy="34290"/>
          </a:xfrm>
          <a:custGeom>
            <a:avLst/>
            <a:gdLst/>
            <a:ahLst/>
            <a:cxnLst/>
            <a:rect l="l" t="t" r="r" b="b"/>
            <a:pathLst>
              <a:path w="0" h="34289">
                <a:moveTo>
                  <a:pt x="0" y="0"/>
                </a:moveTo>
                <a:lnTo>
                  <a:pt x="0" y="34108"/>
                </a:lnTo>
              </a:path>
            </a:pathLst>
          </a:custGeom>
          <a:ln w="106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424697" y="4669830"/>
            <a:ext cx="53340" cy="83820"/>
          </a:xfrm>
          <a:custGeom>
            <a:avLst/>
            <a:gdLst/>
            <a:ahLst/>
            <a:cxnLst/>
            <a:rect l="l" t="t" r="r" b="b"/>
            <a:pathLst>
              <a:path w="53340" h="83820">
                <a:moveTo>
                  <a:pt x="30877" y="0"/>
                </a:moveTo>
                <a:lnTo>
                  <a:pt x="20587" y="0"/>
                </a:lnTo>
                <a:lnTo>
                  <a:pt x="15673" y="1614"/>
                </a:lnTo>
                <a:lnTo>
                  <a:pt x="0" y="31940"/>
                </a:lnTo>
                <a:lnTo>
                  <a:pt x="0" y="41553"/>
                </a:lnTo>
                <a:lnTo>
                  <a:pt x="12484" y="80383"/>
                </a:lnTo>
                <a:lnTo>
                  <a:pt x="18670" y="83213"/>
                </a:lnTo>
                <a:lnTo>
                  <a:pt x="32433" y="83213"/>
                </a:lnTo>
                <a:lnTo>
                  <a:pt x="37340" y="81634"/>
                </a:lnTo>
                <a:lnTo>
                  <a:pt x="41282" y="78435"/>
                </a:lnTo>
                <a:lnTo>
                  <a:pt x="45195" y="75185"/>
                </a:lnTo>
                <a:lnTo>
                  <a:pt x="45391" y="74880"/>
                </a:lnTo>
                <a:lnTo>
                  <a:pt x="21915" y="74880"/>
                </a:lnTo>
                <a:lnTo>
                  <a:pt x="18031" y="72718"/>
                </a:lnTo>
                <a:lnTo>
                  <a:pt x="10212" y="41553"/>
                </a:lnTo>
                <a:lnTo>
                  <a:pt x="10494" y="33497"/>
                </a:lnTo>
                <a:lnTo>
                  <a:pt x="21809" y="8219"/>
                </a:lnTo>
                <a:lnTo>
                  <a:pt x="44859" y="8219"/>
                </a:lnTo>
                <a:lnTo>
                  <a:pt x="44001" y="6890"/>
                </a:lnTo>
                <a:lnTo>
                  <a:pt x="41282" y="4387"/>
                </a:lnTo>
                <a:lnTo>
                  <a:pt x="37951" y="2666"/>
                </a:lnTo>
                <a:lnTo>
                  <a:pt x="34677" y="888"/>
                </a:lnTo>
                <a:lnTo>
                  <a:pt x="30877" y="0"/>
                </a:lnTo>
                <a:close/>
              </a:path>
              <a:path w="53340" h="83820">
                <a:moveTo>
                  <a:pt x="44859" y="8219"/>
                </a:moveTo>
                <a:lnTo>
                  <a:pt x="31069" y="8219"/>
                </a:lnTo>
                <a:lnTo>
                  <a:pt x="34954" y="10445"/>
                </a:lnTo>
                <a:lnTo>
                  <a:pt x="38064" y="14889"/>
                </a:lnTo>
                <a:lnTo>
                  <a:pt x="42722" y="41553"/>
                </a:lnTo>
                <a:lnTo>
                  <a:pt x="42431" y="50719"/>
                </a:lnTo>
                <a:lnTo>
                  <a:pt x="31098" y="74880"/>
                </a:lnTo>
                <a:lnTo>
                  <a:pt x="45391" y="74880"/>
                </a:lnTo>
                <a:lnTo>
                  <a:pt x="48106" y="70635"/>
                </a:lnTo>
                <a:lnTo>
                  <a:pt x="50288" y="64051"/>
                </a:lnTo>
                <a:lnTo>
                  <a:pt x="52048" y="58853"/>
                </a:lnTo>
                <a:lnTo>
                  <a:pt x="53042" y="51109"/>
                </a:lnTo>
                <a:lnTo>
                  <a:pt x="52927" y="32340"/>
                </a:lnTo>
                <a:lnTo>
                  <a:pt x="52402" y="27083"/>
                </a:lnTo>
                <a:lnTo>
                  <a:pt x="51160" y="22333"/>
                </a:lnTo>
                <a:lnTo>
                  <a:pt x="49966" y="17612"/>
                </a:lnTo>
                <a:lnTo>
                  <a:pt x="48298" y="13552"/>
                </a:lnTo>
                <a:lnTo>
                  <a:pt x="44859" y="82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493441" y="474588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427" y="0"/>
                </a:lnTo>
              </a:path>
            </a:pathLst>
          </a:custGeom>
          <a:ln w="114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19461" y="4671273"/>
            <a:ext cx="53975" cy="81915"/>
          </a:xfrm>
          <a:custGeom>
            <a:avLst/>
            <a:gdLst/>
            <a:ahLst/>
            <a:cxnLst/>
            <a:rect l="l" t="t" r="r" b="b"/>
            <a:pathLst>
              <a:path w="53975" h="81914">
                <a:moveTo>
                  <a:pt x="10433" y="58106"/>
                </a:moveTo>
                <a:lnTo>
                  <a:pt x="0" y="58995"/>
                </a:lnTo>
                <a:lnTo>
                  <a:pt x="668" y="65828"/>
                </a:lnTo>
                <a:lnTo>
                  <a:pt x="3331" y="71324"/>
                </a:lnTo>
                <a:lnTo>
                  <a:pt x="7989" y="75548"/>
                </a:lnTo>
                <a:lnTo>
                  <a:pt x="12647" y="79715"/>
                </a:lnTo>
                <a:lnTo>
                  <a:pt x="18670" y="81770"/>
                </a:lnTo>
                <a:lnTo>
                  <a:pt x="35097" y="81770"/>
                </a:lnTo>
                <a:lnTo>
                  <a:pt x="42219" y="78435"/>
                </a:lnTo>
                <a:lnTo>
                  <a:pt x="46178" y="73436"/>
                </a:lnTo>
                <a:lnTo>
                  <a:pt x="22086" y="73436"/>
                </a:lnTo>
                <a:lnTo>
                  <a:pt x="18670" y="72192"/>
                </a:lnTo>
                <a:lnTo>
                  <a:pt x="13039" y="67080"/>
                </a:lnTo>
                <a:lnTo>
                  <a:pt x="11235" y="63218"/>
                </a:lnTo>
                <a:lnTo>
                  <a:pt x="10433" y="58106"/>
                </a:lnTo>
                <a:close/>
              </a:path>
              <a:path w="53975" h="81914">
                <a:moveTo>
                  <a:pt x="47942" y="35111"/>
                </a:moveTo>
                <a:lnTo>
                  <a:pt x="31126" y="35111"/>
                </a:lnTo>
                <a:lnTo>
                  <a:pt x="35317" y="36775"/>
                </a:lnTo>
                <a:lnTo>
                  <a:pt x="41666" y="43388"/>
                </a:lnTo>
                <a:lnTo>
                  <a:pt x="43277" y="47860"/>
                </a:lnTo>
                <a:lnTo>
                  <a:pt x="43277" y="59549"/>
                </a:lnTo>
                <a:lnTo>
                  <a:pt x="41616" y="64385"/>
                </a:lnTo>
                <a:lnTo>
                  <a:pt x="34955" y="71630"/>
                </a:lnTo>
                <a:lnTo>
                  <a:pt x="30878" y="73436"/>
                </a:lnTo>
                <a:lnTo>
                  <a:pt x="46178" y="73436"/>
                </a:lnTo>
                <a:lnTo>
                  <a:pt x="51765" y="66440"/>
                </a:lnTo>
                <a:lnTo>
                  <a:pt x="53930" y="60076"/>
                </a:lnTo>
                <a:lnTo>
                  <a:pt x="53930" y="44966"/>
                </a:lnTo>
                <a:lnTo>
                  <a:pt x="51488" y="38666"/>
                </a:lnTo>
                <a:lnTo>
                  <a:pt x="47942" y="35111"/>
                </a:lnTo>
                <a:close/>
              </a:path>
              <a:path w="53975" h="81914">
                <a:moveTo>
                  <a:pt x="50045" y="0"/>
                </a:moveTo>
                <a:lnTo>
                  <a:pt x="9658" y="0"/>
                </a:lnTo>
                <a:lnTo>
                  <a:pt x="1775" y="41773"/>
                </a:lnTo>
                <a:lnTo>
                  <a:pt x="11099" y="42996"/>
                </a:lnTo>
                <a:lnTo>
                  <a:pt x="12570" y="40721"/>
                </a:lnTo>
                <a:lnTo>
                  <a:pt x="14594" y="38830"/>
                </a:lnTo>
                <a:lnTo>
                  <a:pt x="19778" y="35857"/>
                </a:lnTo>
                <a:lnTo>
                  <a:pt x="22689" y="35111"/>
                </a:lnTo>
                <a:lnTo>
                  <a:pt x="47942" y="35111"/>
                </a:lnTo>
                <a:lnTo>
                  <a:pt x="44303" y="31442"/>
                </a:lnTo>
                <a:lnTo>
                  <a:pt x="13209" y="31442"/>
                </a:lnTo>
                <a:lnTo>
                  <a:pt x="17647" y="9556"/>
                </a:lnTo>
                <a:lnTo>
                  <a:pt x="50045" y="9556"/>
                </a:lnTo>
                <a:lnTo>
                  <a:pt x="50045" y="0"/>
                </a:lnTo>
                <a:close/>
              </a:path>
              <a:path w="53975" h="81914">
                <a:moveTo>
                  <a:pt x="35728" y="26330"/>
                </a:moveTo>
                <a:lnTo>
                  <a:pt x="23223" y="26330"/>
                </a:lnTo>
                <a:lnTo>
                  <a:pt x="18088" y="28057"/>
                </a:lnTo>
                <a:lnTo>
                  <a:pt x="13209" y="31442"/>
                </a:lnTo>
                <a:lnTo>
                  <a:pt x="44303" y="31442"/>
                </a:lnTo>
                <a:lnTo>
                  <a:pt x="41723" y="28832"/>
                </a:lnTo>
                <a:lnTo>
                  <a:pt x="35728" y="263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931277" y="4592337"/>
            <a:ext cx="0" cy="34290"/>
          </a:xfrm>
          <a:custGeom>
            <a:avLst/>
            <a:gdLst/>
            <a:ahLst/>
            <a:cxnLst/>
            <a:rect l="l" t="t" r="r" b="b"/>
            <a:pathLst>
              <a:path w="0" h="34289">
                <a:moveTo>
                  <a:pt x="0" y="0"/>
                </a:moveTo>
                <a:lnTo>
                  <a:pt x="0" y="34108"/>
                </a:lnTo>
              </a:path>
            </a:pathLst>
          </a:custGeom>
          <a:ln w="106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915277" y="4669830"/>
            <a:ext cx="30480" cy="81915"/>
          </a:xfrm>
          <a:custGeom>
            <a:avLst/>
            <a:gdLst/>
            <a:ahLst/>
            <a:cxnLst/>
            <a:rect l="l" t="t" r="r" b="b"/>
            <a:pathLst>
              <a:path w="30479" h="81914">
                <a:moveTo>
                  <a:pt x="29955" y="17996"/>
                </a:moveTo>
                <a:lnTo>
                  <a:pt x="19969" y="17996"/>
                </a:lnTo>
                <a:lnTo>
                  <a:pt x="19969" y="81770"/>
                </a:lnTo>
                <a:lnTo>
                  <a:pt x="29955" y="81770"/>
                </a:lnTo>
                <a:lnTo>
                  <a:pt x="29955" y="17996"/>
                </a:lnTo>
                <a:close/>
              </a:path>
              <a:path w="30479" h="81914">
                <a:moveTo>
                  <a:pt x="29955" y="0"/>
                </a:moveTo>
                <a:lnTo>
                  <a:pt x="23520" y="0"/>
                </a:lnTo>
                <a:lnTo>
                  <a:pt x="21746" y="3498"/>
                </a:lnTo>
                <a:lnTo>
                  <a:pt x="18749" y="7110"/>
                </a:lnTo>
                <a:lnTo>
                  <a:pt x="10369" y="14611"/>
                </a:lnTo>
                <a:lnTo>
                  <a:pt x="5547" y="17776"/>
                </a:lnTo>
                <a:lnTo>
                  <a:pt x="0" y="20442"/>
                </a:lnTo>
                <a:lnTo>
                  <a:pt x="0" y="30105"/>
                </a:lnTo>
                <a:lnTo>
                  <a:pt x="3103" y="28939"/>
                </a:lnTo>
                <a:lnTo>
                  <a:pt x="6569" y="27190"/>
                </a:lnTo>
                <a:lnTo>
                  <a:pt x="10425" y="24886"/>
                </a:lnTo>
                <a:lnTo>
                  <a:pt x="14338" y="22611"/>
                </a:lnTo>
                <a:lnTo>
                  <a:pt x="17527" y="20307"/>
                </a:lnTo>
                <a:lnTo>
                  <a:pt x="19969" y="17996"/>
                </a:lnTo>
                <a:lnTo>
                  <a:pt x="29955" y="17996"/>
                </a:lnTo>
                <a:lnTo>
                  <a:pt x="299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363070" y="4592337"/>
            <a:ext cx="0" cy="34290"/>
          </a:xfrm>
          <a:custGeom>
            <a:avLst/>
            <a:gdLst/>
            <a:ahLst/>
            <a:cxnLst/>
            <a:rect l="l" t="t" r="r" b="b"/>
            <a:pathLst>
              <a:path w="0" h="34289">
                <a:moveTo>
                  <a:pt x="0" y="0"/>
                </a:moveTo>
                <a:lnTo>
                  <a:pt x="0" y="34108"/>
                </a:lnTo>
              </a:path>
            </a:pathLst>
          </a:custGeom>
          <a:ln w="106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301626" y="4669830"/>
            <a:ext cx="30480" cy="81915"/>
          </a:xfrm>
          <a:custGeom>
            <a:avLst/>
            <a:gdLst/>
            <a:ahLst/>
            <a:cxnLst/>
            <a:rect l="l" t="t" r="r" b="b"/>
            <a:pathLst>
              <a:path w="30479" h="81914">
                <a:moveTo>
                  <a:pt x="29961" y="17996"/>
                </a:moveTo>
                <a:lnTo>
                  <a:pt x="19969" y="17996"/>
                </a:lnTo>
                <a:lnTo>
                  <a:pt x="19969" y="81770"/>
                </a:lnTo>
                <a:lnTo>
                  <a:pt x="29961" y="81770"/>
                </a:lnTo>
                <a:lnTo>
                  <a:pt x="29961" y="17996"/>
                </a:lnTo>
                <a:close/>
              </a:path>
              <a:path w="30479" h="81914">
                <a:moveTo>
                  <a:pt x="29961" y="0"/>
                </a:moveTo>
                <a:lnTo>
                  <a:pt x="23520" y="0"/>
                </a:lnTo>
                <a:lnTo>
                  <a:pt x="21746" y="3498"/>
                </a:lnTo>
                <a:lnTo>
                  <a:pt x="18755" y="7110"/>
                </a:lnTo>
                <a:lnTo>
                  <a:pt x="10375" y="14611"/>
                </a:lnTo>
                <a:lnTo>
                  <a:pt x="5547" y="17776"/>
                </a:lnTo>
                <a:lnTo>
                  <a:pt x="0" y="20442"/>
                </a:lnTo>
                <a:lnTo>
                  <a:pt x="0" y="30105"/>
                </a:lnTo>
                <a:lnTo>
                  <a:pt x="3103" y="28939"/>
                </a:lnTo>
                <a:lnTo>
                  <a:pt x="6576" y="27190"/>
                </a:lnTo>
                <a:lnTo>
                  <a:pt x="10433" y="24886"/>
                </a:lnTo>
                <a:lnTo>
                  <a:pt x="14338" y="22611"/>
                </a:lnTo>
                <a:lnTo>
                  <a:pt x="17534" y="20307"/>
                </a:lnTo>
                <a:lnTo>
                  <a:pt x="19969" y="17996"/>
                </a:lnTo>
                <a:lnTo>
                  <a:pt x="29961" y="17996"/>
                </a:lnTo>
                <a:lnTo>
                  <a:pt x="299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362687" y="474588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427" y="0"/>
                </a:lnTo>
              </a:path>
            </a:pathLst>
          </a:custGeom>
          <a:ln w="114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388737" y="4671273"/>
            <a:ext cx="53975" cy="81915"/>
          </a:xfrm>
          <a:custGeom>
            <a:avLst/>
            <a:gdLst/>
            <a:ahLst/>
            <a:cxnLst/>
            <a:rect l="l" t="t" r="r" b="b"/>
            <a:pathLst>
              <a:path w="53975" h="81914">
                <a:moveTo>
                  <a:pt x="10424" y="58106"/>
                </a:moveTo>
                <a:lnTo>
                  <a:pt x="0" y="58995"/>
                </a:lnTo>
                <a:lnTo>
                  <a:pt x="660" y="65828"/>
                </a:lnTo>
                <a:lnTo>
                  <a:pt x="3323" y="71324"/>
                </a:lnTo>
                <a:lnTo>
                  <a:pt x="7988" y="75548"/>
                </a:lnTo>
                <a:lnTo>
                  <a:pt x="12647" y="79715"/>
                </a:lnTo>
                <a:lnTo>
                  <a:pt x="18662" y="81770"/>
                </a:lnTo>
                <a:lnTo>
                  <a:pt x="35088" y="81770"/>
                </a:lnTo>
                <a:lnTo>
                  <a:pt x="42219" y="78435"/>
                </a:lnTo>
                <a:lnTo>
                  <a:pt x="46173" y="73436"/>
                </a:lnTo>
                <a:lnTo>
                  <a:pt x="22078" y="73436"/>
                </a:lnTo>
                <a:lnTo>
                  <a:pt x="18662" y="72192"/>
                </a:lnTo>
                <a:lnTo>
                  <a:pt x="13031" y="67080"/>
                </a:lnTo>
                <a:lnTo>
                  <a:pt x="11234" y="63218"/>
                </a:lnTo>
                <a:lnTo>
                  <a:pt x="10424" y="58106"/>
                </a:lnTo>
                <a:close/>
              </a:path>
              <a:path w="53975" h="81914">
                <a:moveTo>
                  <a:pt x="47936" y="35111"/>
                </a:moveTo>
                <a:lnTo>
                  <a:pt x="31118" y="35111"/>
                </a:lnTo>
                <a:lnTo>
                  <a:pt x="35308" y="36775"/>
                </a:lnTo>
                <a:lnTo>
                  <a:pt x="41664" y="43388"/>
                </a:lnTo>
                <a:lnTo>
                  <a:pt x="43270" y="47860"/>
                </a:lnTo>
                <a:lnTo>
                  <a:pt x="43270" y="59549"/>
                </a:lnTo>
                <a:lnTo>
                  <a:pt x="41609" y="64385"/>
                </a:lnTo>
                <a:lnTo>
                  <a:pt x="34946" y="71630"/>
                </a:lnTo>
                <a:lnTo>
                  <a:pt x="30869" y="73436"/>
                </a:lnTo>
                <a:lnTo>
                  <a:pt x="46173" y="73436"/>
                </a:lnTo>
                <a:lnTo>
                  <a:pt x="51763" y="66440"/>
                </a:lnTo>
                <a:lnTo>
                  <a:pt x="53922" y="60076"/>
                </a:lnTo>
                <a:lnTo>
                  <a:pt x="53922" y="44966"/>
                </a:lnTo>
                <a:lnTo>
                  <a:pt x="51487" y="38666"/>
                </a:lnTo>
                <a:lnTo>
                  <a:pt x="47936" y="35111"/>
                </a:lnTo>
                <a:close/>
              </a:path>
              <a:path w="53975" h="81914">
                <a:moveTo>
                  <a:pt x="50038" y="0"/>
                </a:moveTo>
                <a:lnTo>
                  <a:pt x="9650" y="0"/>
                </a:lnTo>
                <a:lnTo>
                  <a:pt x="1774" y="41773"/>
                </a:lnTo>
                <a:lnTo>
                  <a:pt x="11092" y="42996"/>
                </a:lnTo>
                <a:lnTo>
                  <a:pt x="12562" y="40721"/>
                </a:lnTo>
                <a:lnTo>
                  <a:pt x="14585" y="38830"/>
                </a:lnTo>
                <a:lnTo>
                  <a:pt x="19777" y="35857"/>
                </a:lnTo>
                <a:lnTo>
                  <a:pt x="22689" y="35111"/>
                </a:lnTo>
                <a:lnTo>
                  <a:pt x="47936" y="35111"/>
                </a:lnTo>
                <a:lnTo>
                  <a:pt x="44298" y="31442"/>
                </a:lnTo>
                <a:lnTo>
                  <a:pt x="13201" y="31442"/>
                </a:lnTo>
                <a:lnTo>
                  <a:pt x="17640" y="9556"/>
                </a:lnTo>
                <a:lnTo>
                  <a:pt x="50038" y="9556"/>
                </a:lnTo>
                <a:lnTo>
                  <a:pt x="50038" y="0"/>
                </a:lnTo>
                <a:close/>
              </a:path>
              <a:path w="53975" h="81914">
                <a:moveTo>
                  <a:pt x="35728" y="26330"/>
                </a:moveTo>
                <a:lnTo>
                  <a:pt x="23215" y="26330"/>
                </a:lnTo>
                <a:lnTo>
                  <a:pt x="18080" y="28057"/>
                </a:lnTo>
                <a:lnTo>
                  <a:pt x="13201" y="31442"/>
                </a:lnTo>
                <a:lnTo>
                  <a:pt x="44298" y="31442"/>
                </a:lnTo>
                <a:lnTo>
                  <a:pt x="41722" y="28832"/>
                </a:lnTo>
                <a:lnTo>
                  <a:pt x="35728" y="263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800524" y="4592337"/>
            <a:ext cx="0" cy="34290"/>
          </a:xfrm>
          <a:custGeom>
            <a:avLst/>
            <a:gdLst/>
            <a:ahLst/>
            <a:cxnLst/>
            <a:rect l="l" t="t" r="r" b="b"/>
            <a:pathLst>
              <a:path w="0" h="34289">
                <a:moveTo>
                  <a:pt x="0" y="0"/>
                </a:moveTo>
                <a:lnTo>
                  <a:pt x="0" y="34108"/>
                </a:lnTo>
              </a:path>
            </a:pathLst>
          </a:custGeom>
          <a:ln w="106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775476" y="4669830"/>
            <a:ext cx="53975" cy="81915"/>
          </a:xfrm>
          <a:custGeom>
            <a:avLst/>
            <a:gdLst/>
            <a:ahLst/>
            <a:cxnLst/>
            <a:rect l="l" t="t" r="r" b="b"/>
            <a:pathLst>
              <a:path w="53975" h="81914">
                <a:moveTo>
                  <a:pt x="48678" y="8219"/>
                </a:moveTo>
                <a:lnTo>
                  <a:pt x="32731" y="8219"/>
                </a:lnTo>
                <a:lnTo>
                  <a:pt x="36417" y="9613"/>
                </a:lnTo>
                <a:lnTo>
                  <a:pt x="39251" y="12329"/>
                </a:lnTo>
                <a:lnTo>
                  <a:pt x="42049" y="15081"/>
                </a:lnTo>
                <a:lnTo>
                  <a:pt x="43469" y="18416"/>
                </a:lnTo>
                <a:lnTo>
                  <a:pt x="43469" y="26109"/>
                </a:lnTo>
                <a:lnTo>
                  <a:pt x="15226" y="56328"/>
                </a:lnTo>
                <a:lnTo>
                  <a:pt x="10872" y="60438"/>
                </a:lnTo>
                <a:lnTo>
                  <a:pt x="4794" y="67549"/>
                </a:lnTo>
                <a:lnTo>
                  <a:pt x="2635" y="71161"/>
                </a:lnTo>
                <a:lnTo>
                  <a:pt x="1299" y="74773"/>
                </a:lnTo>
                <a:lnTo>
                  <a:pt x="411" y="76991"/>
                </a:lnTo>
                <a:lnTo>
                  <a:pt x="0" y="79324"/>
                </a:lnTo>
                <a:lnTo>
                  <a:pt x="77" y="81770"/>
                </a:lnTo>
                <a:lnTo>
                  <a:pt x="53894" y="81770"/>
                </a:lnTo>
                <a:lnTo>
                  <a:pt x="53894" y="72107"/>
                </a:lnTo>
                <a:lnTo>
                  <a:pt x="13947" y="72107"/>
                </a:lnTo>
                <a:lnTo>
                  <a:pt x="15063" y="70329"/>
                </a:lnTo>
                <a:lnTo>
                  <a:pt x="16447" y="68551"/>
                </a:lnTo>
                <a:lnTo>
                  <a:pt x="18166" y="66774"/>
                </a:lnTo>
                <a:lnTo>
                  <a:pt x="19856" y="64939"/>
                </a:lnTo>
                <a:lnTo>
                  <a:pt x="23712" y="61498"/>
                </a:lnTo>
                <a:lnTo>
                  <a:pt x="36865" y="50384"/>
                </a:lnTo>
                <a:lnTo>
                  <a:pt x="42028" y="45606"/>
                </a:lnTo>
                <a:lnTo>
                  <a:pt x="53788" y="16190"/>
                </a:lnTo>
                <a:lnTo>
                  <a:pt x="51488" y="10857"/>
                </a:lnTo>
                <a:lnTo>
                  <a:pt x="48678" y="8219"/>
                </a:lnTo>
                <a:close/>
              </a:path>
              <a:path w="53975" h="81914">
                <a:moveTo>
                  <a:pt x="36197" y="0"/>
                </a:moveTo>
                <a:lnTo>
                  <a:pt x="20665" y="0"/>
                </a:lnTo>
                <a:lnTo>
                  <a:pt x="14530" y="1997"/>
                </a:lnTo>
                <a:lnTo>
                  <a:pt x="5346" y="9997"/>
                </a:lnTo>
                <a:lnTo>
                  <a:pt x="2684" y="15863"/>
                </a:lnTo>
                <a:lnTo>
                  <a:pt x="1967" y="23556"/>
                </a:lnTo>
                <a:lnTo>
                  <a:pt x="12285" y="24552"/>
                </a:lnTo>
                <a:lnTo>
                  <a:pt x="12285" y="19439"/>
                </a:lnTo>
                <a:lnTo>
                  <a:pt x="13727" y="15443"/>
                </a:lnTo>
                <a:lnTo>
                  <a:pt x="19500" y="9663"/>
                </a:lnTo>
                <a:lnTo>
                  <a:pt x="23328" y="8219"/>
                </a:lnTo>
                <a:lnTo>
                  <a:pt x="48678" y="8219"/>
                </a:lnTo>
                <a:lnTo>
                  <a:pt x="46906" y="6555"/>
                </a:lnTo>
                <a:lnTo>
                  <a:pt x="42382" y="2197"/>
                </a:lnTo>
                <a:lnTo>
                  <a:pt x="361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016573" y="4455795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39777" y="0"/>
                </a:moveTo>
                <a:lnTo>
                  <a:pt x="0" y="0"/>
                </a:lnTo>
              </a:path>
            </a:pathLst>
          </a:custGeom>
          <a:ln w="106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880859" y="4455407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 h="0">
                <a:moveTo>
                  <a:pt x="0" y="0"/>
                </a:moveTo>
                <a:lnTo>
                  <a:pt x="53704" y="0"/>
                </a:lnTo>
              </a:path>
            </a:pathLst>
          </a:custGeom>
          <a:ln w="932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944249" y="4413854"/>
            <a:ext cx="53975" cy="81915"/>
          </a:xfrm>
          <a:custGeom>
            <a:avLst/>
            <a:gdLst/>
            <a:ahLst/>
            <a:cxnLst/>
            <a:rect l="l" t="t" r="r" b="b"/>
            <a:pathLst>
              <a:path w="53975" h="81914">
                <a:moveTo>
                  <a:pt x="48682" y="8219"/>
                </a:moveTo>
                <a:lnTo>
                  <a:pt x="32731" y="8219"/>
                </a:lnTo>
                <a:lnTo>
                  <a:pt x="36424" y="9613"/>
                </a:lnTo>
                <a:lnTo>
                  <a:pt x="39251" y="12329"/>
                </a:lnTo>
                <a:lnTo>
                  <a:pt x="42056" y="15081"/>
                </a:lnTo>
                <a:lnTo>
                  <a:pt x="43469" y="18416"/>
                </a:lnTo>
                <a:lnTo>
                  <a:pt x="43469" y="26109"/>
                </a:lnTo>
                <a:lnTo>
                  <a:pt x="15232" y="56328"/>
                </a:lnTo>
                <a:lnTo>
                  <a:pt x="10872" y="60438"/>
                </a:lnTo>
                <a:lnTo>
                  <a:pt x="7853" y="63993"/>
                </a:lnTo>
                <a:lnTo>
                  <a:pt x="4800" y="67549"/>
                </a:lnTo>
                <a:lnTo>
                  <a:pt x="2633" y="71161"/>
                </a:lnTo>
                <a:lnTo>
                  <a:pt x="1306" y="74773"/>
                </a:lnTo>
                <a:lnTo>
                  <a:pt x="419" y="76991"/>
                </a:lnTo>
                <a:lnTo>
                  <a:pt x="0" y="79324"/>
                </a:lnTo>
                <a:lnTo>
                  <a:pt x="85" y="81770"/>
                </a:lnTo>
                <a:lnTo>
                  <a:pt x="53901" y="81770"/>
                </a:lnTo>
                <a:lnTo>
                  <a:pt x="53901" y="72106"/>
                </a:lnTo>
                <a:lnTo>
                  <a:pt x="13954" y="72106"/>
                </a:lnTo>
                <a:lnTo>
                  <a:pt x="15063" y="70329"/>
                </a:lnTo>
                <a:lnTo>
                  <a:pt x="16454" y="68551"/>
                </a:lnTo>
                <a:lnTo>
                  <a:pt x="18172" y="66774"/>
                </a:lnTo>
                <a:lnTo>
                  <a:pt x="19862" y="64939"/>
                </a:lnTo>
                <a:lnTo>
                  <a:pt x="23719" y="61498"/>
                </a:lnTo>
                <a:lnTo>
                  <a:pt x="36864" y="50384"/>
                </a:lnTo>
                <a:lnTo>
                  <a:pt x="42028" y="45606"/>
                </a:lnTo>
                <a:lnTo>
                  <a:pt x="53788" y="16190"/>
                </a:lnTo>
                <a:lnTo>
                  <a:pt x="51487" y="10857"/>
                </a:lnTo>
                <a:lnTo>
                  <a:pt x="48682" y="8219"/>
                </a:lnTo>
                <a:close/>
              </a:path>
              <a:path w="53975" h="81914">
                <a:moveTo>
                  <a:pt x="36203" y="0"/>
                </a:moveTo>
                <a:lnTo>
                  <a:pt x="20665" y="0"/>
                </a:lnTo>
                <a:lnTo>
                  <a:pt x="14537" y="1997"/>
                </a:lnTo>
                <a:lnTo>
                  <a:pt x="5354" y="9997"/>
                </a:lnTo>
                <a:lnTo>
                  <a:pt x="2691" y="15863"/>
                </a:lnTo>
                <a:lnTo>
                  <a:pt x="1967" y="23556"/>
                </a:lnTo>
                <a:lnTo>
                  <a:pt x="12292" y="24552"/>
                </a:lnTo>
                <a:lnTo>
                  <a:pt x="12292" y="19439"/>
                </a:lnTo>
                <a:lnTo>
                  <a:pt x="13733" y="15443"/>
                </a:lnTo>
                <a:lnTo>
                  <a:pt x="19500" y="9663"/>
                </a:lnTo>
                <a:lnTo>
                  <a:pt x="23328" y="8219"/>
                </a:lnTo>
                <a:lnTo>
                  <a:pt x="48682" y="8219"/>
                </a:lnTo>
                <a:lnTo>
                  <a:pt x="46913" y="6555"/>
                </a:lnTo>
                <a:lnTo>
                  <a:pt x="42390" y="2197"/>
                </a:lnTo>
                <a:lnTo>
                  <a:pt x="362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016573" y="4023502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39777" y="0"/>
                </a:moveTo>
                <a:lnTo>
                  <a:pt x="0" y="0"/>
                </a:lnTo>
              </a:path>
            </a:pathLst>
          </a:custGeom>
          <a:ln w="106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784267" y="4023085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 h="0">
                <a:moveTo>
                  <a:pt x="0" y="0"/>
                </a:moveTo>
                <a:lnTo>
                  <a:pt x="53704" y="0"/>
                </a:lnTo>
              </a:path>
            </a:pathLst>
          </a:custGeom>
          <a:ln w="932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856727" y="3981531"/>
            <a:ext cx="30480" cy="81915"/>
          </a:xfrm>
          <a:custGeom>
            <a:avLst/>
            <a:gdLst/>
            <a:ahLst/>
            <a:cxnLst/>
            <a:rect l="l" t="t" r="r" b="b"/>
            <a:pathLst>
              <a:path w="30479" h="81914">
                <a:moveTo>
                  <a:pt x="29961" y="18003"/>
                </a:moveTo>
                <a:lnTo>
                  <a:pt x="19969" y="18003"/>
                </a:lnTo>
                <a:lnTo>
                  <a:pt x="19969" y="81770"/>
                </a:lnTo>
                <a:lnTo>
                  <a:pt x="29961" y="81770"/>
                </a:lnTo>
                <a:lnTo>
                  <a:pt x="29961" y="18003"/>
                </a:lnTo>
                <a:close/>
              </a:path>
              <a:path w="30479" h="81914">
                <a:moveTo>
                  <a:pt x="29961" y="0"/>
                </a:moveTo>
                <a:lnTo>
                  <a:pt x="23520" y="0"/>
                </a:lnTo>
                <a:lnTo>
                  <a:pt x="21746" y="3505"/>
                </a:lnTo>
                <a:lnTo>
                  <a:pt x="18755" y="7110"/>
                </a:lnTo>
                <a:lnTo>
                  <a:pt x="10375" y="14611"/>
                </a:lnTo>
                <a:lnTo>
                  <a:pt x="5546" y="17776"/>
                </a:lnTo>
                <a:lnTo>
                  <a:pt x="0" y="20442"/>
                </a:lnTo>
                <a:lnTo>
                  <a:pt x="0" y="30112"/>
                </a:lnTo>
                <a:lnTo>
                  <a:pt x="3103" y="28946"/>
                </a:lnTo>
                <a:lnTo>
                  <a:pt x="6576" y="27197"/>
                </a:lnTo>
                <a:lnTo>
                  <a:pt x="10433" y="24886"/>
                </a:lnTo>
                <a:lnTo>
                  <a:pt x="14338" y="22611"/>
                </a:lnTo>
                <a:lnTo>
                  <a:pt x="17534" y="20307"/>
                </a:lnTo>
                <a:lnTo>
                  <a:pt x="19969" y="18003"/>
                </a:lnTo>
                <a:lnTo>
                  <a:pt x="29961" y="18003"/>
                </a:lnTo>
                <a:lnTo>
                  <a:pt x="299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917787" y="4057581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427" y="0"/>
                </a:lnTo>
              </a:path>
            </a:pathLst>
          </a:custGeom>
          <a:ln w="114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943830" y="3982975"/>
            <a:ext cx="53975" cy="81915"/>
          </a:xfrm>
          <a:custGeom>
            <a:avLst/>
            <a:gdLst/>
            <a:ahLst/>
            <a:cxnLst/>
            <a:rect l="l" t="t" r="r" b="b"/>
            <a:pathLst>
              <a:path w="53975" h="81914">
                <a:moveTo>
                  <a:pt x="10431" y="58106"/>
                </a:moveTo>
                <a:lnTo>
                  <a:pt x="0" y="58995"/>
                </a:lnTo>
                <a:lnTo>
                  <a:pt x="668" y="65828"/>
                </a:lnTo>
                <a:lnTo>
                  <a:pt x="3331" y="71332"/>
                </a:lnTo>
                <a:lnTo>
                  <a:pt x="12655" y="79715"/>
                </a:lnTo>
                <a:lnTo>
                  <a:pt x="18670" y="81770"/>
                </a:lnTo>
                <a:lnTo>
                  <a:pt x="35096" y="81770"/>
                </a:lnTo>
                <a:lnTo>
                  <a:pt x="42227" y="78442"/>
                </a:lnTo>
                <a:lnTo>
                  <a:pt x="46176" y="73443"/>
                </a:lnTo>
                <a:lnTo>
                  <a:pt x="22086" y="73443"/>
                </a:lnTo>
                <a:lnTo>
                  <a:pt x="18670" y="72192"/>
                </a:lnTo>
                <a:lnTo>
                  <a:pt x="13039" y="67080"/>
                </a:lnTo>
                <a:lnTo>
                  <a:pt x="11242" y="63218"/>
                </a:lnTo>
                <a:lnTo>
                  <a:pt x="10431" y="58106"/>
                </a:lnTo>
                <a:close/>
              </a:path>
              <a:path w="53975" h="81914">
                <a:moveTo>
                  <a:pt x="47941" y="35111"/>
                </a:moveTo>
                <a:lnTo>
                  <a:pt x="31126" y="35111"/>
                </a:lnTo>
                <a:lnTo>
                  <a:pt x="35316" y="36775"/>
                </a:lnTo>
                <a:lnTo>
                  <a:pt x="41672" y="43388"/>
                </a:lnTo>
                <a:lnTo>
                  <a:pt x="43277" y="47860"/>
                </a:lnTo>
                <a:lnTo>
                  <a:pt x="43277" y="59550"/>
                </a:lnTo>
                <a:lnTo>
                  <a:pt x="41616" y="64385"/>
                </a:lnTo>
                <a:lnTo>
                  <a:pt x="34954" y="71637"/>
                </a:lnTo>
                <a:lnTo>
                  <a:pt x="30877" y="73443"/>
                </a:lnTo>
                <a:lnTo>
                  <a:pt x="46176" y="73443"/>
                </a:lnTo>
                <a:lnTo>
                  <a:pt x="51771" y="66440"/>
                </a:lnTo>
                <a:lnTo>
                  <a:pt x="53930" y="60083"/>
                </a:lnTo>
                <a:lnTo>
                  <a:pt x="53930" y="44973"/>
                </a:lnTo>
                <a:lnTo>
                  <a:pt x="51487" y="38666"/>
                </a:lnTo>
                <a:lnTo>
                  <a:pt x="47941" y="35111"/>
                </a:lnTo>
                <a:close/>
              </a:path>
              <a:path w="53975" h="81914">
                <a:moveTo>
                  <a:pt x="50045" y="0"/>
                </a:moveTo>
                <a:lnTo>
                  <a:pt x="9658" y="0"/>
                </a:lnTo>
                <a:lnTo>
                  <a:pt x="1775" y="41773"/>
                </a:lnTo>
                <a:lnTo>
                  <a:pt x="11099" y="42996"/>
                </a:lnTo>
                <a:lnTo>
                  <a:pt x="12569" y="40721"/>
                </a:lnTo>
                <a:lnTo>
                  <a:pt x="14593" y="38830"/>
                </a:lnTo>
                <a:lnTo>
                  <a:pt x="19785" y="35858"/>
                </a:lnTo>
                <a:lnTo>
                  <a:pt x="22697" y="35111"/>
                </a:lnTo>
                <a:lnTo>
                  <a:pt x="47941" y="35111"/>
                </a:lnTo>
                <a:lnTo>
                  <a:pt x="44306" y="31442"/>
                </a:lnTo>
                <a:lnTo>
                  <a:pt x="13209" y="31442"/>
                </a:lnTo>
                <a:lnTo>
                  <a:pt x="17647" y="9556"/>
                </a:lnTo>
                <a:lnTo>
                  <a:pt x="50045" y="9556"/>
                </a:lnTo>
                <a:lnTo>
                  <a:pt x="50045" y="0"/>
                </a:lnTo>
                <a:close/>
              </a:path>
              <a:path w="53975" h="81914">
                <a:moveTo>
                  <a:pt x="35735" y="26337"/>
                </a:moveTo>
                <a:lnTo>
                  <a:pt x="23223" y="26337"/>
                </a:lnTo>
                <a:lnTo>
                  <a:pt x="18088" y="28057"/>
                </a:lnTo>
                <a:lnTo>
                  <a:pt x="13209" y="31442"/>
                </a:lnTo>
                <a:lnTo>
                  <a:pt x="44306" y="31442"/>
                </a:lnTo>
                <a:lnTo>
                  <a:pt x="41729" y="28832"/>
                </a:lnTo>
                <a:lnTo>
                  <a:pt x="35735" y="263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016573" y="3585484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39777" y="0"/>
                </a:moveTo>
                <a:lnTo>
                  <a:pt x="0" y="0"/>
                </a:lnTo>
              </a:path>
            </a:pathLst>
          </a:custGeom>
          <a:ln w="106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880859" y="3585067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 h="0">
                <a:moveTo>
                  <a:pt x="0" y="0"/>
                </a:moveTo>
                <a:lnTo>
                  <a:pt x="53704" y="0"/>
                </a:lnTo>
              </a:path>
            </a:pathLst>
          </a:custGeom>
          <a:ln w="93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953318" y="3543520"/>
            <a:ext cx="30480" cy="81915"/>
          </a:xfrm>
          <a:custGeom>
            <a:avLst/>
            <a:gdLst/>
            <a:ahLst/>
            <a:cxnLst/>
            <a:rect l="l" t="t" r="r" b="b"/>
            <a:pathLst>
              <a:path w="30479" h="81914">
                <a:moveTo>
                  <a:pt x="29961" y="17997"/>
                </a:moveTo>
                <a:lnTo>
                  <a:pt x="19977" y="17997"/>
                </a:lnTo>
                <a:lnTo>
                  <a:pt x="19977" y="81770"/>
                </a:lnTo>
                <a:lnTo>
                  <a:pt x="29961" y="81770"/>
                </a:lnTo>
                <a:lnTo>
                  <a:pt x="29961" y="17997"/>
                </a:lnTo>
                <a:close/>
              </a:path>
              <a:path w="30479" h="81914">
                <a:moveTo>
                  <a:pt x="29961" y="0"/>
                </a:moveTo>
                <a:lnTo>
                  <a:pt x="23528" y="0"/>
                </a:lnTo>
                <a:lnTo>
                  <a:pt x="21752" y="3498"/>
                </a:lnTo>
                <a:lnTo>
                  <a:pt x="18755" y="7110"/>
                </a:lnTo>
                <a:lnTo>
                  <a:pt x="10374" y="14604"/>
                </a:lnTo>
                <a:lnTo>
                  <a:pt x="5552" y="17776"/>
                </a:lnTo>
                <a:lnTo>
                  <a:pt x="0" y="20443"/>
                </a:lnTo>
                <a:lnTo>
                  <a:pt x="0" y="30105"/>
                </a:lnTo>
                <a:lnTo>
                  <a:pt x="3110" y="28939"/>
                </a:lnTo>
                <a:lnTo>
                  <a:pt x="6576" y="27190"/>
                </a:lnTo>
                <a:lnTo>
                  <a:pt x="10431" y="24886"/>
                </a:lnTo>
                <a:lnTo>
                  <a:pt x="14344" y="22604"/>
                </a:lnTo>
                <a:lnTo>
                  <a:pt x="17533" y="20300"/>
                </a:lnTo>
                <a:lnTo>
                  <a:pt x="19977" y="17997"/>
                </a:lnTo>
                <a:lnTo>
                  <a:pt x="29961" y="17997"/>
                </a:lnTo>
                <a:lnTo>
                  <a:pt x="299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016573" y="3147473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39777" y="0"/>
                </a:moveTo>
                <a:lnTo>
                  <a:pt x="0" y="0"/>
                </a:lnTo>
              </a:path>
            </a:pathLst>
          </a:custGeom>
          <a:ln w="106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784267" y="3147085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 h="0">
                <a:moveTo>
                  <a:pt x="0" y="0"/>
                </a:moveTo>
                <a:lnTo>
                  <a:pt x="53704" y="0"/>
                </a:lnTo>
              </a:path>
            </a:pathLst>
          </a:custGeom>
          <a:ln w="93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849071" y="3105532"/>
            <a:ext cx="53340" cy="83820"/>
          </a:xfrm>
          <a:custGeom>
            <a:avLst/>
            <a:gdLst/>
            <a:ahLst/>
            <a:cxnLst/>
            <a:rect l="l" t="t" r="r" b="b"/>
            <a:pathLst>
              <a:path w="53340" h="83819">
                <a:moveTo>
                  <a:pt x="30871" y="0"/>
                </a:moveTo>
                <a:lnTo>
                  <a:pt x="20580" y="0"/>
                </a:lnTo>
                <a:lnTo>
                  <a:pt x="15673" y="1614"/>
                </a:lnTo>
                <a:lnTo>
                  <a:pt x="0" y="31939"/>
                </a:lnTo>
                <a:lnTo>
                  <a:pt x="0" y="41553"/>
                </a:lnTo>
                <a:lnTo>
                  <a:pt x="12484" y="80383"/>
                </a:lnTo>
                <a:lnTo>
                  <a:pt x="18670" y="83212"/>
                </a:lnTo>
                <a:lnTo>
                  <a:pt x="32426" y="83212"/>
                </a:lnTo>
                <a:lnTo>
                  <a:pt x="37340" y="81634"/>
                </a:lnTo>
                <a:lnTo>
                  <a:pt x="41275" y="78435"/>
                </a:lnTo>
                <a:lnTo>
                  <a:pt x="45187" y="75185"/>
                </a:lnTo>
                <a:lnTo>
                  <a:pt x="45383" y="74879"/>
                </a:lnTo>
                <a:lnTo>
                  <a:pt x="21915" y="74879"/>
                </a:lnTo>
                <a:lnTo>
                  <a:pt x="18031" y="72717"/>
                </a:lnTo>
                <a:lnTo>
                  <a:pt x="10204" y="41553"/>
                </a:lnTo>
                <a:lnTo>
                  <a:pt x="10487" y="33496"/>
                </a:lnTo>
                <a:lnTo>
                  <a:pt x="21802" y="8219"/>
                </a:lnTo>
                <a:lnTo>
                  <a:pt x="44854" y="8219"/>
                </a:lnTo>
                <a:lnTo>
                  <a:pt x="43995" y="6889"/>
                </a:lnTo>
                <a:lnTo>
                  <a:pt x="41275" y="4386"/>
                </a:lnTo>
                <a:lnTo>
                  <a:pt x="37943" y="2665"/>
                </a:lnTo>
                <a:lnTo>
                  <a:pt x="34677" y="887"/>
                </a:lnTo>
                <a:lnTo>
                  <a:pt x="30871" y="0"/>
                </a:lnTo>
                <a:close/>
              </a:path>
              <a:path w="53340" h="83819">
                <a:moveTo>
                  <a:pt x="44854" y="8219"/>
                </a:moveTo>
                <a:lnTo>
                  <a:pt x="31070" y="8219"/>
                </a:lnTo>
                <a:lnTo>
                  <a:pt x="34954" y="10444"/>
                </a:lnTo>
                <a:lnTo>
                  <a:pt x="38058" y="14888"/>
                </a:lnTo>
                <a:lnTo>
                  <a:pt x="42716" y="41553"/>
                </a:lnTo>
                <a:lnTo>
                  <a:pt x="42425" y="50718"/>
                </a:lnTo>
                <a:lnTo>
                  <a:pt x="31098" y="74879"/>
                </a:lnTo>
                <a:lnTo>
                  <a:pt x="45383" y="74879"/>
                </a:lnTo>
                <a:lnTo>
                  <a:pt x="48099" y="70634"/>
                </a:lnTo>
                <a:lnTo>
                  <a:pt x="50287" y="64050"/>
                </a:lnTo>
                <a:lnTo>
                  <a:pt x="52042" y="58853"/>
                </a:lnTo>
                <a:lnTo>
                  <a:pt x="53042" y="51109"/>
                </a:lnTo>
                <a:lnTo>
                  <a:pt x="52927" y="32339"/>
                </a:lnTo>
                <a:lnTo>
                  <a:pt x="52404" y="27082"/>
                </a:lnTo>
                <a:lnTo>
                  <a:pt x="51153" y="22332"/>
                </a:lnTo>
                <a:lnTo>
                  <a:pt x="49960" y="17612"/>
                </a:lnTo>
                <a:lnTo>
                  <a:pt x="48298" y="13552"/>
                </a:lnTo>
                <a:lnTo>
                  <a:pt x="44854" y="82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917787" y="3181581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427" y="0"/>
                </a:lnTo>
              </a:path>
            </a:pathLst>
          </a:custGeom>
          <a:ln w="114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943830" y="3106975"/>
            <a:ext cx="53975" cy="81915"/>
          </a:xfrm>
          <a:custGeom>
            <a:avLst/>
            <a:gdLst/>
            <a:ahLst/>
            <a:cxnLst/>
            <a:rect l="l" t="t" r="r" b="b"/>
            <a:pathLst>
              <a:path w="53975" h="81914">
                <a:moveTo>
                  <a:pt x="10431" y="58106"/>
                </a:moveTo>
                <a:lnTo>
                  <a:pt x="0" y="58995"/>
                </a:lnTo>
                <a:lnTo>
                  <a:pt x="668" y="65829"/>
                </a:lnTo>
                <a:lnTo>
                  <a:pt x="3331" y="71324"/>
                </a:lnTo>
                <a:lnTo>
                  <a:pt x="7995" y="75548"/>
                </a:lnTo>
                <a:lnTo>
                  <a:pt x="12655" y="79715"/>
                </a:lnTo>
                <a:lnTo>
                  <a:pt x="18670" y="81770"/>
                </a:lnTo>
                <a:lnTo>
                  <a:pt x="35096" y="81770"/>
                </a:lnTo>
                <a:lnTo>
                  <a:pt x="42227" y="78435"/>
                </a:lnTo>
                <a:lnTo>
                  <a:pt x="46180" y="73436"/>
                </a:lnTo>
                <a:lnTo>
                  <a:pt x="22086" y="73436"/>
                </a:lnTo>
                <a:lnTo>
                  <a:pt x="18670" y="72193"/>
                </a:lnTo>
                <a:lnTo>
                  <a:pt x="13039" y="67080"/>
                </a:lnTo>
                <a:lnTo>
                  <a:pt x="11242" y="63219"/>
                </a:lnTo>
                <a:lnTo>
                  <a:pt x="10431" y="58106"/>
                </a:lnTo>
                <a:close/>
              </a:path>
              <a:path w="53975" h="81914">
                <a:moveTo>
                  <a:pt x="47942" y="35111"/>
                </a:moveTo>
                <a:lnTo>
                  <a:pt x="31126" y="35111"/>
                </a:lnTo>
                <a:lnTo>
                  <a:pt x="35316" y="36775"/>
                </a:lnTo>
                <a:lnTo>
                  <a:pt x="41672" y="43388"/>
                </a:lnTo>
                <a:lnTo>
                  <a:pt x="43277" y="47859"/>
                </a:lnTo>
                <a:lnTo>
                  <a:pt x="43277" y="59550"/>
                </a:lnTo>
                <a:lnTo>
                  <a:pt x="41616" y="64385"/>
                </a:lnTo>
                <a:lnTo>
                  <a:pt x="34954" y="71630"/>
                </a:lnTo>
                <a:lnTo>
                  <a:pt x="30877" y="73436"/>
                </a:lnTo>
                <a:lnTo>
                  <a:pt x="46180" y="73436"/>
                </a:lnTo>
                <a:lnTo>
                  <a:pt x="51771" y="66440"/>
                </a:lnTo>
                <a:lnTo>
                  <a:pt x="53930" y="60076"/>
                </a:lnTo>
                <a:lnTo>
                  <a:pt x="53930" y="44966"/>
                </a:lnTo>
                <a:lnTo>
                  <a:pt x="51487" y="38666"/>
                </a:lnTo>
                <a:lnTo>
                  <a:pt x="47942" y="35111"/>
                </a:lnTo>
                <a:close/>
              </a:path>
              <a:path w="53975" h="81914">
                <a:moveTo>
                  <a:pt x="50045" y="0"/>
                </a:moveTo>
                <a:lnTo>
                  <a:pt x="9658" y="0"/>
                </a:lnTo>
                <a:lnTo>
                  <a:pt x="1775" y="41774"/>
                </a:lnTo>
                <a:lnTo>
                  <a:pt x="11099" y="42997"/>
                </a:lnTo>
                <a:lnTo>
                  <a:pt x="12569" y="40721"/>
                </a:lnTo>
                <a:lnTo>
                  <a:pt x="14593" y="38830"/>
                </a:lnTo>
                <a:lnTo>
                  <a:pt x="19785" y="35858"/>
                </a:lnTo>
                <a:lnTo>
                  <a:pt x="22697" y="35111"/>
                </a:lnTo>
                <a:lnTo>
                  <a:pt x="47942" y="35111"/>
                </a:lnTo>
                <a:lnTo>
                  <a:pt x="44306" y="31442"/>
                </a:lnTo>
                <a:lnTo>
                  <a:pt x="13209" y="31442"/>
                </a:lnTo>
                <a:lnTo>
                  <a:pt x="17647" y="9556"/>
                </a:lnTo>
                <a:lnTo>
                  <a:pt x="50045" y="9556"/>
                </a:lnTo>
                <a:lnTo>
                  <a:pt x="50045" y="0"/>
                </a:lnTo>
                <a:close/>
              </a:path>
              <a:path w="53975" h="81914">
                <a:moveTo>
                  <a:pt x="35735" y="26329"/>
                </a:moveTo>
                <a:lnTo>
                  <a:pt x="23223" y="26329"/>
                </a:lnTo>
                <a:lnTo>
                  <a:pt x="18088" y="28058"/>
                </a:lnTo>
                <a:lnTo>
                  <a:pt x="13209" y="31442"/>
                </a:lnTo>
                <a:lnTo>
                  <a:pt x="44306" y="31442"/>
                </a:lnTo>
                <a:lnTo>
                  <a:pt x="41729" y="28832"/>
                </a:lnTo>
                <a:lnTo>
                  <a:pt x="35735" y="263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016573" y="2709484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39777" y="0"/>
                </a:moveTo>
                <a:lnTo>
                  <a:pt x="0" y="0"/>
                </a:lnTo>
              </a:path>
            </a:pathLst>
          </a:custGeom>
          <a:ln w="106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941777" y="2667520"/>
            <a:ext cx="53340" cy="83820"/>
          </a:xfrm>
          <a:custGeom>
            <a:avLst/>
            <a:gdLst/>
            <a:ahLst/>
            <a:cxnLst/>
            <a:rect l="l" t="t" r="r" b="b"/>
            <a:pathLst>
              <a:path w="53340" h="83819">
                <a:moveTo>
                  <a:pt x="30878" y="0"/>
                </a:moveTo>
                <a:lnTo>
                  <a:pt x="20587" y="0"/>
                </a:lnTo>
                <a:lnTo>
                  <a:pt x="15673" y="1607"/>
                </a:lnTo>
                <a:lnTo>
                  <a:pt x="0" y="31940"/>
                </a:lnTo>
                <a:lnTo>
                  <a:pt x="0" y="41546"/>
                </a:lnTo>
                <a:lnTo>
                  <a:pt x="12484" y="80377"/>
                </a:lnTo>
                <a:lnTo>
                  <a:pt x="18670" y="83214"/>
                </a:lnTo>
                <a:lnTo>
                  <a:pt x="32433" y="83214"/>
                </a:lnTo>
                <a:lnTo>
                  <a:pt x="37340" y="81627"/>
                </a:lnTo>
                <a:lnTo>
                  <a:pt x="41282" y="78435"/>
                </a:lnTo>
                <a:lnTo>
                  <a:pt x="45195" y="75186"/>
                </a:lnTo>
                <a:lnTo>
                  <a:pt x="45390" y="74880"/>
                </a:lnTo>
                <a:lnTo>
                  <a:pt x="21915" y="74880"/>
                </a:lnTo>
                <a:lnTo>
                  <a:pt x="18031" y="72711"/>
                </a:lnTo>
                <a:lnTo>
                  <a:pt x="10212" y="41546"/>
                </a:lnTo>
                <a:lnTo>
                  <a:pt x="10494" y="33491"/>
                </a:lnTo>
                <a:lnTo>
                  <a:pt x="21809" y="8219"/>
                </a:lnTo>
                <a:lnTo>
                  <a:pt x="44863" y="8219"/>
                </a:lnTo>
                <a:lnTo>
                  <a:pt x="44002" y="6883"/>
                </a:lnTo>
                <a:lnTo>
                  <a:pt x="41282" y="4387"/>
                </a:lnTo>
                <a:lnTo>
                  <a:pt x="37951" y="2667"/>
                </a:lnTo>
                <a:lnTo>
                  <a:pt x="34677" y="888"/>
                </a:lnTo>
                <a:lnTo>
                  <a:pt x="30878" y="0"/>
                </a:lnTo>
                <a:close/>
              </a:path>
              <a:path w="53340" h="83819">
                <a:moveTo>
                  <a:pt x="44863" y="8219"/>
                </a:moveTo>
                <a:lnTo>
                  <a:pt x="31070" y="8219"/>
                </a:lnTo>
                <a:lnTo>
                  <a:pt x="34954" y="10438"/>
                </a:lnTo>
                <a:lnTo>
                  <a:pt x="38064" y="14881"/>
                </a:lnTo>
                <a:lnTo>
                  <a:pt x="42724" y="41546"/>
                </a:lnTo>
                <a:lnTo>
                  <a:pt x="42432" y="50712"/>
                </a:lnTo>
                <a:lnTo>
                  <a:pt x="31098" y="74880"/>
                </a:lnTo>
                <a:lnTo>
                  <a:pt x="45390" y="74880"/>
                </a:lnTo>
                <a:lnTo>
                  <a:pt x="48106" y="70628"/>
                </a:lnTo>
                <a:lnTo>
                  <a:pt x="50290" y="64044"/>
                </a:lnTo>
                <a:lnTo>
                  <a:pt x="52048" y="58853"/>
                </a:lnTo>
                <a:lnTo>
                  <a:pt x="53042" y="51103"/>
                </a:lnTo>
                <a:lnTo>
                  <a:pt x="52927" y="32333"/>
                </a:lnTo>
                <a:lnTo>
                  <a:pt x="52404" y="27076"/>
                </a:lnTo>
                <a:lnTo>
                  <a:pt x="51160" y="22326"/>
                </a:lnTo>
                <a:lnTo>
                  <a:pt x="49968" y="17606"/>
                </a:lnTo>
                <a:lnTo>
                  <a:pt x="48298" y="13553"/>
                </a:lnTo>
                <a:lnTo>
                  <a:pt x="44863" y="82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016573" y="2271473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39777" y="0"/>
                </a:moveTo>
                <a:lnTo>
                  <a:pt x="0" y="0"/>
                </a:lnTo>
              </a:path>
            </a:pathLst>
          </a:custGeom>
          <a:ln w="106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850904" y="2229531"/>
            <a:ext cx="53340" cy="83820"/>
          </a:xfrm>
          <a:custGeom>
            <a:avLst/>
            <a:gdLst/>
            <a:ahLst/>
            <a:cxnLst/>
            <a:rect l="l" t="t" r="r" b="b"/>
            <a:pathLst>
              <a:path w="53340" h="83819">
                <a:moveTo>
                  <a:pt x="30871" y="0"/>
                </a:moveTo>
                <a:lnTo>
                  <a:pt x="20580" y="0"/>
                </a:lnTo>
                <a:lnTo>
                  <a:pt x="15673" y="1606"/>
                </a:lnTo>
                <a:lnTo>
                  <a:pt x="0" y="31939"/>
                </a:lnTo>
                <a:lnTo>
                  <a:pt x="0" y="41553"/>
                </a:lnTo>
                <a:lnTo>
                  <a:pt x="12477" y="80383"/>
                </a:lnTo>
                <a:lnTo>
                  <a:pt x="18662" y="83212"/>
                </a:lnTo>
                <a:lnTo>
                  <a:pt x="32425" y="83212"/>
                </a:lnTo>
                <a:lnTo>
                  <a:pt x="37332" y="81627"/>
                </a:lnTo>
                <a:lnTo>
                  <a:pt x="41275" y="78435"/>
                </a:lnTo>
                <a:lnTo>
                  <a:pt x="45187" y="75185"/>
                </a:lnTo>
                <a:lnTo>
                  <a:pt x="45382" y="74880"/>
                </a:lnTo>
                <a:lnTo>
                  <a:pt x="21908" y="74880"/>
                </a:lnTo>
                <a:lnTo>
                  <a:pt x="18030" y="72711"/>
                </a:lnTo>
                <a:lnTo>
                  <a:pt x="10204" y="41553"/>
                </a:lnTo>
                <a:lnTo>
                  <a:pt x="10486" y="33497"/>
                </a:lnTo>
                <a:lnTo>
                  <a:pt x="21802" y="8219"/>
                </a:lnTo>
                <a:lnTo>
                  <a:pt x="44860" y="8219"/>
                </a:lnTo>
                <a:lnTo>
                  <a:pt x="43995" y="6889"/>
                </a:lnTo>
                <a:lnTo>
                  <a:pt x="41275" y="4386"/>
                </a:lnTo>
                <a:lnTo>
                  <a:pt x="37943" y="2665"/>
                </a:lnTo>
                <a:lnTo>
                  <a:pt x="34669" y="889"/>
                </a:lnTo>
                <a:lnTo>
                  <a:pt x="30871" y="0"/>
                </a:lnTo>
                <a:close/>
              </a:path>
              <a:path w="53340" h="83819">
                <a:moveTo>
                  <a:pt x="44860" y="8219"/>
                </a:moveTo>
                <a:lnTo>
                  <a:pt x="31069" y="8219"/>
                </a:lnTo>
                <a:lnTo>
                  <a:pt x="34947" y="10444"/>
                </a:lnTo>
                <a:lnTo>
                  <a:pt x="38058" y="14889"/>
                </a:lnTo>
                <a:lnTo>
                  <a:pt x="42716" y="41553"/>
                </a:lnTo>
                <a:lnTo>
                  <a:pt x="42424" y="50719"/>
                </a:lnTo>
                <a:lnTo>
                  <a:pt x="31090" y="74880"/>
                </a:lnTo>
                <a:lnTo>
                  <a:pt x="45382" y="74880"/>
                </a:lnTo>
                <a:lnTo>
                  <a:pt x="48098" y="70627"/>
                </a:lnTo>
                <a:lnTo>
                  <a:pt x="50281" y="64050"/>
                </a:lnTo>
                <a:lnTo>
                  <a:pt x="52040" y="58853"/>
                </a:lnTo>
                <a:lnTo>
                  <a:pt x="53035" y="51102"/>
                </a:lnTo>
                <a:lnTo>
                  <a:pt x="52919" y="32338"/>
                </a:lnTo>
                <a:lnTo>
                  <a:pt x="52396" y="27076"/>
                </a:lnTo>
                <a:lnTo>
                  <a:pt x="51153" y="22332"/>
                </a:lnTo>
                <a:lnTo>
                  <a:pt x="49960" y="17604"/>
                </a:lnTo>
                <a:lnTo>
                  <a:pt x="48291" y="13552"/>
                </a:lnTo>
                <a:lnTo>
                  <a:pt x="44860" y="82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919612" y="2305581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427" y="0"/>
                </a:lnTo>
              </a:path>
            </a:pathLst>
          </a:custGeom>
          <a:ln w="1144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945662" y="2230974"/>
            <a:ext cx="53975" cy="81915"/>
          </a:xfrm>
          <a:custGeom>
            <a:avLst/>
            <a:gdLst/>
            <a:ahLst/>
            <a:cxnLst/>
            <a:rect l="l" t="t" r="r" b="b"/>
            <a:pathLst>
              <a:path w="53975" h="81914">
                <a:moveTo>
                  <a:pt x="10431" y="58106"/>
                </a:moveTo>
                <a:lnTo>
                  <a:pt x="0" y="58995"/>
                </a:lnTo>
                <a:lnTo>
                  <a:pt x="666" y="65829"/>
                </a:lnTo>
                <a:lnTo>
                  <a:pt x="3329" y="71325"/>
                </a:lnTo>
                <a:lnTo>
                  <a:pt x="7989" y="75548"/>
                </a:lnTo>
                <a:lnTo>
                  <a:pt x="12654" y="79715"/>
                </a:lnTo>
                <a:lnTo>
                  <a:pt x="18670" y="81770"/>
                </a:lnTo>
                <a:lnTo>
                  <a:pt x="35096" y="81770"/>
                </a:lnTo>
                <a:lnTo>
                  <a:pt x="42226" y="78435"/>
                </a:lnTo>
                <a:lnTo>
                  <a:pt x="46179" y="73437"/>
                </a:lnTo>
                <a:lnTo>
                  <a:pt x="22086" y="73437"/>
                </a:lnTo>
                <a:lnTo>
                  <a:pt x="18670" y="72185"/>
                </a:lnTo>
                <a:lnTo>
                  <a:pt x="13039" y="67080"/>
                </a:lnTo>
                <a:lnTo>
                  <a:pt x="11234" y="63219"/>
                </a:lnTo>
                <a:lnTo>
                  <a:pt x="10431" y="58106"/>
                </a:lnTo>
                <a:close/>
              </a:path>
              <a:path w="53975" h="81914">
                <a:moveTo>
                  <a:pt x="47940" y="35111"/>
                </a:moveTo>
                <a:lnTo>
                  <a:pt x="31126" y="35111"/>
                </a:lnTo>
                <a:lnTo>
                  <a:pt x="35316" y="36775"/>
                </a:lnTo>
                <a:lnTo>
                  <a:pt x="41672" y="43388"/>
                </a:lnTo>
                <a:lnTo>
                  <a:pt x="43277" y="47853"/>
                </a:lnTo>
                <a:lnTo>
                  <a:pt x="43277" y="59550"/>
                </a:lnTo>
                <a:lnTo>
                  <a:pt x="41615" y="64385"/>
                </a:lnTo>
                <a:lnTo>
                  <a:pt x="34954" y="71630"/>
                </a:lnTo>
                <a:lnTo>
                  <a:pt x="30877" y="73437"/>
                </a:lnTo>
                <a:lnTo>
                  <a:pt x="46179" y="73437"/>
                </a:lnTo>
                <a:lnTo>
                  <a:pt x="51763" y="66440"/>
                </a:lnTo>
                <a:lnTo>
                  <a:pt x="53929" y="60076"/>
                </a:lnTo>
                <a:lnTo>
                  <a:pt x="53929" y="44966"/>
                </a:lnTo>
                <a:lnTo>
                  <a:pt x="51487" y="38666"/>
                </a:lnTo>
                <a:lnTo>
                  <a:pt x="47940" y="35111"/>
                </a:lnTo>
                <a:close/>
              </a:path>
              <a:path w="53975" h="81914">
                <a:moveTo>
                  <a:pt x="50045" y="0"/>
                </a:moveTo>
                <a:lnTo>
                  <a:pt x="9658" y="0"/>
                </a:lnTo>
                <a:lnTo>
                  <a:pt x="1775" y="41774"/>
                </a:lnTo>
                <a:lnTo>
                  <a:pt x="11099" y="42997"/>
                </a:lnTo>
                <a:lnTo>
                  <a:pt x="12569" y="40721"/>
                </a:lnTo>
                <a:lnTo>
                  <a:pt x="14593" y="38830"/>
                </a:lnTo>
                <a:lnTo>
                  <a:pt x="19777" y="35858"/>
                </a:lnTo>
                <a:lnTo>
                  <a:pt x="22697" y="35111"/>
                </a:lnTo>
                <a:lnTo>
                  <a:pt x="47940" y="35111"/>
                </a:lnTo>
                <a:lnTo>
                  <a:pt x="44301" y="31442"/>
                </a:lnTo>
                <a:lnTo>
                  <a:pt x="13207" y="31442"/>
                </a:lnTo>
                <a:lnTo>
                  <a:pt x="17647" y="9556"/>
                </a:lnTo>
                <a:lnTo>
                  <a:pt x="50045" y="9556"/>
                </a:lnTo>
                <a:lnTo>
                  <a:pt x="50045" y="0"/>
                </a:lnTo>
                <a:close/>
              </a:path>
              <a:path w="53975" h="81914">
                <a:moveTo>
                  <a:pt x="35735" y="26330"/>
                </a:moveTo>
                <a:lnTo>
                  <a:pt x="23221" y="26330"/>
                </a:lnTo>
                <a:lnTo>
                  <a:pt x="18087" y="28051"/>
                </a:lnTo>
                <a:lnTo>
                  <a:pt x="13207" y="31442"/>
                </a:lnTo>
                <a:lnTo>
                  <a:pt x="44301" y="31442"/>
                </a:lnTo>
                <a:lnTo>
                  <a:pt x="41722" y="28832"/>
                </a:lnTo>
                <a:lnTo>
                  <a:pt x="35735" y="263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016573" y="1833483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39777" y="0"/>
                </a:moveTo>
                <a:lnTo>
                  <a:pt x="0" y="0"/>
                </a:lnTo>
              </a:path>
            </a:pathLst>
          </a:custGeom>
          <a:ln w="106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949440" y="1791514"/>
            <a:ext cx="30480" cy="81915"/>
          </a:xfrm>
          <a:custGeom>
            <a:avLst/>
            <a:gdLst/>
            <a:ahLst/>
            <a:cxnLst/>
            <a:rect l="l" t="t" r="r" b="b"/>
            <a:pathLst>
              <a:path w="30479" h="81914">
                <a:moveTo>
                  <a:pt x="29954" y="18003"/>
                </a:moveTo>
                <a:lnTo>
                  <a:pt x="19969" y="18003"/>
                </a:lnTo>
                <a:lnTo>
                  <a:pt x="19969" y="81770"/>
                </a:lnTo>
                <a:lnTo>
                  <a:pt x="29954" y="81770"/>
                </a:lnTo>
                <a:lnTo>
                  <a:pt x="29954" y="18003"/>
                </a:lnTo>
                <a:close/>
              </a:path>
              <a:path w="30479" h="81914">
                <a:moveTo>
                  <a:pt x="29954" y="0"/>
                </a:moveTo>
                <a:lnTo>
                  <a:pt x="23520" y="0"/>
                </a:lnTo>
                <a:lnTo>
                  <a:pt x="21744" y="3505"/>
                </a:lnTo>
                <a:lnTo>
                  <a:pt x="18747" y="7110"/>
                </a:lnTo>
                <a:lnTo>
                  <a:pt x="10368" y="14611"/>
                </a:lnTo>
                <a:lnTo>
                  <a:pt x="5546" y="17776"/>
                </a:lnTo>
                <a:lnTo>
                  <a:pt x="0" y="20441"/>
                </a:lnTo>
                <a:lnTo>
                  <a:pt x="0" y="30112"/>
                </a:lnTo>
                <a:lnTo>
                  <a:pt x="3102" y="28947"/>
                </a:lnTo>
                <a:lnTo>
                  <a:pt x="6568" y="27197"/>
                </a:lnTo>
                <a:lnTo>
                  <a:pt x="10424" y="24886"/>
                </a:lnTo>
                <a:lnTo>
                  <a:pt x="14337" y="22611"/>
                </a:lnTo>
                <a:lnTo>
                  <a:pt x="17525" y="20307"/>
                </a:lnTo>
                <a:lnTo>
                  <a:pt x="19969" y="18003"/>
                </a:lnTo>
                <a:lnTo>
                  <a:pt x="29954" y="18003"/>
                </a:lnTo>
                <a:lnTo>
                  <a:pt x="299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016573" y="1395465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39777" y="0"/>
                </a:moveTo>
                <a:lnTo>
                  <a:pt x="0" y="0"/>
                </a:lnTo>
              </a:path>
            </a:pathLst>
          </a:custGeom>
          <a:ln w="106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858560" y="1353502"/>
            <a:ext cx="30480" cy="81915"/>
          </a:xfrm>
          <a:custGeom>
            <a:avLst/>
            <a:gdLst/>
            <a:ahLst/>
            <a:cxnLst/>
            <a:rect l="l" t="t" r="r" b="b"/>
            <a:pathLst>
              <a:path w="30479" h="81915">
                <a:moveTo>
                  <a:pt x="29954" y="17997"/>
                </a:moveTo>
                <a:lnTo>
                  <a:pt x="19969" y="17997"/>
                </a:lnTo>
                <a:lnTo>
                  <a:pt x="19969" y="81770"/>
                </a:lnTo>
                <a:lnTo>
                  <a:pt x="29954" y="81770"/>
                </a:lnTo>
                <a:lnTo>
                  <a:pt x="29954" y="17997"/>
                </a:lnTo>
                <a:close/>
              </a:path>
              <a:path w="30479" h="81915">
                <a:moveTo>
                  <a:pt x="29954" y="0"/>
                </a:moveTo>
                <a:lnTo>
                  <a:pt x="23520" y="0"/>
                </a:lnTo>
                <a:lnTo>
                  <a:pt x="21744" y="3498"/>
                </a:lnTo>
                <a:lnTo>
                  <a:pt x="18747" y="7110"/>
                </a:lnTo>
                <a:lnTo>
                  <a:pt x="10374" y="14605"/>
                </a:lnTo>
                <a:lnTo>
                  <a:pt x="5546" y="17776"/>
                </a:lnTo>
                <a:lnTo>
                  <a:pt x="0" y="20443"/>
                </a:lnTo>
                <a:lnTo>
                  <a:pt x="0" y="30106"/>
                </a:lnTo>
                <a:lnTo>
                  <a:pt x="3103" y="28940"/>
                </a:lnTo>
                <a:lnTo>
                  <a:pt x="6568" y="27190"/>
                </a:lnTo>
                <a:lnTo>
                  <a:pt x="10425" y="24886"/>
                </a:lnTo>
                <a:lnTo>
                  <a:pt x="14338" y="22604"/>
                </a:lnTo>
                <a:lnTo>
                  <a:pt x="17525" y="20300"/>
                </a:lnTo>
                <a:lnTo>
                  <a:pt x="19969" y="17997"/>
                </a:lnTo>
                <a:lnTo>
                  <a:pt x="29954" y="17997"/>
                </a:lnTo>
                <a:lnTo>
                  <a:pt x="299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919612" y="142954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427" y="0"/>
                </a:lnTo>
              </a:path>
            </a:pathLst>
          </a:custGeom>
          <a:ln w="1144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945662" y="1354946"/>
            <a:ext cx="53975" cy="81915"/>
          </a:xfrm>
          <a:custGeom>
            <a:avLst/>
            <a:gdLst/>
            <a:ahLst/>
            <a:cxnLst/>
            <a:rect l="l" t="t" r="r" b="b"/>
            <a:pathLst>
              <a:path w="53975" h="81915">
                <a:moveTo>
                  <a:pt x="10431" y="58106"/>
                </a:moveTo>
                <a:lnTo>
                  <a:pt x="0" y="58995"/>
                </a:lnTo>
                <a:lnTo>
                  <a:pt x="666" y="65827"/>
                </a:lnTo>
                <a:lnTo>
                  <a:pt x="3329" y="71324"/>
                </a:lnTo>
                <a:lnTo>
                  <a:pt x="7989" y="75548"/>
                </a:lnTo>
                <a:lnTo>
                  <a:pt x="12654" y="79715"/>
                </a:lnTo>
                <a:lnTo>
                  <a:pt x="18670" y="81770"/>
                </a:lnTo>
                <a:lnTo>
                  <a:pt x="35096" y="81770"/>
                </a:lnTo>
                <a:lnTo>
                  <a:pt x="42226" y="78435"/>
                </a:lnTo>
                <a:lnTo>
                  <a:pt x="46180" y="73436"/>
                </a:lnTo>
                <a:lnTo>
                  <a:pt x="22086" y="73436"/>
                </a:lnTo>
                <a:lnTo>
                  <a:pt x="18670" y="72185"/>
                </a:lnTo>
                <a:lnTo>
                  <a:pt x="13039" y="67072"/>
                </a:lnTo>
                <a:lnTo>
                  <a:pt x="11234" y="63219"/>
                </a:lnTo>
                <a:lnTo>
                  <a:pt x="10431" y="58106"/>
                </a:lnTo>
                <a:close/>
              </a:path>
              <a:path w="53975" h="81915">
                <a:moveTo>
                  <a:pt x="47935" y="35104"/>
                </a:moveTo>
                <a:lnTo>
                  <a:pt x="31126" y="35104"/>
                </a:lnTo>
                <a:lnTo>
                  <a:pt x="35316" y="36775"/>
                </a:lnTo>
                <a:lnTo>
                  <a:pt x="38505" y="40110"/>
                </a:lnTo>
                <a:lnTo>
                  <a:pt x="41672" y="43380"/>
                </a:lnTo>
                <a:lnTo>
                  <a:pt x="43277" y="47853"/>
                </a:lnTo>
                <a:lnTo>
                  <a:pt x="43277" y="59550"/>
                </a:lnTo>
                <a:lnTo>
                  <a:pt x="41615" y="64385"/>
                </a:lnTo>
                <a:lnTo>
                  <a:pt x="34954" y="71630"/>
                </a:lnTo>
                <a:lnTo>
                  <a:pt x="30877" y="73436"/>
                </a:lnTo>
                <a:lnTo>
                  <a:pt x="46180" y="73436"/>
                </a:lnTo>
                <a:lnTo>
                  <a:pt x="51763" y="66440"/>
                </a:lnTo>
                <a:lnTo>
                  <a:pt x="53929" y="60076"/>
                </a:lnTo>
                <a:lnTo>
                  <a:pt x="53929" y="44966"/>
                </a:lnTo>
                <a:lnTo>
                  <a:pt x="51487" y="38660"/>
                </a:lnTo>
                <a:lnTo>
                  <a:pt x="47935" y="35104"/>
                </a:lnTo>
                <a:close/>
              </a:path>
              <a:path w="53975" h="81915">
                <a:moveTo>
                  <a:pt x="50045" y="0"/>
                </a:moveTo>
                <a:lnTo>
                  <a:pt x="9658" y="0"/>
                </a:lnTo>
                <a:lnTo>
                  <a:pt x="1775" y="41774"/>
                </a:lnTo>
                <a:lnTo>
                  <a:pt x="11099" y="42997"/>
                </a:lnTo>
                <a:lnTo>
                  <a:pt x="12569" y="40714"/>
                </a:lnTo>
                <a:lnTo>
                  <a:pt x="14593" y="38830"/>
                </a:lnTo>
                <a:lnTo>
                  <a:pt x="19777" y="35858"/>
                </a:lnTo>
                <a:lnTo>
                  <a:pt x="22697" y="35104"/>
                </a:lnTo>
                <a:lnTo>
                  <a:pt x="47935" y="35104"/>
                </a:lnTo>
                <a:lnTo>
                  <a:pt x="44302" y="31442"/>
                </a:lnTo>
                <a:lnTo>
                  <a:pt x="13207" y="31442"/>
                </a:lnTo>
                <a:lnTo>
                  <a:pt x="17647" y="9556"/>
                </a:lnTo>
                <a:lnTo>
                  <a:pt x="50045" y="9556"/>
                </a:lnTo>
                <a:lnTo>
                  <a:pt x="50045" y="0"/>
                </a:lnTo>
                <a:close/>
              </a:path>
              <a:path w="53975" h="81915">
                <a:moveTo>
                  <a:pt x="35735" y="26329"/>
                </a:moveTo>
                <a:lnTo>
                  <a:pt x="23221" y="26329"/>
                </a:lnTo>
                <a:lnTo>
                  <a:pt x="18087" y="28050"/>
                </a:lnTo>
                <a:lnTo>
                  <a:pt x="13207" y="31442"/>
                </a:lnTo>
                <a:lnTo>
                  <a:pt x="44302" y="31442"/>
                </a:lnTo>
                <a:lnTo>
                  <a:pt x="41722" y="28832"/>
                </a:lnTo>
                <a:lnTo>
                  <a:pt x="35735" y="263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016573" y="963150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39777" y="0"/>
                </a:moveTo>
                <a:lnTo>
                  <a:pt x="0" y="0"/>
                </a:lnTo>
              </a:path>
            </a:pathLst>
          </a:custGeom>
          <a:ln w="106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940364" y="921208"/>
            <a:ext cx="53975" cy="81915"/>
          </a:xfrm>
          <a:custGeom>
            <a:avLst/>
            <a:gdLst/>
            <a:ahLst/>
            <a:cxnLst/>
            <a:rect l="l" t="t" r="r" b="b"/>
            <a:pathLst>
              <a:path w="53975" h="81915">
                <a:moveTo>
                  <a:pt x="48683" y="8220"/>
                </a:moveTo>
                <a:lnTo>
                  <a:pt x="32739" y="8220"/>
                </a:lnTo>
                <a:lnTo>
                  <a:pt x="36424" y="9606"/>
                </a:lnTo>
                <a:lnTo>
                  <a:pt x="39258" y="12330"/>
                </a:lnTo>
                <a:lnTo>
                  <a:pt x="42056" y="15082"/>
                </a:lnTo>
                <a:lnTo>
                  <a:pt x="43469" y="18416"/>
                </a:lnTo>
                <a:lnTo>
                  <a:pt x="43469" y="26109"/>
                </a:lnTo>
                <a:lnTo>
                  <a:pt x="15233" y="56329"/>
                </a:lnTo>
                <a:lnTo>
                  <a:pt x="10873" y="60439"/>
                </a:lnTo>
                <a:lnTo>
                  <a:pt x="7854" y="63994"/>
                </a:lnTo>
                <a:lnTo>
                  <a:pt x="4800" y="67550"/>
                </a:lnTo>
                <a:lnTo>
                  <a:pt x="2635" y="71161"/>
                </a:lnTo>
                <a:lnTo>
                  <a:pt x="1306" y="74775"/>
                </a:lnTo>
                <a:lnTo>
                  <a:pt x="419" y="76992"/>
                </a:lnTo>
                <a:lnTo>
                  <a:pt x="0" y="79325"/>
                </a:lnTo>
                <a:lnTo>
                  <a:pt x="85" y="81770"/>
                </a:lnTo>
                <a:lnTo>
                  <a:pt x="53902" y="81770"/>
                </a:lnTo>
                <a:lnTo>
                  <a:pt x="53902" y="72108"/>
                </a:lnTo>
                <a:lnTo>
                  <a:pt x="13954" y="72108"/>
                </a:lnTo>
                <a:lnTo>
                  <a:pt x="15062" y="70330"/>
                </a:lnTo>
                <a:lnTo>
                  <a:pt x="16455" y="68552"/>
                </a:lnTo>
                <a:lnTo>
                  <a:pt x="18173" y="66774"/>
                </a:lnTo>
                <a:lnTo>
                  <a:pt x="19862" y="64940"/>
                </a:lnTo>
                <a:lnTo>
                  <a:pt x="23719" y="61492"/>
                </a:lnTo>
                <a:lnTo>
                  <a:pt x="36871" y="50385"/>
                </a:lnTo>
                <a:lnTo>
                  <a:pt x="42028" y="45606"/>
                </a:lnTo>
                <a:lnTo>
                  <a:pt x="53788" y="16191"/>
                </a:lnTo>
                <a:lnTo>
                  <a:pt x="51488" y="10858"/>
                </a:lnTo>
                <a:lnTo>
                  <a:pt x="48683" y="8220"/>
                </a:lnTo>
                <a:close/>
              </a:path>
              <a:path w="53975" h="81915">
                <a:moveTo>
                  <a:pt x="36205" y="0"/>
                </a:moveTo>
                <a:lnTo>
                  <a:pt x="20666" y="0"/>
                </a:lnTo>
                <a:lnTo>
                  <a:pt x="14537" y="1998"/>
                </a:lnTo>
                <a:lnTo>
                  <a:pt x="5354" y="9998"/>
                </a:lnTo>
                <a:lnTo>
                  <a:pt x="2691" y="15857"/>
                </a:lnTo>
                <a:lnTo>
                  <a:pt x="1974" y="23550"/>
                </a:lnTo>
                <a:lnTo>
                  <a:pt x="12293" y="24552"/>
                </a:lnTo>
                <a:lnTo>
                  <a:pt x="12293" y="19441"/>
                </a:lnTo>
                <a:lnTo>
                  <a:pt x="13735" y="15444"/>
                </a:lnTo>
                <a:lnTo>
                  <a:pt x="19500" y="9663"/>
                </a:lnTo>
                <a:lnTo>
                  <a:pt x="23328" y="8220"/>
                </a:lnTo>
                <a:lnTo>
                  <a:pt x="48683" y="8220"/>
                </a:lnTo>
                <a:lnTo>
                  <a:pt x="46913" y="6557"/>
                </a:lnTo>
                <a:lnTo>
                  <a:pt x="42390" y="2190"/>
                </a:lnTo>
                <a:lnTo>
                  <a:pt x="36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579024" y="1111050"/>
            <a:ext cx="57150" cy="17145"/>
          </a:xfrm>
          <a:custGeom>
            <a:avLst/>
            <a:gdLst/>
            <a:ahLst/>
            <a:cxnLst/>
            <a:rect l="l" t="t" r="r" b="b"/>
            <a:pathLst>
              <a:path w="57150" h="17144">
                <a:moveTo>
                  <a:pt x="0" y="17051"/>
                </a:moveTo>
                <a:lnTo>
                  <a:pt x="56813" y="17051"/>
                </a:lnTo>
                <a:lnTo>
                  <a:pt x="56813" y="0"/>
                </a:lnTo>
                <a:lnTo>
                  <a:pt x="0" y="0"/>
                </a:lnTo>
                <a:lnTo>
                  <a:pt x="0" y="17051"/>
                </a:lnTo>
                <a:close/>
              </a:path>
            </a:pathLst>
          </a:custGeom>
          <a:solidFill>
            <a:srgbClr val="5C4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7571922" y="1103937"/>
            <a:ext cx="71120" cy="31750"/>
          </a:xfrm>
          <a:custGeom>
            <a:avLst/>
            <a:gdLst/>
            <a:ahLst/>
            <a:cxnLst/>
            <a:rect l="l" t="t" r="r" b="b"/>
            <a:pathLst>
              <a:path w="71120" h="31750">
                <a:moveTo>
                  <a:pt x="0" y="31271"/>
                </a:moveTo>
                <a:lnTo>
                  <a:pt x="71017" y="31271"/>
                </a:lnTo>
                <a:lnTo>
                  <a:pt x="71017" y="0"/>
                </a:lnTo>
                <a:lnTo>
                  <a:pt x="0" y="0"/>
                </a:lnTo>
                <a:lnTo>
                  <a:pt x="0" y="31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7579024" y="1133797"/>
            <a:ext cx="22860" cy="74295"/>
          </a:xfrm>
          <a:custGeom>
            <a:avLst/>
            <a:gdLst/>
            <a:ahLst/>
            <a:cxnLst/>
            <a:rect l="l" t="t" r="r" b="b"/>
            <a:pathLst>
              <a:path w="22859" h="74294">
                <a:moveTo>
                  <a:pt x="0" y="73962"/>
                </a:moveTo>
                <a:lnTo>
                  <a:pt x="22717" y="73962"/>
                </a:lnTo>
                <a:lnTo>
                  <a:pt x="22717" y="0"/>
                </a:lnTo>
                <a:lnTo>
                  <a:pt x="0" y="0"/>
                </a:lnTo>
                <a:lnTo>
                  <a:pt x="0" y="73962"/>
                </a:lnTo>
                <a:close/>
              </a:path>
            </a:pathLst>
          </a:custGeom>
          <a:solidFill>
            <a:srgbClr val="5951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7571922" y="1126691"/>
            <a:ext cx="37465" cy="88265"/>
          </a:xfrm>
          <a:custGeom>
            <a:avLst/>
            <a:gdLst/>
            <a:ahLst/>
            <a:cxnLst/>
            <a:rect l="l" t="t" r="r" b="b"/>
            <a:pathLst>
              <a:path w="37465" h="88265">
                <a:moveTo>
                  <a:pt x="0" y="88183"/>
                </a:moveTo>
                <a:lnTo>
                  <a:pt x="36921" y="88183"/>
                </a:lnTo>
                <a:lnTo>
                  <a:pt x="36921" y="0"/>
                </a:lnTo>
                <a:lnTo>
                  <a:pt x="0" y="0"/>
                </a:lnTo>
                <a:lnTo>
                  <a:pt x="0" y="881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601742" y="1184992"/>
            <a:ext cx="244475" cy="97155"/>
          </a:xfrm>
          <a:custGeom>
            <a:avLst/>
            <a:gdLst/>
            <a:ahLst/>
            <a:cxnLst/>
            <a:rect l="l" t="t" r="r" b="b"/>
            <a:pathLst>
              <a:path w="244475" h="97155">
                <a:moveTo>
                  <a:pt x="0" y="0"/>
                </a:moveTo>
                <a:lnTo>
                  <a:pt x="0" y="17078"/>
                </a:lnTo>
                <a:lnTo>
                  <a:pt x="244313" y="96709"/>
                </a:lnTo>
                <a:lnTo>
                  <a:pt x="244313" y="79658"/>
                </a:lnTo>
                <a:lnTo>
                  <a:pt x="0" y="0"/>
                </a:lnTo>
                <a:close/>
              </a:path>
            </a:pathLst>
          </a:custGeom>
          <a:solidFill>
            <a:srgbClr val="5454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7601742" y="1184989"/>
            <a:ext cx="244475" cy="97155"/>
          </a:xfrm>
          <a:custGeom>
            <a:avLst/>
            <a:gdLst/>
            <a:ahLst/>
            <a:cxnLst/>
            <a:rect l="l" t="t" r="r" b="b"/>
            <a:pathLst>
              <a:path w="244475" h="97155">
                <a:moveTo>
                  <a:pt x="0" y="0"/>
                </a:moveTo>
                <a:lnTo>
                  <a:pt x="244314" y="79658"/>
                </a:lnTo>
                <a:lnTo>
                  <a:pt x="244314" y="96709"/>
                </a:lnTo>
                <a:lnTo>
                  <a:pt x="0" y="17079"/>
                </a:lnTo>
                <a:lnTo>
                  <a:pt x="0" y="0"/>
                </a:lnTo>
              </a:path>
            </a:pathLst>
          </a:custGeom>
          <a:ln w="142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7846055" y="1264650"/>
            <a:ext cx="221615" cy="114300"/>
          </a:xfrm>
          <a:custGeom>
            <a:avLst/>
            <a:gdLst/>
            <a:ahLst/>
            <a:cxnLst/>
            <a:rect l="l" t="t" r="r" b="b"/>
            <a:pathLst>
              <a:path w="221615" h="114300">
                <a:moveTo>
                  <a:pt x="0" y="0"/>
                </a:moveTo>
                <a:lnTo>
                  <a:pt x="0" y="17051"/>
                </a:lnTo>
                <a:lnTo>
                  <a:pt x="221575" y="113767"/>
                </a:lnTo>
                <a:lnTo>
                  <a:pt x="221575" y="96681"/>
                </a:lnTo>
                <a:lnTo>
                  <a:pt x="0" y="0"/>
                </a:lnTo>
                <a:close/>
              </a:path>
            </a:pathLst>
          </a:custGeom>
          <a:solidFill>
            <a:srgbClr val="4F57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846056" y="1264647"/>
            <a:ext cx="221615" cy="114300"/>
          </a:xfrm>
          <a:custGeom>
            <a:avLst/>
            <a:gdLst/>
            <a:ahLst/>
            <a:cxnLst/>
            <a:rect l="l" t="t" r="r" b="b"/>
            <a:pathLst>
              <a:path w="221615" h="114300">
                <a:moveTo>
                  <a:pt x="0" y="0"/>
                </a:moveTo>
                <a:lnTo>
                  <a:pt x="221574" y="96687"/>
                </a:lnTo>
                <a:lnTo>
                  <a:pt x="221574" y="113767"/>
                </a:lnTo>
                <a:lnTo>
                  <a:pt x="0" y="17050"/>
                </a:lnTo>
                <a:lnTo>
                  <a:pt x="0" y="0"/>
                </a:lnTo>
              </a:path>
            </a:pathLst>
          </a:custGeom>
          <a:ln w="142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8067631" y="1361332"/>
            <a:ext cx="210820" cy="147955"/>
          </a:xfrm>
          <a:custGeom>
            <a:avLst/>
            <a:gdLst/>
            <a:ahLst/>
            <a:cxnLst/>
            <a:rect l="l" t="t" r="r" b="b"/>
            <a:pathLst>
              <a:path w="210820" h="147955">
                <a:moveTo>
                  <a:pt x="0" y="0"/>
                </a:moveTo>
                <a:lnTo>
                  <a:pt x="0" y="17086"/>
                </a:lnTo>
                <a:lnTo>
                  <a:pt x="210218" y="147904"/>
                </a:lnTo>
                <a:lnTo>
                  <a:pt x="210218" y="130853"/>
                </a:lnTo>
                <a:lnTo>
                  <a:pt x="0" y="0"/>
                </a:lnTo>
                <a:close/>
              </a:path>
            </a:pathLst>
          </a:custGeom>
          <a:solidFill>
            <a:srgbClr val="4C59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8067631" y="1361335"/>
            <a:ext cx="210820" cy="147955"/>
          </a:xfrm>
          <a:custGeom>
            <a:avLst/>
            <a:gdLst/>
            <a:ahLst/>
            <a:cxnLst/>
            <a:rect l="l" t="t" r="r" b="b"/>
            <a:pathLst>
              <a:path w="210820" h="147955">
                <a:moveTo>
                  <a:pt x="0" y="0"/>
                </a:moveTo>
                <a:lnTo>
                  <a:pt x="210218" y="130846"/>
                </a:lnTo>
                <a:lnTo>
                  <a:pt x="210218" y="147897"/>
                </a:lnTo>
                <a:lnTo>
                  <a:pt x="0" y="17079"/>
                </a:lnTo>
                <a:lnTo>
                  <a:pt x="0" y="0"/>
                </a:lnTo>
              </a:path>
            </a:pathLst>
          </a:custGeom>
          <a:ln w="142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8277849" y="1492185"/>
            <a:ext cx="170815" cy="136525"/>
          </a:xfrm>
          <a:custGeom>
            <a:avLst/>
            <a:gdLst/>
            <a:ahLst/>
            <a:cxnLst/>
            <a:rect l="l" t="t" r="r" b="b"/>
            <a:pathLst>
              <a:path w="170815" h="136525">
                <a:moveTo>
                  <a:pt x="0" y="0"/>
                </a:moveTo>
                <a:lnTo>
                  <a:pt x="0" y="17051"/>
                </a:lnTo>
                <a:lnTo>
                  <a:pt x="170441" y="136513"/>
                </a:lnTo>
                <a:lnTo>
                  <a:pt x="170441" y="119434"/>
                </a:lnTo>
                <a:lnTo>
                  <a:pt x="0" y="0"/>
                </a:lnTo>
                <a:close/>
              </a:path>
            </a:pathLst>
          </a:custGeom>
          <a:solidFill>
            <a:srgbClr val="4A5C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8277850" y="1492182"/>
            <a:ext cx="170815" cy="136525"/>
          </a:xfrm>
          <a:custGeom>
            <a:avLst/>
            <a:gdLst/>
            <a:ahLst/>
            <a:cxnLst/>
            <a:rect l="l" t="t" r="r" b="b"/>
            <a:pathLst>
              <a:path w="170815" h="136525">
                <a:moveTo>
                  <a:pt x="0" y="0"/>
                </a:moveTo>
                <a:lnTo>
                  <a:pt x="170441" y="119434"/>
                </a:lnTo>
                <a:lnTo>
                  <a:pt x="170441" y="136513"/>
                </a:lnTo>
                <a:lnTo>
                  <a:pt x="0" y="17050"/>
                </a:lnTo>
                <a:lnTo>
                  <a:pt x="0" y="0"/>
                </a:lnTo>
              </a:path>
            </a:pathLst>
          </a:custGeom>
          <a:ln w="1421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8448291" y="1605951"/>
            <a:ext cx="57150" cy="91440"/>
          </a:xfrm>
          <a:custGeom>
            <a:avLst/>
            <a:gdLst/>
            <a:ahLst/>
            <a:cxnLst/>
            <a:rect l="l" t="t" r="r" b="b"/>
            <a:pathLst>
              <a:path w="57150" h="91439">
                <a:moveTo>
                  <a:pt x="0" y="0"/>
                </a:moveTo>
                <a:lnTo>
                  <a:pt x="0" y="22746"/>
                </a:lnTo>
                <a:lnTo>
                  <a:pt x="56814" y="90992"/>
                </a:lnTo>
                <a:lnTo>
                  <a:pt x="56814" y="73935"/>
                </a:lnTo>
                <a:lnTo>
                  <a:pt x="0" y="0"/>
                </a:lnTo>
                <a:close/>
              </a:path>
            </a:pathLst>
          </a:custGeom>
          <a:solidFill>
            <a:srgbClr val="455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8448292" y="1605949"/>
            <a:ext cx="57150" cy="91440"/>
          </a:xfrm>
          <a:custGeom>
            <a:avLst/>
            <a:gdLst/>
            <a:ahLst/>
            <a:cxnLst/>
            <a:rect l="l" t="t" r="r" b="b"/>
            <a:pathLst>
              <a:path w="57150" h="91439">
                <a:moveTo>
                  <a:pt x="0" y="0"/>
                </a:moveTo>
                <a:lnTo>
                  <a:pt x="56813" y="73934"/>
                </a:lnTo>
                <a:lnTo>
                  <a:pt x="56813" y="90992"/>
                </a:lnTo>
                <a:lnTo>
                  <a:pt x="0" y="22746"/>
                </a:lnTo>
                <a:lnTo>
                  <a:pt x="0" y="0"/>
                </a:lnTo>
              </a:path>
            </a:pathLst>
          </a:custGeom>
          <a:ln w="14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8505106" y="1685582"/>
            <a:ext cx="45720" cy="108585"/>
          </a:xfrm>
          <a:custGeom>
            <a:avLst/>
            <a:gdLst/>
            <a:ahLst/>
            <a:cxnLst/>
            <a:rect l="l" t="t" r="r" b="b"/>
            <a:pathLst>
              <a:path w="45720" h="108585">
                <a:moveTo>
                  <a:pt x="11348" y="0"/>
                </a:moveTo>
                <a:lnTo>
                  <a:pt x="0" y="0"/>
                </a:lnTo>
                <a:lnTo>
                  <a:pt x="34066" y="108071"/>
                </a:lnTo>
                <a:lnTo>
                  <a:pt x="45444" y="108071"/>
                </a:lnTo>
                <a:lnTo>
                  <a:pt x="11348" y="0"/>
                </a:lnTo>
                <a:close/>
              </a:path>
            </a:pathLst>
          </a:custGeom>
          <a:solidFill>
            <a:srgbClr val="4261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8505105" y="1685579"/>
            <a:ext cx="45720" cy="108585"/>
          </a:xfrm>
          <a:custGeom>
            <a:avLst/>
            <a:gdLst/>
            <a:ahLst/>
            <a:cxnLst/>
            <a:rect l="l" t="t" r="r" b="b"/>
            <a:pathLst>
              <a:path w="45720" h="108585">
                <a:moveTo>
                  <a:pt x="0" y="0"/>
                </a:moveTo>
                <a:lnTo>
                  <a:pt x="11348" y="0"/>
                </a:lnTo>
                <a:lnTo>
                  <a:pt x="45444" y="108071"/>
                </a:lnTo>
                <a:lnTo>
                  <a:pt x="34067" y="108071"/>
                </a:lnTo>
                <a:lnTo>
                  <a:pt x="0" y="0"/>
                </a:lnTo>
              </a:path>
            </a:pathLst>
          </a:custGeom>
          <a:ln w="142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8544861" y="1793654"/>
            <a:ext cx="0" cy="301625"/>
          </a:xfrm>
          <a:custGeom>
            <a:avLst/>
            <a:gdLst/>
            <a:ahLst/>
            <a:cxnLst/>
            <a:rect l="l" t="t" r="r" b="b"/>
            <a:pathLst>
              <a:path w="0" h="301625">
                <a:moveTo>
                  <a:pt x="0" y="0"/>
                </a:moveTo>
                <a:lnTo>
                  <a:pt x="0" y="301468"/>
                </a:lnTo>
              </a:path>
            </a:pathLst>
          </a:custGeom>
          <a:ln w="11377">
            <a:solidFill>
              <a:srgbClr val="3F63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8544862" y="1786540"/>
            <a:ext cx="0" cy="316230"/>
          </a:xfrm>
          <a:custGeom>
            <a:avLst/>
            <a:gdLst/>
            <a:ahLst/>
            <a:cxnLst/>
            <a:rect l="l" t="t" r="r" b="b"/>
            <a:pathLst>
              <a:path w="0" h="316230">
                <a:moveTo>
                  <a:pt x="0" y="0"/>
                </a:moveTo>
                <a:lnTo>
                  <a:pt x="0" y="315689"/>
                </a:lnTo>
              </a:path>
            </a:pathLst>
          </a:custGeom>
          <a:ln w="255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8544861" y="2095130"/>
            <a:ext cx="0" cy="307340"/>
          </a:xfrm>
          <a:custGeom>
            <a:avLst/>
            <a:gdLst/>
            <a:ahLst/>
            <a:cxnLst/>
            <a:rect l="l" t="t" r="r" b="b"/>
            <a:pathLst>
              <a:path w="0" h="307339">
                <a:moveTo>
                  <a:pt x="0" y="0"/>
                </a:moveTo>
                <a:lnTo>
                  <a:pt x="0" y="307192"/>
                </a:lnTo>
              </a:path>
            </a:pathLst>
          </a:custGeom>
          <a:ln w="11377">
            <a:solidFill>
              <a:srgbClr val="3D66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8544862" y="2088016"/>
            <a:ext cx="0" cy="321945"/>
          </a:xfrm>
          <a:custGeom>
            <a:avLst/>
            <a:gdLst/>
            <a:ahLst/>
            <a:cxnLst/>
            <a:rect l="l" t="t" r="r" b="b"/>
            <a:pathLst>
              <a:path w="0" h="321944">
                <a:moveTo>
                  <a:pt x="0" y="0"/>
                </a:moveTo>
                <a:lnTo>
                  <a:pt x="0" y="321413"/>
                </a:lnTo>
              </a:path>
            </a:pathLst>
          </a:custGeom>
          <a:ln w="255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8544861" y="2402323"/>
            <a:ext cx="0" cy="307340"/>
          </a:xfrm>
          <a:custGeom>
            <a:avLst/>
            <a:gdLst/>
            <a:ahLst/>
            <a:cxnLst/>
            <a:rect l="l" t="t" r="r" b="b"/>
            <a:pathLst>
              <a:path w="0" h="307339">
                <a:moveTo>
                  <a:pt x="0" y="0"/>
                </a:moveTo>
                <a:lnTo>
                  <a:pt x="0" y="307163"/>
                </a:lnTo>
              </a:path>
            </a:pathLst>
          </a:custGeom>
          <a:ln w="11377">
            <a:solidFill>
              <a:srgbClr val="3A68B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8544862" y="2395209"/>
            <a:ext cx="0" cy="321945"/>
          </a:xfrm>
          <a:custGeom>
            <a:avLst/>
            <a:gdLst/>
            <a:ahLst/>
            <a:cxnLst/>
            <a:rect l="l" t="t" r="r" b="b"/>
            <a:pathLst>
              <a:path w="0" h="321944">
                <a:moveTo>
                  <a:pt x="0" y="0"/>
                </a:moveTo>
                <a:lnTo>
                  <a:pt x="0" y="321385"/>
                </a:lnTo>
              </a:path>
            </a:pathLst>
          </a:custGeom>
          <a:ln w="255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8544861" y="2709486"/>
            <a:ext cx="0" cy="307340"/>
          </a:xfrm>
          <a:custGeom>
            <a:avLst/>
            <a:gdLst/>
            <a:ahLst/>
            <a:cxnLst/>
            <a:rect l="l" t="t" r="r" b="b"/>
            <a:pathLst>
              <a:path w="0" h="307339">
                <a:moveTo>
                  <a:pt x="0" y="0"/>
                </a:moveTo>
                <a:lnTo>
                  <a:pt x="0" y="307164"/>
                </a:lnTo>
              </a:path>
            </a:pathLst>
          </a:custGeom>
          <a:ln w="11377">
            <a:solidFill>
              <a:srgbClr val="3A6EB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8544862" y="2702373"/>
            <a:ext cx="0" cy="321945"/>
          </a:xfrm>
          <a:custGeom>
            <a:avLst/>
            <a:gdLst/>
            <a:ahLst/>
            <a:cxnLst/>
            <a:rect l="l" t="t" r="r" b="b"/>
            <a:pathLst>
              <a:path w="0" h="321944">
                <a:moveTo>
                  <a:pt x="0" y="0"/>
                </a:moveTo>
                <a:lnTo>
                  <a:pt x="0" y="321385"/>
                </a:lnTo>
              </a:path>
            </a:pathLst>
          </a:custGeom>
          <a:ln w="255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8544861" y="3016651"/>
            <a:ext cx="0" cy="307340"/>
          </a:xfrm>
          <a:custGeom>
            <a:avLst/>
            <a:gdLst/>
            <a:ahLst/>
            <a:cxnLst/>
            <a:rect l="l" t="t" r="r" b="b"/>
            <a:pathLst>
              <a:path w="0" h="307339">
                <a:moveTo>
                  <a:pt x="0" y="0"/>
                </a:moveTo>
                <a:lnTo>
                  <a:pt x="0" y="307163"/>
                </a:lnTo>
              </a:path>
            </a:pathLst>
          </a:custGeom>
          <a:ln w="11377">
            <a:solidFill>
              <a:srgbClr val="3870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8544862" y="3009537"/>
            <a:ext cx="0" cy="321945"/>
          </a:xfrm>
          <a:custGeom>
            <a:avLst/>
            <a:gdLst/>
            <a:ahLst/>
            <a:cxnLst/>
            <a:rect l="l" t="t" r="r" b="b"/>
            <a:pathLst>
              <a:path w="0" h="321945">
                <a:moveTo>
                  <a:pt x="0" y="0"/>
                </a:moveTo>
                <a:lnTo>
                  <a:pt x="0" y="321385"/>
                </a:lnTo>
              </a:path>
            </a:pathLst>
          </a:custGeom>
          <a:ln w="255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8544861" y="3323814"/>
            <a:ext cx="0" cy="301625"/>
          </a:xfrm>
          <a:custGeom>
            <a:avLst/>
            <a:gdLst/>
            <a:ahLst/>
            <a:cxnLst/>
            <a:rect l="l" t="t" r="r" b="b"/>
            <a:pathLst>
              <a:path w="0" h="301625">
                <a:moveTo>
                  <a:pt x="0" y="0"/>
                </a:moveTo>
                <a:lnTo>
                  <a:pt x="0" y="301497"/>
                </a:lnTo>
              </a:path>
            </a:pathLst>
          </a:custGeom>
          <a:ln w="11377">
            <a:solidFill>
              <a:srgbClr val="3573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8544862" y="3316709"/>
            <a:ext cx="0" cy="316230"/>
          </a:xfrm>
          <a:custGeom>
            <a:avLst/>
            <a:gdLst/>
            <a:ahLst/>
            <a:cxnLst/>
            <a:rect l="l" t="t" r="r" b="b"/>
            <a:pathLst>
              <a:path w="0" h="316229">
                <a:moveTo>
                  <a:pt x="0" y="0"/>
                </a:moveTo>
                <a:lnTo>
                  <a:pt x="0" y="315718"/>
                </a:lnTo>
              </a:path>
            </a:pathLst>
          </a:custGeom>
          <a:ln w="255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8505106" y="3625319"/>
            <a:ext cx="45720" cy="108585"/>
          </a:xfrm>
          <a:custGeom>
            <a:avLst/>
            <a:gdLst/>
            <a:ahLst/>
            <a:cxnLst/>
            <a:rect l="l" t="t" r="r" b="b"/>
            <a:pathLst>
              <a:path w="45720" h="108585">
                <a:moveTo>
                  <a:pt x="45444" y="0"/>
                </a:moveTo>
                <a:lnTo>
                  <a:pt x="34066" y="0"/>
                </a:lnTo>
                <a:lnTo>
                  <a:pt x="0" y="108071"/>
                </a:lnTo>
                <a:lnTo>
                  <a:pt x="11348" y="108071"/>
                </a:lnTo>
                <a:lnTo>
                  <a:pt x="45444" y="0"/>
                </a:lnTo>
                <a:close/>
              </a:path>
            </a:pathLst>
          </a:custGeom>
          <a:solidFill>
            <a:srgbClr val="3575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8505105" y="3625316"/>
            <a:ext cx="45720" cy="108585"/>
          </a:xfrm>
          <a:custGeom>
            <a:avLst/>
            <a:gdLst/>
            <a:ahLst/>
            <a:cxnLst/>
            <a:rect l="l" t="t" r="r" b="b"/>
            <a:pathLst>
              <a:path w="45720" h="108585">
                <a:moveTo>
                  <a:pt x="34067" y="0"/>
                </a:moveTo>
                <a:lnTo>
                  <a:pt x="45444" y="0"/>
                </a:lnTo>
                <a:lnTo>
                  <a:pt x="11348" y="108071"/>
                </a:lnTo>
                <a:lnTo>
                  <a:pt x="0" y="108071"/>
                </a:lnTo>
                <a:lnTo>
                  <a:pt x="34067" y="0"/>
                </a:lnTo>
              </a:path>
            </a:pathLst>
          </a:custGeom>
          <a:ln w="142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8448291" y="3722000"/>
            <a:ext cx="57150" cy="91440"/>
          </a:xfrm>
          <a:custGeom>
            <a:avLst/>
            <a:gdLst/>
            <a:ahLst/>
            <a:cxnLst/>
            <a:rect l="l" t="t" r="r" b="b"/>
            <a:pathLst>
              <a:path w="57150" h="91439">
                <a:moveTo>
                  <a:pt x="56814" y="0"/>
                </a:moveTo>
                <a:lnTo>
                  <a:pt x="0" y="68273"/>
                </a:lnTo>
                <a:lnTo>
                  <a:pt x="0" y="91020"/>
                </a:lnTo>
                <a:lnTo>
                  <a:pt x="56814" y="17086"/>
                </a:lnTo>
                <a:lnTo>
                  <a:pt x="56814" y="0"/>
                </a:lnTo>
                <a:close/>
              </a:path>
            </a:pathLst>
          </a:custGeom>
          <a:solidFill>
            <a:srgbClr val="3378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8448292" y="3722004"/>
            <a:ext cx="57150" cy="91440"/>
          </a:xfrm>
          <a:custGeom>
            <a:avLst/>
            <a:gdLst/>
            <a:ahLst/>
            <a:cxnLst/>
            <a:rect l="l" t="t" r="r" b="b"/>
            <a:pathLst>
              <a:path w="57150" h="91439">
                <a:moveTo>
                  <a:pt x="0" y="68267"/>
                </a:moveTo>
                <a:lnTo>
                  <a:pt x="56813" y="0"/>
                </a:lnTo>
                <a:lnTo>
                  <a:pt x="56813" y="17079"/>
                </a:lnTo>
                <a:lnTo>
                  <a:pt x="0" y="91013"/>
                </a:lnTo>
                <a:lnTo>
                  <a:pt x="0" y="68267"/>
                </a:lnTo>
              </a:path>
            </a:pathLst>
          </a:custGeom>
          <a:ln w="14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8277849" y="3790274"/>
            <a:ext cx="170815" cy="136525"/>
          </a:xfrm>
          <a:custGeom>
            <a:avLst/>
            <a:gdLst/>
            <a:ahLst/>
            <a:cxnLst/>
            <a:rect l="l" t="t" r="r" b="b"/>
            <a:pathLst>
              <a:path w="170815" h="136525">
                <a:moveTo>
                  <a:pt x="170441" y="0"/>
                </a:moveTo>
                <a:lnTo>
                  <a:pt x="0" y="119463"/>
                </a:lnTo>
                <a:lnTo>
                  <a:pt x="0" y="136513"/>
                </a:lnTo>
                <a:lnTo>
                  <a:pt x="170441" y="17051"/>
                </a:lnTo>
                <a:lnTo>
                  <a:pt x="170441" y="0"/>
                </a:lnTo>
                <a:close/>
              </a:path>
            </a:pathLst>
          </a:custGeom>
          <a:solidFill>
            <a:srgbClr val="337A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8277850" y="3790272"/>
            <a:ext cx="170815" cy="136525"/>
          </a:xfrm>
          <a:custGeom>
            <a:avLst/>
            <a:gdLst/>
            <a:ahLst/>
            <a:cxnLst/>
            <a:rect l="l" t="t" r="r" b="b"/>
            <a:pathLst>
              <a:path w="170815" h="136525">
                <a:moveTo>
                  <a:pt x="0" y="119462"/>
                </a:moveTo>
                <a:lnTo>
                  <a:pt x="170441" y="0"/>
                </a:lnTo>
                <a:lnTo>
                  <a:pt x="170441" y="17057"/>
                </a:lnTo>
                <a:lnTo>
                  <a:pt x="0" y="136513"/>
                </a:lnTo>
                <a:lnTo>
                  <a:pt x="0" y="119462"/>
                </a:lnTo>
              </a:path>
            </a:pathLst>
          </a:custGeom>
          <a:ln w="1421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8067631" y="3909737"/>
            <a:ext cx="210820" cy="147955"/>
          </a:xfrm>
          <a:custGeom>
            <a:avLst/>
            <a:gdLst/>
            <a:ahLst/>
            <a:cxnLst/>
            <a:rect l="l" t="t" r="r" b="b"/>
            <a:pathLst>
              <a:path w="210820" h="147954">
                <a:moveTo>
                  <a:pt x="210218" y="0"/>
                </a:moveTo>
                <a:lnTo>
                  <a:pt x="0" y="130818"/>
                </a:lnTo>
                <a:lnTo>
                  <a:pt x="0" y="147875"/>
                </a:lnTo>
                <a:lnTo>
                  <a:pt x="210218" y="17050"/>
                </a:lnTo>
                <a:lnTo>
                  <a:pt x="210218" y="0"/>
                </a:lnTo>
                <a:close/>
              </a:path>
            </a:pathLst>
          </a:custGeom>
          <a:solidFill>
            <a:srgbClr val="337D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8067631" y="3909734"/>
            <a:ext cx="210820" cy="147955"/>
          </a:xfrm>
          <a:custGeom>
            <a:avLst/>
            <a:gdLst/>
            <a:ahLst/>
            <a:cxnLst/>
            <a:rect l="l" t="t" r="r" b="b"/>
            <a:pathLst>
              <a:path w="210820" h="147954">
                <a:moveTo>
                  <a:pt x="0" y="130818"/>
                </a:moveTo>
                <a:lnTo>
                  <a:pt x="210218" y="0"/>
                </a:lnTo>
                <a:lnTo>
                  <a:pt x="210218" y="17050"/>
                </a:lnTo>
                <a:lnTo>
                  <a:pt x="0" y="147875"/>
                </a:lnTo>
                <a:lnTo>
                  <a:pt x="0" y="130818"/>
                </a:lnTo>
              </a:path>
            </a:pathLst>
          </a:custGeom>
          <a:ln w="142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7846055" y="4040555"/>
            <a:ext cx="221615" cy="114300"/>
          </a:xfrm>
          <a:custGeom>
            <a:avLst/>
            <a:gdLst/>
            <a:ahLst/>
            <a:cxnLst/>
            <a:rect l="l" t="t" r="r" b="b"/>
            <a:pathLst>
              <a:path w="221615" h="114300">
                <a:moveTo>
                  <a:pt x="221575" y="0"/>
                </a:moveTo>
                <a:lnTo>
                  <a:pt x="0" y="96716"/>
                </a:lnTo>
                <a:lnTo>
                  <a:pt x="0" y="113767"/>
                </a:lnTo>
                <a:lnTo>
                  <a:pt x="221575" y="17057"/>
                </a:lnTo>
                <a:lnTo>
                  <a:pt x="221575" y="0"/>
                </a:lnTo>
                <a:close/>
              </a:path>
            </a:pathLst>
          </a:custGeom>
          <a:solidFill>
            <a:srgbClr val="307F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7846056" y="4040552"/>
            <a:ext cx="221615" cy="114300"/>
          </a:xfrm>
          <a:custGeom>
            <a:avLst/>
            <a:gdLst/>
            <a:ahLst/>
            <a:cxnLst/>
            <a:rect l="l" t="t" r="r" b="b"/>
            <a:pathLst>
              <a:path w="221615" h="114300">
                <a:moveTo>
                  <a:pt x="0" y="96716"/>
                </a:moveTo>
                <a:lnTo>
                  <a:pt x="221574" y="0"/>
                </a:lnTo>
                <a:lnTo>
                  <a:pt x="221574" y="17057"/>
                </a:lnTo>
                <a:lnTo>
                  <a:pt x="0" y="113767"/>
                </a:lnTo>
                <a:lnTo>
                  <a:pt x="0" y="96716"/>
                </a:lnTo>
              </a:path>
            </a:pathLst>
          </a:custGeom>
          <a:ln w="142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7601742" y="4137271"/>
            <a:ext cx="244475" cy="97155"/>
          </a:xfrm>
          <a:custGeom>
            <a:avLst/>
            <a:gdLst/>
            <a:ahLst/>
            <a:cxnLst/>
            <a:rect l="l" t="t" r="r" b="b"/>
            <a:pathLst>
              <a:path w="244475" h="97154">
                <a:moveTo>
                  <a:pt x="244313" y="0"/>
                </a:moveTo>
                <a:lnTo>
                  <a:pt x="0" y="79629"/>
                </a:lnTo>
                <a:lnTo>
                  <a:pt x="0" y="96680"/>
                </a:lnTo>
                <a:lnTo>
                  <a:pt x="244313" y="17050"/>
                </a:lnTo>
                <a:lnTo>
                  <a:pt x="244313" y="0"/>
                </a:lnTo>
                <a:close/>
              </a:path>
            </a:pathLst>
          </a:custGeom>
          <a:solidFill>
            <a:srgbClr val="3082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7601742" y="4137269"/>
            <a:ext cx="244475" cy="97155"/>
          </a:xfrm>
          <a:custGeom>
            <a:avLst/>
            <a:gdLst/>
            <a:ahLst/>
            <a:cxnLst/>
            <a:rect l="l" t="t" r="r" b="b"/>
            <a:pathLst>
              <a:path w="244475" h="97154">
                <a:moveTo>
                  <a:pt x="0" y="79629"/>
                </a:moveTo>
                <a:lnTo>
                  <a:pt x="244314" y="0"/>
                </a:lnTo>
                <a:lnTo>
                  <a:pt x="244314" y="17050"/>
                </a:lnTo>
                <a:lnTo>
                  <a:pt x="0" y="96687"/>
                </a:lnTo>
                <a:lnTo>
                  <a:pt x="0" y="79629"/>
                </a:lnTo>
              </a:path>
            </a:pathLst>
          </a:custGeom>
          <a:ln w="142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7579024" y="4205510"/>
            <a:ext cx="22860" cy="114300"/>
          </a:xfrm>
          <a:custGeom>
            <a:avLst/>
            <a:gdLst/>
            <a:ahLst/>
            <a:cxnLst/>
            <a:rect l="l" t="t" r="r" b="b"/>
            <a:pathLst>
              <a:path w="22859" h="114300">
                <a:moveTo>
                  <a:pt x="0" y="113767"/>
                </a:moveTo>
                <a:lnTo>
                  <a:pt x="22717" y="113767"/>
                </a:lnTo>
                <a:lnTo>
                  <a:pt x="22717" y="0"/>
                </a:lnTo>
                <a:lnTo>
                  <a:pt x="0" y="0"/>
                </a:lnTo>
                <a:lnTo>
                  <a:pt x="0" y="113767"/>
                </a:lnTo>
                <a:close/>
              </a:path>
            </a:pathLst>
          </a:custGeom>
          <a:solidFill>
            <a:srgbClr val="3085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7571922" y="4198404"/>
            <a:ext cx="37465" cy="128270"/>
          </a:xfrm>
          <a:custGeom>
            <a:avLst/>
            <a:gdLst/>
            <a:ahLst/>
            <a:cxnLst/>
            <a:rect l="l" t="t" r="r" b="b"/>
            <a:pathLst>
              <a:path w="37465" h="128270">
                <a:moveTo>
                  <a:pt x="0" y="127988"/>
                </a:moveTo>
                <a:lnTo>
                  <a:pt x="36921" y="127988"/>
                </a:lnTo>
                <a:lnTo>
                  <a:pt x="36921" y="0"/>
                </a:lnTo>
                <a:lnTo>
                  <a:pt x="0" y="0"/>
                </a:lnTo>
                <a:lnTo>
                  <a:pt x="0" y="1279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7601742" y="4302226"/>
            <a:ext cx="34290" cy="17145"/>
          </a:xfrm>
          <a:custGeom>
            <a:avLst/>
            <a:gdLst/>
            <a:ahLst/>
            <a:cxnLst/>
            <a:rect l="l" t="t" r="r" b="b"/>
            <a:pathLst>
              <a:path w="34290" h="17145">
                <a:moveTo>
                  <a:pt x="0" y="17050"/>
                </a:moveTo>
                <a:lnTo>
                  <a:pt x="34095" y="17050"/>
                </a:lnTo>
                <a:lnTo>
                  <a:pt x="34095" y="0"/>
                </a:lnTo>
                <a:lnTo>
                  <a:pt x="0" y="0"/>
                </a:lnTo>
                <a:lnTo>
                  <a:pt x="0" y="17050"/>
                </a:lnTo>
                <a:close/>
              </a:path>
            </a:pathLst>
          </a:custGeom>
          <a:solidFill>
            <a:srgbClr val="308A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7594641" y="4295113"/>
            <a:ext cx="48895" cy="31750"/>
          </a:xfrm>
          <a:custGeom>
            <a:avLst/>
            <a:gdLst/>
            <a:ahLst/>
            <a:cxnLst/>
            <a:rect l="l" t="t" r="r" b="b"/>
            <a:pathLst>
              <a:path w="48895" h="31750">
                <a:moveTo>
                  <a:pt x="0" y="31271"/>
                </a:moveTo>
                <a:lnTo>
                  <a:pt x="48298" y="31271"/>
                </a:lnTo>
                <a:lnTo>
                  <a:pt x="48298" y="0"/>
                </a:lnTo>
                <a:lnTo>
                  <a:pt x="0" y="0"/>
                </a:lnTo>
                <a:lnTo>
                  <a:pt x="0" y="31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7641526" y="1213434"/>
            <a:ext cx="34290" cy="51435"/>
          </a:xfrm>
          <a:custGeom>
            <a:avLst/>
            <a:gdLst/>
            <a:ahLst/>
            <a:cxnLst/>
            <a:rect l="l" t="t" r="r" b="b"/>
            <a:pathLst>
              <a:path w="34290" h="51434">
                <a:moveTo>
                  <a:pt x="0" y="0"/>
                </a:moveTo>
                <a:lnTo>
                  <a:pt x="0" y="39825"/>
                </a:lnTo>
                <a:lnTo>
                  <a:pt x="34089" y="51216"/>
                </a:lnTo>
                <a:lnTo>
                  <a:pt x="34089" y="17078"/>
                </a:lnTo>
                <a:lnTo>
                  <a:pt x="0" y="0"/>
                </a:lnTo>
                <a:close/>
              </a:path>
            </a:pathLst>
          </a:custGeom>
          <a:solidFill>
            <a:srgbClr val="308C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7641526" y="1213431"/>
            <a:ext cx="34290" cy="51435"/>
          </a:xfrm>
          <a:custGeom>
            <a:avLst/>
            <a:gdLst/>
            <a:ahLst/>
            <a:cxnLst/>
            <a:rect l="l" t="t" r="r" b="b"/>
            <a:pathLst>
              <a:path w="34290" h="51434">
                <a:moveTo>
                  <a:pt x="0" y="0"/>
                </a:moveTo>
                <a:lnTo>
                  <a:pt x="34088" y="17079"/>
                </a:lnTo>
                <a:lnTo>
                  <a:pt x="34088" y="51216"/>
                </a:lnTo>
                <a:lnTo>
                  <a:pt x="0" y="39825"/>
                </a:lnTo>
                <a:lnTo>
                  <a:pt x="0" y="0"/>
                </a:lnTo>
              </a:path>
            </a:pathLst>
          </a:custGeom>
          <a:ln w="14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7834686" y="1276005"/>
            <a:ext cx="28575" cy="62865"/>
          </a:xfrm>
          <a:custGeom>
            <a:avLst/>
            <a:gdLst/>
            <a:ahLst/>
            <a:cxnLst/>
            <a:rect l="l" t="t" r="r" b="b"/>
            <a:pathLst>
              <a:path w="28575" h="62865">
                <a:moveTo>
                  <a:pt x="0" y="0"/>
                </a:moveTo>
                <a:lnTo>
                  <a:pt x="0" y="51196"/>
                </a:lnTo>
                <a:lnTo>
                  <a:pt x="28407" y="62579"/>
                </a:lnTo>
                <a:lnTo>
                  <a:pt x="28407" y="17086"/>
                </a:lnTo>
                <a:lnTo>
                  <a:pt x="0" y="0"/>
                </a:lnTo>
                <a:close/>
              </a:path>
            </a:pathLst>
          </a:custGeom>
          <a:solidFill>
            <a:srgbClr val="338F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7834686" y="1276010"/>
            <a:ext cx="28575" cy="62865"/>
          </a:xfrm>
          <a:custGeom>
            <a:avLst/>
            <a:gdLst/>
            <a:ahLst/>
            <a:cxnLst/>
            <a:rect l="l" t="t" r="r" b="b"/>
            <a:pathLst>
              <a:path w="28575" h="62865">
                <a:moveTo>
                  <a:pt x="0" y="0"/>
                </a:moveTo>
                <a:lnTo>
                  <a:pt x="28407" y="17079"/>
                </a:lnTo>
                <a:lnTo>
                  <a:pt x="28407" y="62572"/>
                </a:lnTo>
                <a:lnTo>
                  <a:pt x="0" y="51188"/>
                </a:lnTo>
                <a:lnTo>
                  <a:pt x="0" y="0"/>
                </a:lnTo>
              </a:path>
            </a:pathLst>
          </a:custGeom>
          <a:ln w="142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8033535" y="1367027"/>
            <a:ext cx="34290" cy="51435"/>
          </a:xfrm>
          <a:custGeom>
            <a:avLst/>
            <a:gdLst/>
            <a:ahLst/>
            <a:cxnLst/>
            <a:rect l="l" t="t" r="r" b="b"/>
            <a:pathLst>
              <a:path w="34290" h="51434">
                <a:moveTo>
                  <a:pt x="0" y="0"/>
                </a:moveTo>
                <a:lnTo>
                  <a:pt x="0" y="34136"/>
                </a:lnTo>
                <a:lnTo>
                  <a:pt x="34095" y="51187"/>
                </a:lnTo>
                <a:lnTo>
                  <a:pt x="34095" y="11390"/>
                </a:lnTo>
                <a:lnTo>
                  <a:pt x="0" y="0"/>
                </a:lnTo>
                <a:close/>
              </a:path>
            </a:pathLst>
          </a:custGeom>
          <a:solidFill>
            <a:srgbClr val="3391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8033535" y="1367024"/>
            <a:ext cx="34290" cy="51435"/>
          </a:xfrm>
          <a:custGeom>
            <a:avLst/>
            <a:gdLst/>
            <a:ahLst/>
            <a:cxnLst/>
            <a:rect l="l" t="t" r="r" b="b"/>
            <a:pathLst>
              <a:path w="34290" h="51434">
                <a:moveTo>
                  <a:pt x="0" y="0"/>
                </a:moveTo>
                <a:lnTo>
                  <a:pt x="34095" y="11391"/>
                </a:lnTo>
                <a:lnTo>
                  <a:pt x="34095" y="51195"/>
                </a:lnTo>
                <a:lnTo>
                  <a:pt x="0" y="34137"/>
                </a:lnTo>
                <a:lnTo>
                  <a:pt x="0" y="0"/>
                </a:lnTo>
              </a:path>
            </a:pathLst>
          </a:custGeom>
          <a:ln w="14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7601742" y="1241875"/>
            <a:ext cx="255904" cy="125730"/>
          </a:xfrm>
          <a:custGeom>
            <a:avLst/>
            <a:gdLst/>
            <a:ahLst/>
            <a:cxnLst/>
            <a:rect l="l" t="t" r="r" b="b"/>
            <a:pathLst>
              <a:path w="255904" h="125730">
                <a:moveTo>
                  <a:pt x="0" y="0"/>
                </a:moveTo>
                <a:lnTo>
                  <a:pt x="0" y="22774"/>
                </a:lnTo>
                <a:lnTo>
                  <a:pt x="255663" y="125152"/>
                </a:lnTo>
                <a:lnTo>
                  <a:pt x="255663" y="96709"/>
                </a:lnTo>
                <a:lnTo>
                  <a:pt x="0" y="0"/>
                </a:lnTo>
                <a:close/>
              </a:path>
            </a:pathLst>
          </a:custGeom>
          <a:solidFill>
            <a:srgbClr val="3594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7601742" y="1241873"/>
            <a:ext cx="255904" cy="125730"/>
          </a:xfrm>
          <a:custGeom>
            <a:avLst/>
            <a:gdLst/>
            <a:ahLst/>
            <a:cxnLst/>
            <a:rect l="l" t="t" r="r" b="b"/>
            <a:pathLst>
              <a:path w="255904" h="125730">
                <a:moveTo>
                  <a:pt x="0" y="0"/>
                </a:moveTo>
                <a:lnTo>
                  <a:pt x="255662" y="96709"/>
                </a:lnTo>
                <a:lnTo>
                  <a:pt x="255662" y="125150"/>
                </a:lnTo>
                <a:lnTo>
                  <a:pt x="0" y="22774"/>
                </a:lnTo>
                <a:lnTo>
                  <a:pt x="0" y="0"/>
                </a:lnTo>
              </a:path>
            </a:pathLst>
          </a:custGeom>
          <a:ln w="142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7857406" y="1338585"/>
            <a:ext cx="250190" cy="125730"/>
          </a:xfrm>
          <a:custGeom>
            <a:avLst/>
            <a:gdLst/>
            <a:ahLst/>
            <a:cxnLst/>
            <a:rect l="l" t="t" r="r" b="b"/>
            <a:pathLst>
              <a:path w="250190" h="125730">
                <a:moveTo>
                  <a:pt x="0" y="0"/>
                </a:moveTo>
                <a:lnTo>
                  <a:pt x="0" y="28442"/>
                </a:lnTo>
                <a:lnTo>
                  <a:pt x="250002" y="125158"/>
                </a:lnTo>
                <a:lnTo>
                  <a:pt x="250002" y="102383"/>
                </a:lnTo>
                <a:lnTo>
                  <a:pt x="0" y="0"/>
                </a:lnTo>
                <a:close/>
              </a:path>
            </a:pathLst>
          </a:custGeom>
          <a:solidFill>
            <a:srgbClr val="3899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7857405" y="1338582"/>
            <a:ext cx="250190" cy="125730"/>
          </a:xfrm>
          <a:custGeom>
            <a:avLst/>
            <a:gdLst/>
            <a:ahLst/>
            <a:cxnLst/>
            <a:rect l="l" t="t" r="r" b="b"/>
            <a:pathLst>
              <a:path w="250190" h="125730">
                <a:moveTo>
                  <a:pt x="0" y="0"/>
                </a:moveTo>
                <a:lnTo>
                  <a:pt x="250002" y="102383"/>
                </a:lnTo>
                <a:lnTo>
                  <a:pt x="250002" y="125158"/>
                </a:lnTo>
                <a:lnTo>
                  <a:pt x="0" y="28441"/>
                </a:lnTo>
                <a:lnTo>
                  <a:pt x="0" y="0"/>
                </a:lnTo>
              </a:path>
            </a:pathLst>
          </a:custGeom>
          <a:ln w="142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8033535" y="1520626"/>
            <a:ext cx="199390" cy="267335"/>
          </a:xfrm>
          <a:custGeom>
            <a:avLst/>
            <a:gdLst/>
            <a:ahLst/>
            <a:cxnLst/>
            <a:rect l="l" t="t" r="r" b="b"/>
            <a:pathLst>
              <a:path w="199390" h="267335">
                <a:moveTo>
                  <a:pt x="11370" y="0"/>
                </a:moveTo>
                <a:lnTo>
                  <a:pt x="0" y="0"/>
                </a:lnTo>
                <a:lnTo>
                  <a:pt x="187500" y="267331"/>
                </a:lnTo>
                <a:lnTo>
                  <a:pt x="198848" y="267331"/>
                </a:lnTo>
                <a:lnTo>
                  <a:pt x="11370" y="0"/>
                </a:lnTo>
                <a:close/>
              </a:path>
            </a:pathLst>
          </a:custGeom>
          <a:solidFill>
            <a:srgbClr val="3A9C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8033535" y="1520624"/>
            <a:ext cx="199390" cy="267335"/>
          </a:xfrm>
          <a:custGeom>
            <a:avLst/>
            <a:gdLst/>
            <a:ahLst/>
            <a:cxnLst/>
            <a:rect l="l" t="t" r="r" b="b"/>
            <a:pathLst>
              <a:path w="199390" h="267335">
                <a:moveTo>
                  <a:pt x="0" y="0"/>
                </a:moveTo>
                <a:lnTo>
                  <a:pt x="11369" y="0"/>
                </a:lnTo>
                <a:lnTo>
                  <a:pt x="198849" y="267338"/>
                </a:lnTo>
                <a:lnTo>
                  <a:pt x="187500" y="267338"/>
                </a:lnTo>
                <a:lnTo>
                  <a:pt x="0" y="0"/>
                </a:lnTo>
              </a:path>
            </a:pathLst>
          </a:custGeom>
          <a:ln w="142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8243755" y="1827791"/>
            <a:ext cx="142240" cy="398780"/>
          </a:xfrm>
          <a:custGeom>
            <a:avLst/>
            <a:gdLst/>
            <a:ahLst/>
            <a:cxnLst/>
            <a:rect l="l" t="t" r="r" b="b"/>
            <a:pathLst>
              <a:path w="142240" h="398780">
                <a:moveTo>
                  <a:pt x="11347" y="0"/>
                </a:moveTo>
                <a:lnTo>
                  <a:pt x="0" y="0"/>
                </a:lnTo>
                <a:lnTo>
                  <a:pt x="130663" y="398184"/>
                </a:lnTo>
                <a:lnTo>
                  <a:pt x="142034" y="398184"/>
                </a:lnTo>
                <a:lnTo>
                  <a:pt x="11347" y="0"/>
                </a:lnTo>
                <a:close/>
              </a:path>
            </a:pathLst>
          </a:custGeom>
          <a:solidFill>
            <a:srgbClr val="3D9E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8243755" y="1827788"/>
            <a:ext cx="142240" cy="398780"/>
          </a:xfrm>
          <a:custGeom>
            <a:avLst/>
            <a:gdLst/>
            <a:ahLst/>
            <a:cxnLst/>
            <a:rect l="l" t="t" r="r" b="b"/>
            <a:pathLst>
              <a:path w="142240" h="398780">
                <a:moveTo>
                  <a:pt x="0" y="0"/>
                </a:moveTo>
                <a:lnTo>
                  <a:pt x="11347" y="0"/>
                </a:lnTo>
                <a:lnTo>
                  <a:pt x="142034" y="398185"/>
                </a:lnTo>
                <a:lnTo>
                  <a:pt x="130664" y="398185"/>
                </a:lnTo>
                <a:lnTo>
                  <a:pt x="0" y="0"/>
                </a:lnTo>
              </a:path>
            </a:pathLst>
          </a:custGeom>
          <a:ln w="142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8243755" y="3192997"/>
            <a:ext cx="142240" cy="398780"/>
          </a:xfrm>
          <a:custGeom>
            <a:avLst/>
            <a:gdLst/>
            <a:ahLst/>
            <a:cxnLst/>
            <a:rect l="l" t="t" r="r" b="b"/>
            <a:pathLst>
              <a:path w="142240" h="398779">
                <a:moveTo>
                  <a:pt x="142034" y="0"/>
                </a:moveTo>
                <a:lnTo>
                  <a:pt x="130663" y="0"/>
                </a:lnTo>
                <a:lnTo>
                  <a:pt x="0" y="398185"/>
                </a:lnTo>
                <a:lnTo>
                  <a:pt x="11347" y="398185"/>
                </a:lnTo>
                <a:lnTo>
                  <a:pt x="142034" y="0"/>
                </a:lnTo>
                <a:close/>
              </a:path>
            </a:pathLst>
          </a:custGeom>
          <a:solidFill>
            <a:srgbClr val="3FA1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8243755" y="3192994"/>
            <a:ext cx="142240" cy="398780"/>
          </a:xfrm>
          <a:custGeom>
            <a:avLst/>
            <a:gdLst/>
            <a:ahLst/>
            <a:cxnLst/>
            <a:rect l="l" t="t" r="r" b="b"/>
            <a:pathLst>
              <a:path w="142240" h="398779">
                <a:moveTo>
                  <a:pt x="130664" y="0"/>
                </a:moveTo>
                <a:lnTo>
                  <a:pt x="142034" y="0"/>
                </a:lnTo>
                <a:lnTo>
                  <a:pt x="11347" y="398185"/>
                </a:lnTo>
                <a:lnTo>
                  <a:pt x="0" y="398185"/>
                </a:lnTo>
                <a:lnTo>
                  <a:pt x="130664" y="0"/>
                </a:lnTo>
              </a:path>
            </a:pathLst>
          </a:custGeom>
          <a:ln w="142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8033535" y="3630987"/>
            <a:ext cx="199390" cy="267970"/>
          </a:xfrm>
          <a:custGeom>
            <a:avLst/>
            <a:gdLst/>
            <a:ahLst/>
            <a:cxnLst/>
            <a:rect l="l" t="t" r="r" b="b"/>
            <a:pathLst>
              <a:path w="199390" h="267970">
                <a:moveTo>
                  <a:pt x="198848" y="0"/>
                </a:moveTo>
                <a:lnTo>
                  <a:pt x="187500" y="0"/>
                </a:lnTo>
                <a:lnTo>
                  <a:pt x="0" y="267359"/>
                </a:lnTo>
                <a:lnTo>
                  <a:pt x="11370" y="267359"/>
                </a:lnTo>
                <a:lnTo>
                  <a:pt x="198848" y="0"/>
                </a:lnTo>
                <a:close/>
              </a:path>
            </a:pathLst>
          </a:custGeom>
          <a:solidFill>
            <a:srgbClr val="42A6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8033535" y="3630983"/>
            <a:ext cx="199390" cy="267970"/>
          </a:xfrm>
          <a:custGeom>
            <a:avLst/>
            <a:gdLst/>
            <a:ahLst/>
            <a:cxnLst/>
            <a:rect l="l" t="t" r="r" b="b"/>
            <a:pathLst>
              <a:path w="199390" h="267970">
                <a:moveTo>
                  <a:pt x="187500" y="0"/>
                </a:moveTo>
                <a:lnTo>
                  <a:pt x="198849" y="0"/>
                </a:lnTo>
                <a:lnTo>
                  <a:pt x="11369" y="267359"/>
                </a:lnTo>
                <a:lnTo>
                  <a:pt x="0" y="267359"/>
                </a:lnTo>
                <a:lnTo>
                  <a:pt x="187500" y="0"/>
                </a:lnTo>
              </a:path>
            </a:pathLst>
          </a:custGeom>
          <a:ln w="142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7857406" y="3955230"/>
            <a:ext cx="250190" cy="125730"/>
          </a:xfrm>
          <a:custGeom>
            <a:avLst/>
            <a:gdLst/>
            <a:ahLst/>
            <a:cxnLst/>
            <a:rect l="l" t="t" r="r" b="b"/>
            <a:pathLst>
              <a:path w="250190" h="125729">
                <a:moveTo>
                  <a:pt x="250002" y="0"/>
                </a:moveTo>
                <a:lnTo>
                  <a:pt x="0" y="96716"/>
                </a:lnTo>
                <a:lnTo>
                  <a:pt x="0" y="125157"/>
                </a:lnTo>
                <a:lnTo>
                  <a:pt x="250002" y="22746"/>
                </a:lnTo>
                <a:lnTo>
                  <a:pt x="250002" y="0"/>
                </a:lnTo>
                <a:close/>
              </a:path>
            </a:pathLst>
          </a:custGeom>
          <a:solidFill>
            <a:srgbClr val="45A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7857405" y="3955227"/>
            <a:ext cx="250190" cy="125730"/>
          </a:xfrm>
          <a:custGeom>
            <a:avLst/>
            <a:gdLst/>
            <a:ahLst/>
            <a:cxnLst/>
            <a:rect l="l" t="t" r="r" b="b"/>
            <a:pathLst>
              <a:path w="250190" h="125729">
                <a:moveTo>
                  <a:pt x="0" y="96716"/>
                </a:moveTo>
                <a:lnTo>
                  <a:pt x="250002" y="0"/>
                </a:lnTo>
                <a:lnTo>
                  <a:pt x="250002" y="22753"/>
                </a:lnTo>
                <a:lnTo>
                  <a:pt x="0" y="125158"/>
                </a:lnTo>
                <a:lnTo>
                  <a:pt x="0" y="96716"/>
                </a:lnTo>
              </a:path>
            </a:pathLst>
          </a:custGeom>
          <a:ln w="142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7601742" y="4051946"/>
            <a:ext cx="255904" cy="125730"/>
          </a:xfrm>
          <a:custGeom>
            <a:avLst/>
            <a:gdLst/>
            <a:ahLst/>
            <a:cxnLst/>
            <a:rect l="l" t="t" r="r" b="b"/>
            <a:pathLst>
              <a:path w="255904" h="125729">
                <a:moveTo>
                  <a:pt x="255663" y="0"/>
                </a:moveTo>
                <a:lnTo>
                  <a:pt x="0" y="102376"/>
                </a:lnTo>
                <a:lnTo>
                  <a:pt x="0" y="125122"/>
                </a:lnTo>
                <a:lnTo>
                  <a:pt x="255663" y="28441"/>
                </a:lnTo>
                <a:lnTo>
                  <a:pt x="255663" y="0"/>
                </a:lnTo>
                <a:close/>
              </a:path>
            </a:pathLst>
          </a:custGeom>
          <a:solidFill>
            <a:srgbClr val="47AB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7601742" y="4051943"/>
            <a:ext cx="255904" cy="125730"/>
          </a:xfrm>
          <a:custGeom>
            <a:avLst/>
            <a:gdLst/>
            <a:ahLst/>
            <a:cxnLst/>
            <a:rect l="l" t="t" r="r" b="b"/>
            <a:pathLst>
              <a:path w="255904" h="125729">
                <a:moveTo>
                  <a:pt x="0" y="102376"/>
                </a:moveTo>
                <a:lnTo>
                  <a:pt x="255662" y="0"/>
                </a:lnTo>
                <a:lnTo>
                  <a:pt x="255662" y="28441"/>
                </a:lnTo>
                <a:lnTo>
                  <a:pt x="0" y="125129"/>
                </a:lnTo>
                <a:lnTo>
                  <a:pt x="0" y="102376"/>
                </a:lnTo>
              </a:path>
            </a:pathLst>
          </a:custGeom>
          <a:ln w="142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8033535" y="4000729"/>
            <a:ext cx="34290" cy="51435"/>
          </a:xfrm>
          <a:custGeom>
            <a:avLst/>
            <a:gdLst/>
            <a:ahLst/>
            <a:cxnLst/>
            <a:rect l="l" t="t" r="r" b="b"/>
            <a:pathLst>
              <a:path w="34290" h="51435">
                <a:moveTo>
                  <a:pt x="34095" y="0"/>
                </a:moveTo>
                <a:lnTo>
                  <a:pt x="0" y="17079"/>
                </a:lnTo>
                <a:lnTo>
                  <a:pt x="0" y="51216"/>
                </a:lnTo>
                <a:lnTo>
                  <a:pt x="34095" y="39825"/>
                </a:lnTo>
                <a:lnTo>
                  <a:pt x="34095" y="0"/>
                </a:lnTo>
                <a:close/>
              </a:path>
            </a:pathLst>
          </a:custGeom>
          <a:solidFill>
            <a:srgbClr val="4CAE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8033535" y="4000727"/>
            <a:ext cx="34290" cy="51435"/>
          </a:xfrm>
          <a:custGeom>
            <a:avLst/>
            <a:gdLst/>
            <a:ahLst/>
            <a:cxnLst/>
            <a:rect l="l" t="t" r="r" b="b"/>
            <a:pathLst>
              <a:path w="34290" h="51435">
                <a:moveTo>
                  <a:pt x="0" y="17079"/>
                </a:moveTo>
                <a:lnTo>
                  <a:pt x="34095" y="0"/>
                </a:lnTo>
                <a:lnTo>
                  <a:pt x="34095" y="39825"/>
                </a:lnTo>
                <a:lnTo>
                  <a:pt x="0" y="51216"/>
                </a:lnTo>
                <a:lnTo>
                  <a:pt x="0" y="17079"/>
                </a:lnTo>
              </a:path>
            </a:pathLst>
          </a:custGeom>
          <a:ln w="14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7834686" y="4080388"/>
            <a:ext cx="28575" cy="62865"/>
          </a:xfrm>
          <a:custGeom>
            <a:avLst/>
            <a:gdLst/>
            <a:ahLst/>
            <a:cxnLst/>
            <a:rect l="l" t="t" r="r" b="b"/>
            <a:pathLst>
              <a:path w="28575" h="62864">
                <a:moveTo>
                  <a:pt x="28407" y="0"/>
                </a:moveTo>
                <a:lnTo>
                  <a:pt x="0" y="11355"/>
                </a:lnTo>
                <a:lnTo>
                  <a:pt x="0" y="62550"/>
                </a:lnTo>
                <a:lnTo>
                  <a:pt x="28407" y="45492"/>
                </a:lnTo>
                <a:lnTo>
                  <a:pt x="28407" y="0"/>
                </a:lnTo>
                <a:close/>
              </a:path>
            </a:pathLst>
          </a:custGeom>
          <a:solidFill>
            <a:srgbClr val="4FB0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7834686" y="4080385"/>
            <a:ext cx="28575" cy="62865"/>
          </a:xfrm>
          <a:custGeom>
            <a:avLst/>
            <a:gdLst/>
            <a:ahLst/>
            <a:cxnLst/>
            <a:rect l="l" t="t" r="r" b="b"/>
            <a:pathLst>
              <a:path w="28575" h="62864">
                <a:moveTo>
                  <a:pt x="0" y="11362"/>
                </a:moveTo>
                <a:lnTo>
                  <a:pt x="28407" y="0"/>
                </a:lnTo>
                <a:lnTo>
                  <a:pt x="28407" y="45492"/>
                </a:lnTo>
                <a:lnTo>
                  <a:pt x="0" y="62550"/>
                </a:lnTo>
                <a:lnTo>
                  <a:pt x="0" y="11362"/>
                </a:lnTo>
              </a:path>
            </a:pathLst>
          </a:custGeom>
          <a:ln w="142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7641526" y="4154322"/>
            <a:ext cx="34290" cy="51435"/>
          </a:xfrm>
          <a:custGeom>
            <a:avLst/>
            <a:gdLst/>
            <a:ahLst/>
            <a:cxnLst/>
            <a:rect l="l" t="t" r="r" b="b"/>
            <a:pathLst>
              <a:path w="34290" h="51435">
                <a:moveTo>
                  <a:pt x="34089" y="0"/>
                </a:moveTo>
                <a:lnTo>
                  <a:pt x="0" y="11390"/>
                </a:lnTo>
                <a:lnTo>
                  <a:pt x="0" y="51188"/>
                </a:lnTo>
                <a:lnTo>
                  <a:pt x="34089" y="34137"/>
                </a:lnTo>
                <a:lnTo>
                  <a:pt x="34089" y="0"/>
                </a:lnTo>
                <a:close/>
              </a:path>
            </a:pathLst>
          </a:custGeom>
          <a:solidFill>
            <a:srgbClr val="51B3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7641526" y="4154320"/>
            <a:ext cx="34290" cy="51435"/>
          </a:xfrm>
          <a:custGeom>
            <a:avLst/>
            <a:gdLst/>
            <a:ahLst/>
            <a:cxnLst/>
            <a:rect l="l" t="t" r="r" b="b"/>
            <a:pathLst>
              <a:path w="34290" h="51435">
                <a:moveTo>
                  <a:pt x="0" y="11390"/>
                </a:moveTo>
                <a:lnTo>
                  <a:pt x="34088" y="0"/>
                </a:lnTo>
                <a:lnTo>
                  <a:pt x="34088" y="34137"/>
                </a:lnTo>
                <a:lnTo>
                  <a:pt x="0" y="51195"/>
                </a:lnTo>
                <a:lnTo>
                  <a:pt x="0" y="11390"/>
                </a:lnTo>
              </a:path>
            </a:pathLst>
          </a:custGeom>
          <a:ln w="14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7959684" y="855073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19" y="0"/>
                </a:lnTo>
              </a:path>
            </a:pathLst>
          </a:custGeom>
          <a:ln w="45490">
            <a:solidFill>
              <a:srgbClr val="5CBD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7959684" y="832328"/>
            <a:ext cx="22860" cy="45720"/>
          </a:xfrm>
          <a:custGeom>
            <a:avLst/>
            <a:gdLst/>
            <a:ahLst/>
            <a:cxnLst/>
            <a:rect l="l" t="t" r="r" b="b"/>
            <a:pathLst>
              <a:path w="22859" h="45719">
                <a:moveTo>
                  <a:pt x="22718" y="0"/>
                </a:moveTo>
                <a:lnTo>
                  <a:pt x="22718" y="45489"/>
                </a:lnTo>
                <a:lnTo>
                  <a:pt x="0" y="45489"/>
                </a:lnTo>
                <a:lnTo>
                  <a:pt x="0" y="0"/>
                </a:lnTo>
              </a:path>
            </a:pathLst>
          </a:custGeom>
          <a:ln w="142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7959684" y="4541121"/>
            <a:ext cx="22860" cy="57150"/>
          </a:xfrm>
          <a:custGeom>
            <a:avLst/>
            <a:gdLst/>
            <a:ahLst/>
            <a:cxnLst/>
            <a:rect l="l" t="t" r="r" b="b"/>
            <a:pathLst>
              <a:path w="22859" h="57150">
                <a:moveTo>
                  <a:pt x="0" y="56879"/>
                </a:moveTo>
                <a:lnTo>
                  <a:pt x="22719" y="56879"/>
                </a:lnTo>
                <a:lnTo>
                  <a:pt x="22719" y="0"/>
                </a:lnTo>
                <a:lnTo>
                  <a:pt x="0" y="0"/>
                </a:lnTo>
                <a:lnTo>
                  <a:pt x="0" y="56879"/>
                </a:lnTo>
                <a:close/>
              </a:path>
            </a:pathLst>
          </a:custGeom>
          <a:solidFill>
            <a:srgbClr val="61BD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7959684" y="4541121"/>
            <a:ext cx="22860" cy="57150"/>
          </a:xfrm>
          <a:custGeom>
            <a:avLst/>
            <a:gdLst/>
            <a:ahLst/>
            <a:cxnLst/>
            <a:rect l="l" t="t" r="r" b="b"/>
            <a:pathLst>
              <a:path w="22859" h="57150">
                <a:moveTo>
                  <a:pt x="0" y="0"/>
                </a:moveTo>
                <a:lnTo>
                  <a:pt x="22718" y="0"/>
                </a:lnTo>
                <a:lnTo>
                  <a:pt x="22718" y="56879"/>
                </a:lnTo>
              </a:path>
            </a:pathLst>
          </a:custGeom>
          <a:ln w="142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7952582" y="4541121"/>
            <a:ext cx="14604" cy="57150"/>
          </a:xfrm>
          <a:custGeom>
            <a:avLst/>
            <a:gdLst/>
            <a:ahLst/>
            <a:cxnLst/>
            <a:rect l="l" t="t" r="r" b="b"/>
            <a:pathLst>
              <a:path w="14604" h="57150">
                <a:moveTo>
                  <a:pt x="0" y="56879"/>
                </a:moveTo>
                <a:lnTo>
                  <a:pt x="14203" y="56879"/>
                </a:lnTo>
                <a:lnTo>
                  <a:pt x="14203" y="0"/>
                </a:lnTo>
                <a:lnTo>
                  <a:pt x="0" y="0"/>
                </a:lnTo>
                <a:lnTo>
                  <a:pt x="0" y="568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7309168" y="1719719"/>
            <a:ext cx="0" cy="250825"/>
          </a:xfrm>
          <a:custGeom>
            <a:avLst/>
            <a:gdLst/>
            <a:ahLst/>
            <a:cxnLst/>
            <a:rect l="l" t="t" r="r" b="b"/>
            <a:pathLst>
              <a:path w="0" h="250825">
                <a:moveTo>
                  <a:pt x="0" y="0"/>
                </a:moveTo>
                <a:lnTo>
                  <a:pt x="0" y="250280"/>
                </a:lnTo>
              </a:path>
            </a:pathLst>
          </a:custGeom>
          <a:ln w="5689">
            <a:solidFill>
              <a:srgbClr val="68C2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7309169" y="1712606"/>
            <a:ext cx="0" cy="264795"/>
          </a:xfrm>
          <a:custGeom>
            <a:avLst/>
            <a:gdLst/>
            <a:ahLst/>
            <a:cxnLst/>
            <a:rect l="l" t="t" r="r" b="b"/>
            <a:pathLst>
              <a:path w="0" h="264794">
                <a:moveTo>
                  <a:pt x="0" y="0"/>
                </a:moveTo>
                <a:lnTo>
                  <a:pt x="0" y="264501"/>
                </a:lnTo>
              </a:path>
            </a:pathLst>
          </a:custGeom>
          <a:ln w="198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7309168" y="1969999"/>
            <a:ext cx="0" cy="245110"/>
          </a:xfrm>
          <a:custGeom>
            <a:avLst/>
            <a:gdLst/>
            <a:ahLst/>
            <a:cxnLst/>
            <a:rect l="l" t="t" r="r" b="b"/>
            <a:pathLst>
              <a:path w="0" h="245110">
                <a:moveTo>
                  <a:pt x="0" y="0"/>
                </a:moveTo>
                <a:lnTo>
                  <a:pt x="0" y="244585"/>
                </a:lnTo>
              </a:path>
            </a:pathLst>
          </a:custGeom>
          <a:ln w="5689">
            <a:solidFill>
              <a:srgbClr val="6BC5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7309169" y="1962886"/>
            <a:ext cx="0" cy="259079"/>
          </a:xfrm>
          <a:custGeom>
            <a:avLst/>
            <a:gdLst/>
            <a:ahLst/>
            <a:cxnLst/>
            <a:rect l="l" t="t" r="r" b="b"/>
            <a:pathLst>
              <a:path w="0" h="259080">
                <a:moveTo>
                  <a:pt x="0" y="0"/>
                </a:moveTo>
                <a:lnTo>
                  <a:pt x="0" y="258806"/>
                </a:lnTo>
              </a:path>
            </a:pathLst>
          </a:custGeom>
          <a:ln w="198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7309168" y="2214585"/>
            <a:ext cx="0" cy="250825"/>
          </a:xfrm>
          <a:custGeom>
            <a:avLst/>
            <a:gdLst/>
            <a:ahLst/>
            <a:cxnLst/>
            <a:rect l="l" t="t" r="r" b="b"/>
            <a:pathLst>
              <a:path w="0" h="250825">
                <a:moveTo>
                  <a:pt x="0" y="0"/>
                </a:moveTo>
                <a:lnTo>
                  <a:pt x="0" y="250281"/>
                </a:lnTo>
              </a:path>
            </a:pathLst>
          </a:custGeom>
          <a:ln w="5689">
            <a:solidFill>
              <a:srgbClr val="70C7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7309169" y="2207479"/>
            <a:ext cx="0" cy="264795"/>
          </a:xfrm>
          <a:custGeom>
            <a:avLst/>
            <a:gdLst/>
            <a:ahLst/>
            <a:cxnLst/>
            <a:rect l="l" t="t" r="r" b="b"/>
            <a:pathLst>
              <a:path w="0" h="264794">
                <a:moveTo>
                  <a:pt x="0" y="0"/>
                </a:moveTo>
                <a:lnTo>
                  <a:pt x="0" y="264501"/>
                </a:lnTo>
              </a:path>
            </a:pathLst>
          </a:custGeom>
          <a:ln w="198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7309168" y="2464873"/>
            <a:ext cx="0" cy="245110"/>
          </a:xfrm>
          <a:custGeom>
            <a:avLst/>
            <a:gdLst/>
            <a:ahLst/>
            <a:cxnLst/>
            <a:rect l="l" t="t" r="r" b="b"/>
            <a:pathLst>
              <a:path w="0" h="245110">
                <a:moveTo>
                  <a:pt x="0" y="0"/>
                </a:moveTo>
                <a:lnTo>
                  <a:pt x="0" y="244613"/>
                </a:lnTo>
              </a:path>
            </a:pathLst>
          </a:custGeom>
          <a:ln w="5689">
            <a:solidFill>
              <a:srgbClr val="73C7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7309169" y="2457759"/>
            <a:ext cx="0" cy="259079"/>
          </a:xfrm>
          <a:custGeom>
            <a:avLst/>
            <a:gdLst/>
            <a:ahLst/>
            <a:cxnLst/>
            <a:rect l="l" t="t" r="r" b="b"/>
            <a:pathLst>
              <a:path w="0" h="259080">
                <a:moveTo>
                  <a:pt x="0" y="0"/>
                </a:moveTo>
                <a:lnTo>
                  <a:pt x="0" y="258834"/>
                </a:lnTo>
              </a:path>
            </a:pathLst>
          </a:custGeom>
          <a:ln w="198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7309168" y="2709486"/>
            <a:ext cx="0" cy="245110"/>
          </a:xfrm>
          <a:custGeom>
            <a:avLst/>
            <a:gdLst/>
            <a:ahLst/>
            <a:cxnLst/>
            <a:rect l="l" t="t" r="r" b="b"/>
            <a:pathLst>
              <a:path w="0" h="245110">
                <a:moveTo>
                  <a:pt x="0" y="0"/>
                </a:moveTo>
                <a:lnTo>
                  <a:pt x="0" y="244585"/>
                </a:lnTo>
              </a:path>
            </a:pathLst>
          </a:custGeom>
          <a:ln w="5689">
            <a:solidFill>
              <a:srgbClr val="75CA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7309169" y="2702373"/>
            <a:ext cx="0" cy="259079"/>
          </a:xfrm>
          <a:custGeom>
            <a:avLst/>
            <a:gdLst/>
            <a:ahLst/>
            <a:cxnLst/>
            <a:rect l="l" t="t" r="r" b="b"/>
            <a:pathLst>
              <a:path w="0" h="259080">
                <a:moveTo>
                  <a:pt x="0" y="0"/>
                </a:moveTo>
                <a:lnTo>
                  <a:pt x="0" y="258806"/>
                </a:lnTo>
              </a:path>
            </a:pathLst>
          </a:custGeom>
          <a:ln w="198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7309168" y="2954072"/>
            <a:ext cx="0" cy="250825"/>
          </a:xfrm>
          <a:custGeom>
            <a:avLst/>
            <a:gdLst/>
            <a:ahLst/>
            <a:cxnLst/>
            <a:rect l="l" t="t" r="r" b="b"/>
            <a:pathLst>
              <a:path w="0" h="250825">
                <a:moveTo>
                  <a:pt x="0" y="0"/>
                </a:moveTo>
                <a:lnTo>
                  <a:pt x="0" y="250280"/>
                </a:lnTo>
              </a:path>
            </a:pathLst>
          </a:custGeom>
          <a:ln w="5689">
            <a:solidFill>
              <a:srgbClr val="7ACC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7309169" y="2946965"/>
            <a:ext cx="0" cy="264795"/>
          </a:xfrm>
          <a:custGeom>
            <a:avLst/>
            <a:gdLst/>
            <a:ahLst/>
            <a:cxnLst/>
            <a:rect l="l" t="t" r="r" b="b"/>
            <a:pathLst>
              <a:path w="0" h="264794">
                <a:moveTo>
                  <a:pt x="0" y="0"/>
                </a:moveTo>
                <a:lnTo>
                  <a:pt x="0" y="264501"/>
                </a:lnTo>
              </a:path>
            </a:pathLst>
          </a:custGeom>
          <a:ln w="198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7309168" y="3204359"/>
            <a:ext cx="0" cy="245110"/>
          </a:xfrm>
          <a:custGeom>
            <a:avLst/>
            <a:gdLst/>
            <a:ahLst/>
            <a:cxnLst/>
            <a:rect l="l" t="t" r="r" b="b"/>
            <a:pathLst>
              <a:path w="0" h="245110">
                <a:moveTo>
                  <a:pt x="0" y="0"/>
                </a:moveTo>
                <a:lnTo>
                  <a:pt x="0" y="244613"/>
                </a:lnTo>
              </a:path>
            </a:pathLst>
          </a:custGeom>
          <a:ln w="5689">
            <a:solidFill>
              <a:srgbClr val="7DCC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7309169" y="3197246"/>
            <a:ext cx="0" cy="259079"/>
          </a:xfrm>
          <a:custGeom>
            <a:avLst/>
            <a:gdLst/>
            <a:ahLst/>
            <a:cxnLst/>
            <a:rect l="l" t="t" r="r" b="b"/>
            <a:pathLst>
              <a:path w="0" h="259079">
                <a:moveTo>
                  <a:pt x="0" y="0"/>
                </a:moveTo>
                <a:lnTo>
                  <a:pt x="0" y="258834"/>
                </a:lnTo>
              </a:path>
            </a:pathLst>
          </a:custGeom>
          <a:ln w="198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7309168" y="3448973"/>
            <a:ext cx="0" cy="250825"/>
          </a:xfrm>
          <a:custGeom>
            <a:avLst/>
            <a:gdLst/>
            <a:ahLst/>
            <a:cxnLst/>
            <a:rect l="l" t="t" r="r" b="b"/>
            <a:pathLst>
              <a:path w="0" h="250825">
                <a:moveTo>
                  <a:pt x="0" y="0"/>
                </a:moveTo>
                <a:lnTo>
                  <a:pt x="0" y="250280"/>
                </a:lnTo>
              </a:path>
            </a:pathLst>
          </a:custGeom>
          <a:ln w="5689">
            <a:solidFill>
              <a:srgbClr val="7FCF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7309169" y="3441860"/>
            <a:ext cx="0" cy="264795"/>
          </a:xfrm>
          <a:custGeom>
            <a:avLst/>
            <a:gdLst/>
            <a:ahLst/>
            <a:cxnLst/>
            <a:rect l="l" t="t" r="r" b="b"/>
            <a:pathLst>
              <a:path w="0" h="264795">
                <a:moveTo>
                  <a:pt x="0" y="0"/>
                </a:moveTo>
                <a:lnTo>
                  <a:pt x="0" y="264501"/>
                </a:lnTo>
              </a:path>
            </a:pathLst>
          </a:custGeom>
          <a:ln w="198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7391552" y="1241875"/>
            <a:ext cx="0" cy="341630"/>
          </a:xfrm>
          <a:custGeom>
            <a:avLst/>
            <a:gdLst/>
            <a:ahLst/>
            <a:cxnLst/>
            <a:rect l="l" t="t" r="r" b="b"/>
            <a:pathLst>
              <a:path w="0" h="341630">
                <a:moveTo>
                  <a:pt x="0" y="0"/>
                </a:moveTo>
                <a:lnTo>
                  <a:pt x="0" y="341302"/>
                </a:lnTo>
              </a:path>
            </a:pathLst>
          </a:custGeom>
          <a:ln w="11376">
            <a:solidFill>
              <a:srgbClr val="85CF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7391552" y="3835767"/>
            <a:ext cx="0" cy="341630"/>
          </a:xfrm>
          <a:custGeom>
            <a:avLst/>
            <a:gdLst/>
            <a:ahLst/>
            <a:cxnLst/>
            <a:rect l="l" t="t" r="r" b="b"/>
            <a:pathLst>
              <a:path w="0" h="341629">
                <a:moveTo>
                  <a:pt x="0" y="0"/>
                </a:moveTo>
                <a:lnTo>
                  <a:pt x="0" y="341302"/>
                </a:lnTo>
              </a:path>
            </a:pathLst>
          </a:custGeom>
          <a:ln w="11376">
            <a:solidFill>
              <a:srgbClr val="87D1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7391552" y="3828661"/>
            <a:ext cx="0" cy="355600"/>
          </a:xfrm>
          <a:custGeom>
            <a:avLst/>
            <a:gdLst/>
            <a:ahLst/>
            <a:cxnLst/>
            <a:rect l="l" t="t" r="r" b="b"/>
            <a:pathLst>
              <a:path w="0" h="355600">
                <a:moveTo>
                  <a:pt x="0" y="0"/>
                </a:moveTo>
                <a:lnTo>
                  <a:pt x="0" y="355522"/>
                </a:lnTo>
              </a:path>
            </a:pathLst>
          </a:custGeom>
          <a:ln w="255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7397234" y="4174228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 h="0">
                <a:moveTo>
                  <a:pt x="0" y="0"/>
                </a:moveTo>
                <a:lnTo>
                  <a:pt x="142034" y="0"/>
                </a:lnTo>
              </a:path>
            </a:pathLst>
          </a:custGeom>
          <a:ln w="5695">
            <a:solidFill>
              <a:srgbClr val="8CD1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7390131" y="4164267"/>
            <a:ext cx="156845" cy="20320"/>
          </a:xfrm>
          <a:custGeom>
            <a:avLst/>
            <a:gdLst/>
            <a:ahLst/>
            <a:cxnLst/>
            <a:rect l="l" t="t" r="r" b="b"/>
            <a:pathLst>
              <a:path w="156845" h="20320">
                <a:moveTo>
                  <a:pt x="0" y="19916"/>
                </a:moveTo>
                <a:lnTo>
                  <a:pt x="156238" y="19916"/>
                </a:lnTo>
                <a:lnTo>
                  <a:pt x="156238" y="0"/>
                </a:lnTo>
                <a:lnTo>
                  <a:pt x="0" y="0"/>
                </a:lnTo>
                <a:lnTo>
                  <a:pt x="0" y="199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7385863" y="4182764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 h="0">
                <a:moveTo>
                  <a:pt x="0" y="0"/>
                </a:moveTo>
                <a:lnTo>
                  <a:pt x="153412" y="0"/>
                </a:lnTo>
              </a:path>
            </a:pathLst>
          </a:custGeom>
          <a:ln w="11390">
            <a:solidFill>
              <a:srgbClr val="8FD4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7378762" y="4169962"/>
            <a:ext cx="167640" cy="26034"/>
          </a:xfrm>
          <a:custGeom>
            <a:avLst/>
            <a:gdLst/>
            <a:ahLst/>
            <a:cxnLst/>
            <a:rect l="l" t="t" r="r" b="b"/>
            <a:pathLst>
              <a:path w="167640" h="26035">
                <a:moveTo>
                  <a:pt x="0" y="25611"/>
                </a:moveTo>
                <a:lnTo>
                  <a:pt x="167616" y="25611"/>
                </a:lnTo>
                <a:lnTo>
                  <a:pt x="167616" y="0"/>
                </a:lnTo>
                <a:lnTo>
                  <a:pt x="0" y="0"/>
                </a:lnTo>
                <a:lnTo>
                  <a:pt x="0" y="25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7431300" y="419130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 h="0">
                <a:moveTo>
                  <a:pt x="0" y="0"/>
                </a:moveTo>
                <a:lnTo>
                  <a:pt x="107967" y="0"/>
                </a:lnTo>
              </a:path>
            </a:pathLst>
          </a:custGeom>
          <a:ln w="5695">
            <a:solidFill>
              <a:srgbClr val="91D4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7424199" y="4191305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 h="0">
                <a:moveTo>
                  <a:pt x="0" y="0"/>
                </a:moveTo>
                <a:lnTo>
                  <a:pt x="122171" y="0"/>
                </a:lnTo>
              </a:path>
            </a:pathLst>
          </a:custGeom>
          <a:ln w="199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7397234" y="1244723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 h="0">
                <a:moveTo>
                  <a:pt x="0" y="0"/>
                </a:moveTo>
                <a:lnTo>
                  <a:pt x="142034" y="0"/>
                </a:lnTo>
              </a:path>
            </a:pathLst>
          </a:custGeom>
          <a:ln w="5695">
            <a:solidFill>
              <a:srgbClr val="97D4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7390131" y="1234762"/>
            <a:ext cx="156845" cy="20320"/>
          </a:xfrm>
          <a:custGeom>
            <a:avLst/>
            <a:gdLst/>
            <a:ahLst/>
            <a:cxnLst/>
            <a:rect l="l" t="t" r="r" b="b"/>
            <a:pathLst>
              <a:path w="156845" h="20319">
                <a:moveTo>
                  <a:pt x="0" y="19916"/>
                </a:moveTo>
                <a:lnTo>
                  <a:pt x="156238" y="19916"/>
                </a:lnTo>
                <a:lnTo>
                  <a:pt x="156238" y="0"/>
                </a:lnTo>
                <a:lnTo>
                  <a:pt x="0" y="0"/>
                </a:lnTo>
                <a:lnTo>
                  <a:pt x="0" y="199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7385863" y="1236194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 h="0">
                <a:moveTo>
                  <a:pt x="0" y="0"/>
                </a:moveTo>
                <a:lnTo>
                  <a:pt x="153412" y="0"/>
                </a:lnTo>
              </a:path>
            </a:pathLst>
          </a:custGeom>
          <a:ln w="11362">
            <a:solidFill>
              <a:srgbClr val="99D7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7378762" y="1223400"/>
            <a:ext cx="167640" cy="26034"/>
          </a:xfrm>
          <a:custGeom>
            <a:avLst/>
            <a:gdLst/>
            <a:ahLst/>
            <a:cxnLst/>
            <a:rect l="l" t="t" r="r" b="b"/>
            <a:pathLst>
              <a:path w="167640" h="26034">
                <a:moveTo>
                  <a:pt x="0" y="25583"/>
                </a:moveTo>
                <a:lnTo>
                  <a:pt x="167616" y="25583"/>
                </a:lnTo>
                <a:lnTo>
                  <a:pt x="167616" y="0"/>
                </a:lnTo>
                <a:lnTo>
                  <a:pt x="0" y="0"/>
                </a:lnTo>
                <a:lnTo>
                  <a:pt x="0" y="255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7431300" y="1227666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 h="0">
                <a:moveTo>
                  <a:pt x="0" y="0"/>
                </a:moveTo>
                <a:lnTo>
                  <a:pt x="107967" y="0"/>
                </a:lnTo>
              </a:path>
            </a:pathLst>
          </a:custGeom>
          <a:ln w="5695">
            <a:solidFill>
              <a:srgbClr val="9ED7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7424199" y="1227662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 h="0">
                <a:moveTo>
                  <a:pt x="0" y="0"/>
                </a:moveTo>
                <a:lnTo>
                  <a:pt x="122171" y="0"/>
                </a:lnTo>
              </a:path>
            </a:pathLst>
          </a:custGeom>
          <a:ln w="199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7476765" y="1048472"/>
            <a:ext cx="28575" cy="17145"/>
          </a:xfrm>
          <a:custGeom>
            <a:avLst/>
            <a:gdLst/>
            <a:ahLst/>
            <a:cxnLst/>
            <a:rect l="l" t="t" r="r" b="b"/>
            <a:pathLst>
              <a:path w="28575" h="17144">
                <a:moveTo>
                  <a:pt x="0" y="17078"/>
                </a:moveTo>
                <a:lnTo>
                  <a:pt x="28408" y="17078"/>
                </a:lnTo>
                <a:lnTo>
                  <a:pt x="28408" y="0"/>
                </a:lnTo>
                <a:lnTo>
                  <a:pt x="0" y="0"/>
                </a:lnTo>
                <a:lnTo>
                  <a:pt x="0" y="17078"/>
                </a:lnTo>
                <a:close/>
              </a:path>
            </a:pathLst>
          </a:custGeom>
          <a:solidFill>
            <a:srgbClr val="A1D9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7469664" y="1041365"/>
            <a:ext cx="43180" cy="31750"/>
          </a:xfrm>
          <a:custGeom>
            <a:avLst/>
            <a:gdLst/>
            <a:ahLst/>
            <a:cxnLst/>
            <a:rect l="l" t="t" r="r" b="b"/>
            <a:pathLst>
              <a:path w="43179" h="31750">
                <a:moveTo>
                  <a:pt x="0" y="31300"/>
                </a:moveTo>
                <a:lnTo>
                  <a:pt x="42611" y="31300"/>
                </a:lnTo>
                <a:lnTo>
                  <a:pt x="42611" y="0"/>
                </a:lnTo>
                <a:lnTo>
                  <a:pt x="0" y="0"/>
                </a:lnTo>
                <a:lnTo>
                  <a:pt x="0" y="31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7476765" y="4364806"/>
            <a:ext cx="28575" cy="17145"/>
          </a:xfrm>
          <a:custGeom>
            <a:avLst/>
            <a:gdLst/>
            <a:ahLst/>
            <a:cxnLst/>
            <a:rect l="l" t="t" r="r" b="b"/>
            <a:pathLst>
              <a:path w="28575" h="17145">
                <a:moveTo>
                  <a:pt x="0" y="17050"/>
                </a:moveTo>
                <a:lnTo>
                  <a:pt x="28408" y="17050"/>
                </a:lnTo>
                <a:lnTo>
                  <a:pt x="28408" y="0"/>
                </a:lnTo>
                <a:lnTo>
                  <a:pt x="0" y="0"/>
                </a:lnTo>
                <a:lnTo>
                  <a:pt x="0" y="17050"/>
                </a:lnTo>
                <a:close/>
              </a:path>
            </a:pathLst>
          </a:custGeom>
          <a:solidFill>
            <a:srgbClr val="A3D9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7469664" y="4357692"/>
            <a:ext cx="43180" cy="31750"/>
          </a:xfrm>
          <a:custGeom>
            <a:avLst/>
            <a:gdLst/>
            <a:ahLst/>
            <a:cxnLst/>
            <a:rect l="l" t="t" r="r" b="b"/>
            <a:pathLst>
              <a:path w="43179" h="31750">
                <a:moveTo>
                  <a:pt x="0" y="31271"/>
                </a:moveTo>
                <a:lnTo>
                  <a:pt x="42611" y="31271"/>
                </a:lnTo>
                <a:lnTo>
                  <a:pt x="42611" y="0"/>
                </a:lnTo>
                <a:lnTo>
                  <a:pt x="0" y="0"/>
                </a:lnTo>
                <a:lnTo>
                  <a:pt x="0" y="31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7579024" y="1082608"/>
            <a:ext cx="62865" cy="28575"/>
          </a:xfrm>
          <a:custGeom>
            <a:avLst/>
            <a:gdLst/>
            <a:ahLst/>
            <a:cxnLst/>
            <a:rect l="l" t="t" r="r" b="b"/>
            <a:pathLst>
              <a:path w="62865" h="28575">
                <a:moveTo>
                  <a:pt x="0" y="28441"/>
                </a:moveTo>
                <a:lnTo>
                  <a:pt x="62501" y="28441"/>
                </a:lnTo>
                <a:lnTo>
                  <a:pt x="62501" y="0"/>
                </a:lnTo>
                <a:lnTo>
                  <a:pt x="0" y="0"/>
                </a:lnTo>
                <a:lnTo>
                  <a:pt x="0" y="28441"/>
                </a:lnTo>
                <a:close/>
              </a:path>
            </a:pathLst>
          </a:custGeom>
          <a:solidFill>
            <a:srgbClr val="A8DC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7579024" y="1082606"/>
            <a:ext cx="62865" cy="28575"/>
          </a:xfrm>
          <a:custGeom>
            <a:avLst/>
            <a:gdLst/>
            <a:ahLst/>
            <a:cxnLst/>
            <a:rect l="l" t="t" r="r" b="b"/>
            <a:pathLst>
              <a:path w="62865" h="28575">
                <a:moveTo>
                  <a:pt x="0" y="0"/>
                </a:moveTo>
                <a:lnTo>
                  <a:pt x="62502" y="0"/>
                </a:lnTo>
                <a:lnTo>
                  <a:pt x="62502" y="28442"/>
                </a:lnTo>
                <a:lnTo>
                  <a:pt x="0" y="28442"/>
                </a:lnTo>
                <a:lnTo>
                  <a:pt x="0" y="0"/>
                </a:lnTo>
                <a:close/>
              </a:path>
            </a:pathLst>
          </a:custGeom>
          <a:ln w="142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7499492" y="1002978"/>
            <a:ext cx="136525" cy="17145"/>
          </a:xfrm>
          <a:custGeom>
            <a:avLst/>
            <a:gdLst/>
            <a:ahLst/>
            <a:cxnLst/>
            <a:rect l="l" t="t" r="r" b="b"/>
            <a:pathLst>
              <a:path w="136525" h="17144">
                <a:moveTo>
                  <a:pt x="0" y="17051"/>
                </a:moveTo>
                <a:lnTo>
                  <a:pt x="136345" y="17051"/>
                </a:lnTo>
                <a:lnTo>
                  <a:pt x="136345" y="0"/>
                </a:lnTo>
                <a:lnTo>
                  <a:pt x="0" y="0"/>
                </a:lnTo>
                <a:lnTo>
                  <a:pt x="0" y="17051"/>
                </a:lnTo>
                <a:close/>
              </a:path>
            </a:pathLst>
          </a:custGeom>
          <a:solidFill>
            <a:srgbClr val="ABDC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7492389" y="995865"/>
            <a:ext cx="151130" cy="31750"/>
          </a:xfrm>
          <a:custGeom>
            <a:avLst/>
            <a:gdLst/>
            <a:ahLst/>
            <a:cxnLst/>
            <a:rect l="l" t="t" r="r" b="b"/>
            <a:pathLst>
              <a:path w="151129" h="31750">
                <a:moveTo>
                  <a:pt x="0" y="31271"/>
                </a:moveTo>
                <a:lnTo>
                  <a:pt x="150549" y="31271"/>
                </a:lnTo>
                <a:lnTo>
                  <a:pt x="150549" y="0"/>
                </a:lnTo>
                <a:lnTo>
                  <a:pt x="0" y="0"/>
                </a:lnTo>
                <a:lnTo>
                  <a:pt x="0" y="31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7579024" y="1020029"/>
            <a:ext cx="57150" cy="17145"/>
          </a:xfrm>
          <a:custGeom>
            <a:avLst/>
            <a:gdLst/>
            <a:ahLst/>
            <a:cxnLst/>
            <a:rect l="l" t="t" r="r" b="b"/>
            <a:pathLst>
              <a:path w="57150" h="17144">
                <a:moveTo>
                  <a:pt x="0" y="17078"/>
                </a:moveTo>
                <a:lnTo>
                  <a:pt x="56813" y="17078"/>
                </a:lnTo>
                <a:lnTo>
                  <a:pt x="56813" y="0"/>
                </a:lnTo>
                <a:lnTo>
                  <a:pt x="0" y="0"/>
                </a:lnTo>
                <a:lnTo>
                  <a:pt x="0" y="17078"/>
                </a:lnTo>
                <a:close/>
              </a:path>
            </a:pathLst>
          </a:custGeom>
          <a:solidFill>
            <a:srgbClr val="AEDE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7571922" y="1012923"/>
            <a:ext cx="71120" cy="31750"/>
          </a:xfrm>
          <a:custGeom>
            <a:avLst/>
            <a:gdLst/>
            <a:ahLst/>
            <a:cxnLst/>
            <a:rect l="l" t="t" r="r" b="b"/>
            <a:pathLst>
              <a:path w="71120" h="31750">
                <a:moveTo>
                  <a:pt x="0" y="31300"/>
                </a:moveTo>
                <a:lnTo>
                  <a:pt x="71017" y="31300"/>
                </a:lnTo>
                <a:lnTo>
                  <a:pt x="71017" y="0"/>
                </a:lnTo>
                <a:lnTo>
                  <a:pt x="0" y="0"/>
                </a:lnTo>
                <a:lnTo>
                  <a:pt x="0" y="31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7579024" y="4339194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 h="0">
                <a:moveTo>
                  <a:pt x="0" y="0"/>
                </a:moveTo>
                <a:lnTo>
                  <a:pt x="62501" y="0"/>
                </a:lnTo>
              </a:path>
            </a:pathLst>
          </a:custGeom>
          <a:ln w="28441">
            <a:solidFill>
              <a:srgbClr val="B0DE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7579024" y="4324970"/>
            <a:ext cx="62865" cy="28575"/>
          </a:xfrm>
          <a:custGeom>
            <a:avLst/>
            <a:gdLst/>
            <a:ahLst/>
            <a:cxnLst/>
            <a:rect l="l" t="t" r="r" b="b"/>
            <a:pathLst>
              <a:path w="62865" h="28575">
                <a:moveTo>
                  <a:pt x="0" y="0"/>
                </a:moveTo>
                <a:lnTo>
                  <a:pt x="62502" y="0"/>
                </a:lnTo>
                <a:lnTo>
                  <a:pt x="62502" y="28441"/>
                </a:lnTo>
                <a:lnTo>
                  <a:pt x="0" y="28441"/>
                </a:lnTo>
                <a:lnTo>
                  <a:pt x="0" y="0"/>
                </a:lnTo>
                <a:close/>
              </a:path>
            </a:pathLst>
          </a:custGeom>
          <a:ln w="142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7499492" y="4410298"/>
            <a:ext cx="136525" cy="17145"/>
          </a:xfrm>
          <a:custGeom>
            <a:avLst/>
            <a:gdLst/>
            <a:ahLst/>
            <a:cxnLst/>
            <a:rect l="l" t="t" r="r" b="b"/>
            <a:pathLst>
              <a:path w="136525" h="17145">
                <a:moveTo>
                  <a:pt x="0" y="17050"/>
                </a:moveTo>
                <a:lnTo>
                  <a:pt x="136345" y="17050"/>
                </a:lnTo>
                <a:lnTo>
                  <a:pt x="136345" y="0"/>
                </a:lnTo>
                <a:lnTo>
                  <a:pt x="0" y="0"/>
                </a:lnTo>
                <a:lnTo>
                  <a:pt x="0" y="17050"/>
                </a:lnTo>
                <a:close/>
              </a:path>
            </a:pathLst>
          </a:custGeom>
          <a:solidFill>
            <a:srgbClr val="B5E1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7492389" y="4403185"/>
            <a:ext cx="151130" cy="31750"/>
          </a:xfrm>
          <a:custGeom>
            <a:avLst/>
            <a:gdLst/>
            <a:ahLst/>
            <a:cxnLst/>
            <a:rect l="l" t="t" r="r" b="b"/>
            <a:pathLst>
              <a:path w="151129" h="31750">
                <a:moveTo>
                  <a:pt x="0" y="31272"/>
                </a:moveTo>
                <a:lnTo>
                  <a:pt x="150549" y="31272"/>
                </a:lnTo>
                <a:lnTo>
                  <a:pt x="150549" y="0"/>
                </a:lnTo>
                <a:lnTo>
                  <a:pt x="0" y="0"/>
                </a:lnTo>
                <a:lnTo>
                  <a:pt x="0" y="312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7579024" y="4393248"/>
            <a:ext cx="57150" cy="17145"/>
          </a:xfrm>
          <a:custGeom>
            <a:avLst/>
            <a:gdLst/>
            <a:ahLst/>
            <a:cxnLst/>
            <a:rect l="l" t="t" r="r" b="b"/>
            <a:pathLst>
              <a:path w="57150" h="17145">
                <a:moveTo>
                  <a:pt x="0" y="17050"/>
                </a:moveTo>
                <a:lnTo>
                  <a:pt x="56813" y="17050"/>
                </a:lnTo>
                <a:lnTo>
                  <a:pt x="56813" y="0"/>
                </a:lnTo>
                <a:lnTo>
                  <a:pt x="0" y="0"/>
                </a:lnTo>
                <a:lnTo>
                  <a:pt x="0" y="17050"/>
                </a:lnTo>
                <a:close/>
              </a:path>
            </a:pathLst>
          </a:custGeom>
          <a:solidFill>
            <a:srgbClr val="B8E1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7571922" y="4386134"/>
            <a:ext cx="71120" cy="31750"/>
          </a:xfrm>
          <a:custGeom>
            <a:avLst/>
            <a:gdLst/>
            <a:ahLst/>
            <a:cxnLst/>
            <a:rect l="l" t="t" r="r" b="b"/>
            <a:pathLst>
              <a:path w="71120" h="31750">
                <a:moveTo>
                  <a:pt x="0" y="31271"/>
                </a:moveTo>
                <a:lnTo>
                  <a:pt x="71017" y="31271"/>
                </a:lnTo>
                <a:lnTo>
                  <a:pt x="71017" y="0"/>
                </a:lnTo>
                <a:lnTo>
                  <a:pt x="0" y="0"/>
                </a:lnTo>
                <a:lnTo>
                  <a:pt x="0" y="31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7476765" y="1025725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 h="0">
                <a:moveTo>
                  <a:pt x="0" y="0"/>
                </a:moveTo>
                <a:lnTo>
                  <a:pt x="17030" y="0"/>
                </a:lnTo>
              </a:path>
            </a:pathLst>
          </a:custGeom>
          <a:ln w="11391">
            <a:solidFill>
              <a:srgbClr val="BAE3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7469664" y="1012923"/>
            <a:ext cx="31750" cy="26034"/>
          </a:xfrm>
          <a:custGeom>
            <a:avLst/>
            <a:gdLst/>
            <a:ahLst/>
            <a:cxnLst/>
            <a:rect l="l" t="t" r="r" b="b"/>
            <a:pathLst>
              <a:path w="31750" h="26034">
                <a:moveTo>
                  <a:pt x="0" y="25611"/>
                </a:moveTo>
                <a:lnTo>
                  <a:pt x="31233" y="25611"/>
                </a:lnTo>
                <a:lnTo>
                  <a:pt x="31233" y="0"/>
                </a:lnTo>
                <a:lnTo>
                  <a:pt x="0" y="0"/>
                </a:lnTo>
                <a:lnTo>
                  <a:pt x="0" y="25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7476765" y="1031421"/>
            <a:ext cx="11430" cy="17145"/>
          </a:xfrm>
          <a:custGeom>
            <a:avLst/>
            <a:gdLst/>
            <a:ahLst/>
            <a:cxnLst/>
            <a:rect l="l" t="t" r="r" b="b"/>
            <a:pathLst>
              <a:path w="11429" h="17144">
                <a:moveTo>
                  <a:pt x="0" y="17051"/>
                </a:moveTo>
                <a:lnTo>
                  <a:pt x="11349" y="17051"/>
                </a:lnTo>
                <a:lnTo>
                  <a:pt x="11349" y="0"/>
                </a:lnTo>
                <a:lnTo>
                  <a:pt x="0" y="0"/>
                </a:lnTo>
                <a:lnTo>
                  <a:pt x="0" y="17051"/>
                </a:lnTo>
                <a:close/>
              </a:path>
            </a:pathLst>
          </a:custGeom>
          <a:solidFill>
            <a:srgbClr val="BFE6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7469664" y="1024307"/>
            <a:ext cx="26034" cy="31750"/>
          </a:xfrm>
          <a:custGeom>
            <a:avLst/>
            <a:gdLst/>
            <a:ahLst/>
            <a:cxnLst/>
            <a:rect l="l" t="t" r="r" b="b"/>
            <a:pathLst>
              <a:path w="26034" h="31750">
                <a:moveTo>
                  <a:pt x="0" y="31271"/>
                </a:moveTo>
                <a:lnTo>
                  <a:pt x="25552" y="31271"/>
                </a:lnTo>
                <a:lnTo>
                  <a:pt x="25552" y="0"/>
                </a:lnTo>
                <a:lnTo>
                  <a:pt x="0" y="0"/>
                </a:lnTo>
                <a:lnTo>
                  <a:pt x="0" y="31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7476765" y="4404610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 h="0">
                <a:moveTo>
                  <a:pt x="0" y="0"/>
                </a:moveTo>
                <a:lnTo>
                  <a:pt x="17030" y="0"/>
                </a:lnTo>
              </a:path>
            </a:pathLst>
          </a:custGeom>
          <a:ln w="11390">
            <a:solidFill>
              <a:srgbClr val="C2E6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7469664" y="4391801"/>
            <a:ext cx="31750" cy="26034"/>
          </a:xfrm>
          <a:custGeom>
            <a:avLst/>
            <a:gdLst/>
            <a:ahLst/>
            <a:cxnLst/>
            <a:rect l="l" t="t" r="r" b="b"/>
            <a:pathLst>
              <a:path w="31750" h="26035">
                <a:moveTo>
                  <a:pt x="0" y="25611"/>
                </a:moveTo>
                <a:lnTo>
                  <a:pt x="31233" y="25611"/>
                </a:lnTo>
                <a:lnTo>
                  <a:pt x="31233" y="0"/>
                </a:lnTo>
                <a:lnTo>
                  <a:pt x="0" y="0"/>
                </a:lnTo>
                <a:lnTo>
                  <a:pt x="0" y="25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7476765" y="4381856"/>
            <a:ext cx="11430" cy="17145"/>
          </a:xfrm>
          <a:custGeom>
            <a:avLst/>
            <a:gdLst/>
            <a:ahLst/>
            <a:cxnLst/>
            <a:rect l="l" t="t" r="r" b="b"/>
            <a:pathLst>
              <a:path w="11429" h="17145">
                <a:moveTo>
                  <a:pt x="0" y="17050"/>
                </a:moveTo>
                <a:lnTo>
                  <a:pt x="11349" y="17050"/>
                </a:lnTo>
                <a:lnTo>
                  <a:pt x="11349" y="0"/>
                </a:lnTo>
                <a:lnTo>
                  <a:pt x="0" y="0"/>
                </a:lnTo>
                <a:lnTo>
                  <a:pt x="0" y="17050"/>
                </a:lnTo>
                <a:close/>
              </a:path>
            </a:pathLst>
          </a:custGeom>
          <a:solidFill>
            <a:srgbClr val="C5E8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7469664" y="4374743"/>
            <a:ext cx="26034" cy="31750"/>
          </a:xfrm>
          <a:custGeom>
            <a:avLst/>
            <a:gdLst/>
            <a:ahLst/>
            <a:cxnLst/>
            <a:rect l="l" t="t" r="r" b="b"/>
            <a:pathLst>
              <a:path w="26034" h="31750">
                <a:moveTo>
                  <a:pt x="0" y="31272"/>
                </a:moveTo>
                <a:lnTo>
                  <a:pt x="25552" y="31272"/>
                </a:lnTo>
                <a:lnTo>
                  <a:pt x="25552" y="0"/>
                </a:lnTo>
                <a:lnTo>
                  <a:pt x="0" y="0"/>
                </a:lnTo>
                <a:lnTo>
                  <a:pt x="0" y="312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7312013" y="3679344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347" y="0"/>
                </a:lnTo>
              </a:path>
            </a:pathLst>
          </a:custGeom>
          <a:ln w="39832">
            <a:solidFill>
              <a:srgbClr val="CCEB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7317687" y="3652323"/>
            <a:ext cx="0" cy="66040"/>
          </a:xfrm>
          <a:custGeom>
            <a:avLst/>
            <a:gdLst/>
            <a:ahLst/>
            <a:cxnLst/>
            <a:rect l="l" t="t" r="r" b="b"/>
            <a:pathLst>
              <a:path w="0" h="66039">
                <a:moveTo>
                  <a:pt x="0" y="0"/>
                </a:moveTo>
                <a:lnTo>
                  <a:pt x="0" y="65425"/>
                </a:lnTo>
              </a:path>
            </a:pathLst>
          </a:custGeom>
          <a:ln w="255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7374487" y="3838614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376" y="0"/>
                </a:lnTo>
              </a:path>
            </a:pathLst>
          </a:custGeom>
          <a:ln w="5695">
            <a:solidFill>
              <a:srgbClr val="D1EE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7367385" y="3828661"/>
            <a:ext cx="26034" cy="20320"/>
          </a:xfrm>
          <a:custGeom>
            <a:avLst/>
            <a:gdLst/>
            <a:ahLst/>
            <a:cxnLst/>
            <a:rect l="l" t="t" r="r" b="b"/>
            <a:pathLst>
              <a:path w="26034" h="20320">
                <a:moveTo>
                  <a:pt x="0" y="19916"/>
                </a:moveTo>
                <a:lnTo>
                  <a:pt x="25580" y="19916"/>
                </a:lnTo>
                <a:lnTo>
                  <a:pt x="25580" y="0"/>
                </a:lnTo>
                <a:lnTo>
                  <a:pt x="0" y="0"/>
                </a:lnTo>
                <a:lnTo>
                  <a:pt x="0" y="199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7374487" y="3830093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46" y="0"/>
                </a:lnTo>
              </a:path>
            </a:pathLst>
          </a:custGeom>
          <a:ln w="11362">
            <a:solidFill>
              <a:srgbClr val="D4EE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7374487" y="3801636"/>
            <a:ext cx="11430" cy="22860"/>
          </a:xfrm>
          <a:custGeom>
            <a:avLst/>
            <a:gdLst/>
            <a:ahLst/>
            <a:cxnLst/>
            <a:rect l="l" t="t" r="r" b="b"/>
            <a:pathLst>
              <a:path w="11429" h="22860">
                <a:moveTo>
                  <a:pt x="0" y="22774"/>
                </a:moveTo>
                <a:lnTo>
                  <a:pt x="11376" y="22774"/>
                </a:lnTo>
                <a:lnTo>
                  <a:pt x="11376" y="0"/>
                </a:lnTo>
                <a:lnTo>
                  <a:pt x="0" y="0"/>
                </a:lnTo>
                <a:lnTo>
                  <a:pt x="0" y="22774"/>
                </a:lnTo>
                <a:close/>
              </a:path>
            </a:pathLst>
          </a:custGeom>
          <a:solidFill>
            <a:srgbClr val="D7F0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7367385" y="3794524"/>
            <a:ext cx="26034" cy="37465"/>
          </a:xfrm>
          <a:custGeom>
            <a:avLst/>
            <a:gdLst/>
            <a:ahLst/>
            <a:cxnLst/>
            <a:rect l="l" t="t" r="r" b="b"/>
            <a:pathLst>
              <a:path w="26034" h="37464">
                <a:moveTo>
                  <a:pt x="0" y="36995"/>
                </a:moveTo>
                <a:lnTo>
                  <a:pt x="25580" y="36995"/>
                </a:lnTo>
                <a:lnTo>
                  <a:pt x="25580" y="0"/>
                </a:lnTo>
                <a:lnTo>
                  <a:pt x="0" y="0"/>
                </a:lnTo>
                <a:lnTo>
                  <a:pt x="0" y="369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7385863" y="3818716"/>
            <a:ext cx="5715" cy="0"/>
          </a:xfrm>
          <a:custGeom>
            <a:avLst/>
            <a:gdLst/>
            <a:ahLst/>
            <a:cxnLst/>
            <a:rect l="l" t="t" r="r" b="b"/>
            <a:pathLst>
              <a:path w="5715" h="0">
                <a:moveTo>
                  <a:pt x="0" y="0"/>
                </a:moveTo>
                <a:lnTo>
                  <a:pt x="5688" y="0"/>
                </a:lnTo>
              </a:path>
            </a:pathLst>
          </a:custGeom>
          <a:ln w="11390">
            <a:solidFill>
              <a:srgbClr val="D9F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7378762" y="3805908"/>
            <a:ext cx="20320" cy="26034"/>
          </a:xfrm>
          <a:custGeom>
            <a:avLst/>
            <a:gdLst/>
            <a:ahLst/>
            <a:cxnLst/>
            <a:rect l="l" t="t" r="r" b="b"/>
            <a:pathLst>
              <a:path w="20320" h="26035">
                <a:moveTo>
                  <a:pt x="0" y="25611"/>
                </a:moveTo>
                <a:lnTo>
                  <a:pt x="19891" y="25611"/>
                </a:lnTo>
                <a:lnTo>
                  <a:pt x="19891" y="0"/>
                </a:lnTo>
                <a:lnTo>
                  <a:pt x="0" y="0"/>
                </a:lnTo>
                <a:lnTo>
                  <a:pt x="0" y="25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7374487" y="3795955"/>
            <a:ext cx="5715" cy="0"/>
          </a:xfrm>
          <a:custGeom>
            <a:avLst/>
            <a:gdLst/>
            <a:ahLst/>
            <a:cxnLst/>
            <a:rect l="l" t="t" r="r" b="b"/>
            <a:pathLst>
              <a:path w="5715" h="0">
                <a:moveTo>
                  <a:pt x="0" y="0"/>
                </a:moveTo>
                <a:lnTo>
                  <a:pt x="5688" y="0"/>
                </a:lnTo>
              </a:path>
            </a:pathLst>
          </a:custGeom>
          <a:ln w="11362">
            <a:solidFill>
              <a:srgbClr val="DCF3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7367385" y="3783161"/>
            <a:ext cx="20320" cy="26034"/>
          </a:xfrm>
          <a:custGeom>
            <a:avLst/>
            <a:gdLst/>
            <a:ahLst/>
            <a:cxnLst/>
            <a:rect l="l" t="t" r="r" b="b"/>
            <a:pathLst>
              <a:path w="20320" h="26035">
                <a:moveTo>
                  <a:pt x="0" y="25583"/>
                </a:moveTo>
                <a:lnTo>
                  <a:pt x="19892" y="25583"/>
                </a:lnTo>
                <a:lnTo>
                  <a:pt x="19892" y="0"/>
                </a:lnTo>
                <a:lnTo>
                  <a:pt x="0" y="0"/>
                </a:lnTo>
                <a:lnTo>
                  <a:pt x="0" y="255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7312013" y="370494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347" y="0"/>
                </a:lnTo>
              </a:path>
            </a:pathLst>
          </a:custGeom>
          <a:ln w="11391">
            <a:solidFill>
              <a:srgbClr val="DEF3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7312013" y="1739621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347" y="0"/>
                </a:lnTo>
              </a:path>
            </a:pathLst>
          </a:custGeom>
          <a:ln w="39804">
            <a:solidFill>
              <a:srgbClr val="E3F39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7317687" y="1701219"/>
            <a:ext cx="0" cy="65405"/>
          </a:xfrm>
          <a:custGeom>
            <a:avLst/>
            <a:gdLst/>
            <a:ahLst/>
            <a:cxnLst/>
            <a:rect l="l" t="t" r="r" b="b"/>
            <a:pathLst>
              <a:path w="0" h="65405">
                <a:moveTo>
                  <a:pt x="0" y="0"/>
                </a:moveTo>
                <a:lnTo>
                  <a:pt x="0" y="65403"/>
                </a:lnTo>
              </a:path>
            </a:pathLst>
          </a:custGeom>
          <a:ln w="255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7374487" y="1580344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376" y="0"/>
                </a:lnTo>
              </a:path>
            </a:pathLst>
          </a:custGeom>
          <a:ln w="5668">
            <a:solidFill>
              <a:srgbClr val="E3F59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7367385" y="1570397"/>
            <a:ext cx="26034" cy="20320"/>
          </a:xfrm>
          <a:custGeom>
            <a:avLst/>
            <a:gdLst/>
            <a:ahLst/>
            <a:cxnLst/>
            <a:rect l="l" t="t" r="r" b="b"/>
            <a:pathLst>
              <a:path w="26034" h="20319">
                <a:moveTo>
                  <a:pt x="0" y="19887"/>
                </a:moveTo>
                <a:lnTo>
                  <a:pt x="25580" y="19887"/>
                </a:lnTo>
                <a:lnTo>
                  <a:pt x="25580" y="0"/>
                </a:lnTo>
                <a:lnTo>
                  <a:pt x="0" y="0"/>
                </a:lnTo>
                <a:lnTo>
                  <a:pt x="0" y="198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7374487" y="1588873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46" y="0"/>
                </a:lnTo>
              </a:path>
            </a:pathLst>
          </a:custGeom>
          <a:ln w="11390">
            <a:solidFill>
              <a:srgbClr val="E6F59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7367385" y="1576064"/>
            <a:ext cx="37465" cy="26034"/>
          </a:xfrm>
          <a:custGeom>
            <a:avLst/>
            <a:gdLst/>
            <a:ahLst/>
            <a:cxnLst/>
            <a:rect l="l" t="t" r="r" b="b"/>
            <a:pathLst>
              <a:path w="37465" h="26034">
                <a:moveTo>
                  <a:pt x="0" y="25611"/>
                </a:moveTo>
                <a:lnTo>
                  <a:pt x="36950" y="25611"/>
                </a:lnTo>
                <a:lnTo>
                  <a:pt x="36950" y="0"/>
                </a:lnTo>
                <a:lnTo>
                  <a:pt x="0" y="0"/>
                </a:lnTo>
                <a:lnTo>
                  <a:pt x="0" y="25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7374487" y="1594561"/>
            <a:ext cx="11430" cy="22860"/>
          </a:xfrm>
          <a:custGeom>
            <a:avLst/>
            <a:gdLst/>
            <a:ahLst/>
            <a:cxnLst/>
            <a:rect l="l" t="t" r="r" b="b"/>
            <a:pathLst>
              <a:path w="11429" h="22859">
                <a:moveTo>
                  <a:pt x="0" y="22746"/>
                </a:moveTo>
                <a:lnTo>
                  <a:pt x="11376" y="22746"/>
                </a:lnTo>
                <a:lnTo>
                  <a:pt x="11376" y="0"/>
                </a:lnTo>
                <a:lnTo>
                  <a:pt x="0" y="0"/>
                </a:lnTo>
                <a:lnTo>
                  <a:pt x="0" y="22746"/>
                </a:lnTo>
                <a:close/>
              </a:path>
            </a:pathLst>
          </a:custGeom>
          <a:solidFill>
            <a:srgbClr val="E6F5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7385863" y="1600256"/>
            <a:ext cx="5715" cy="0"/>
          </a:xfrm>
          <a:custGeom>
            <a:avLst/>
            <a:gdLst/>
            <a:ahLst/>
            <a:cxnLst/>
            <a:rect l="l" t="t" r="r" b="b"/>
            <a:pathLst>
              <a:path w="5715" h="0">
                <a:moveTo>
                  <a:pt x="0" y="0"/>
                </a:moveTo>
                <a:lnTo>
                  <a:pt x="5688" y="0"/>
                </a:lnTo>
              </a:path>
            </a:pathLst>
          </a:custGeom>
          <a:ln w="11390">
            <a:solidFill>
              <a:srgbClr val="E6F59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7378762" y="1587448"/>
            <a:ext cx="20320" cy="26034"/>
          </a:xfrm>
          <a:custGeom>
            <a:avLst/>
            <a:gdLst/>
            <a:ahLst/>
            <a:cxnLst/>
            <a:rect l="l" t="t" r="r" b="b"/>
            <a:pathLst>
              <a:path w="20320" h="26034">
                <a:moveTo>
                  <a:pt x="0" y="25611"/>
                </a:moveTo>
                <a:lnTo>
                  <a:pt x="19891" y="25611"/>
                </a:lnTo>
                <a:lnTo>
                  <a:pt x="19891" y="0"/>
                </a:lnTo>
                <a:lnTo>
                  <a:pt x="0" y="0"/>
                </a:lnTo>
                <a:lnTo>
                  <a:pt x="0" y="25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7374487" y="1623003"/>
            <a:ext cx="5715" cy="0"/>
          </a:xfrm>
          <a:custGeom>
            <a:avLst/>
            <a:gdLst/>
            <a:ahLst/>
            <a:cxnLst/>
            <a:rect l="l" t="t" r="r" b="b"/>
            <a:pathLst>
              <a:path w="5715" h="0">
                <a:moveTo>
                  <a:pt x="0" y="0"/>
                </a:moveTo>
                <a:lnTo>
                  <a:pt x="5688" y="0"/>
                </a:lnTo>
              </a:path>
            </a:pathLst>
          </a:custGeom>
          <a:ln w="11390">
            <a:solidFill>
              <a:srgbClr val="E8F5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7367385" y="1610201"/>
            <a:ext cx="20320" cy="26034"/>
          </a:xfrm>
          <a:custGeom>
            <a:avLst/>
            <a:gdLst/>
            <a:ahLst/>
            <a:cxnLst/>
            <a:rect l="l" t="t" r="r" b="b"/>
            <a:pathLst>
              <a:path w="20320" h="26035">
                <a:moveTo>
                  <a:pt x="0" y="25611"/>
                </a:moveTo>
                <a:lnTo>
                  <a:pt x="19892" y="25611"/>
                </a:lnTo>
                <a:lnTo>
                  <a:pt x="19892" y="0"/>
                </a:lnTo>
                <a:lnTo>
                  <a:pt x="0" y="0"/>
                </a:lnTo>
                <a:lnTo>
                  <a:pt x="0" y="25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7312013" y="1714024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347" y="0"/>
                </a:lnTo>
              </a:path>
            </a:pathLst>
          </a:custGeom>
          <a:ln w="11390">
            <a:solidFill>
              <a:srgbClr val="E8F5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7306324" y="1014338"/>
            <a:ext cx="0" cy="313055"/>
          </a:xfrm>
          <a:custGeom>
            <a:avLst/>
            <a:gdLst/>
            <a:ahLst/>
            <a:cxnLst/>
            <a:rect l="l" t="t" r="r" b="b"/>
            <a:pathLst>
              <a:path w="0" h="313055">
                <a:moveTo>
                  <a:pt x="0" y="0"/>
                </a:moveTo>
                <a:lnTo>
                  <a:pt x="0" y="312859"/>
                </a:lnTo>
                <a:lnTo>
                  <a:pt x="0" y="0"/>
                </a:lnTo>
              </a:path>
            </a:pathLst>
          </a:custGeom>
          <a:ln w="142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7306324" y="1327198"/>
            <a:ext cx="0" cy="313055"/>
          </a:xfrm>
          <a:custGeom>
            <a:avLst/>
            <a:gdLst/>
            <a:ahLst/>
            <a:cxnLst/>
            <a:rect l="l" t="t" r="r" b="b"/>
            <a:pathLst>
              <a:path w="0" h="313055">
                <a:moveTo>
                  <a:pt x="0" y="0"/>
                </a:moveTo>
                <a:lnTo>
                  <a:pt x="0" y="312859"/>
                </a:lnTo>
                <a:lnTo>
                  <a:pt x="0" y="0"/>
                </a:lnTo>
              </a:path>
            </a:pathLst>
          </a:custGeom>
          <a:ln w="142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7304912" y="1524876"/>
            <a:ext cx="76835" cy="31750"/>
          </a:xfrm>
          <a:custGeom>
            <a:avLst/>
            <a:gdLst/>
            <a:ahLst/>
            <a:cxnLst/>
            <a:rect l="l" t="t" r="r" b="b"/>
            <a:pathLst>
              <a:path w="76834" h="31750">
                <a:moveTo>
                  <a:pt x="0" y="31300"/>
                </a:moveTo>
                <a:lnTo>
                  <a:pt x="76676" y="31300"/>
                </a:lnTo>
                <a:lnTo>
                  <a:pt x="76676" y="0"/>
                </a:lnTo>
                <a:lnTo>
                  <a:pt x="0" y="0"/>
                </a:lnTo>
                <a:lnTo>
                  <a:pt x="0" y="31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7343250" y="1014341"/>
            <a:ext cx="0" cy="91440"/>
          </a:xfrm>
          <a:custGeom>
            <a:avLst/>
            <a:gdLst/>
            <a:ahLst/>
            <a:cxnLst/>
            <a:rect l="l" t="t" r="r" b="b"/>
            <a:pathLst>
              <a:path w="0" h="91440">
                <a:moveTo>
                  <a:pt x="0" y="0"/>
                </a:moveTo>
                <a:lnTo>
                  <a:pt x="0" y="91020"/>
                </a:lnTo>
              </a:path>
            </a:pathLst>
          </a:custGeom>
          <a:ln w="62473">
            <a:solidFill>
              <a:srgbClr val="EBF3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7312013" y="1014338"/>
            <a:ext cx="62865" cy="91440"/>
          </a:xfrm>
          <a:custGeom>
            <a:avLst/>
            <a:gdLst/>
            <a:ahLst/>
            <a:cxnLst/>
            <a:rect l="l" t="t" r="r" b="b"/>
            <a:pathLst>
              <a:path w="62865" h="91440">
                <a:moveTo>
                  <a:pt x="0" y="0"/>
                </a:moveTo>
                <a:lnTo>
                  <a:pt x="62473" y="0"/>
                </a:lnTo>
                <a:lnTo>
                  <a:pt x="62473" y="91020"/>
                </a:lnTo>
                <a:lnTo>
                  <a:pt x="0" y="91020"/>
                </a:lnTo>
                <a:lnTo>
                  <a:pt x="0" y="0"/>
                </a:lnTo>
                <a:close/>
              </a:path>
            </a:pathLst>
          </a:custGeom>
          <a:ln w="142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7374487" y="1014341"/>
            <a:ext cx="51435" cy="17145"/>
          </a:xfrm>
          <a:custGeom>
            <a:avLst/>
            <a:gdLst/>
            <a:ahLst/>
            <a:cxnLst/>
            <a:rect l="l" t="t" r="r" b="b"/>
            <a:pathLst>
              <a:path w="51434" h="17144">
                <a:moveTo>
                  <a:pt x="0" y="17080"/>
                </a:moveTo>
                <a:lnTo>
                  <a:pt x="51153" y="17080"/>
                </a:lnTo>
                <a:lnTo>
                  <a:pt x="51153" y="0"/>
                </a:lnTo>
                <a:lnTo>
                  <a:pt x="0" y="0"/>
                </a:lnTo>
                <a:lnTo>
                  <a:pt x="0" y="17080"/>
                </a:lnTo>
                <a:close/>
              </a:path>
            </a:pathLst>
          </a:custGeom>
          <a:solidFill>
            <a:srgbClr val="EBF3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7367385" y="1007228"/>
            <a:ext cx="65405" cy="31750"/>
          </a:xfrm>
          <a:custGeom>
            <a:avLst/>
            <a:gdLst/>
            <a:ahLst/>
            <a:cxnLst/>
            <a:rect l="l" t="t" r="r" b="b"/>
            <a:pathLst>
              <a:path w="65404" h="31750">
                <a:moveTo>
                  <a:pt x="0" y="31300"/>
                </a:moveTo>
                <a:lnTo>
                  <a:pt x="65357" y="31300"/>
                </a:lnTo>
                <a:lnTo>
                  <a:pt x="65357" y="0"/>
                </a:lnTo>
                <a:lnTo>
                  <a:pt x="0" y="0"/>
                </a:lnTo>
                <a:lnTo>
                  <a:pt x="0" y="31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7306324" y="4097436"/>
            <a:ext cx="0" cy="318770"/>
          </a:xfrm>
          <a:custGeom>
            <a:avLst/>
            <a:gdLst/>
            <a:ahLst/>
            <a:cxnLst/>
            <a:rect l="l" t="t" r="r" b="b"/>
            <a:pathLst>
              <a:path w="0" h="318770">
                <a:moveTo>
                  <a:pt x="0" y="0"/>
                </a:moveTo>
                <a:lnTo>
                  <a:pt x="0" y="318555"/>
                </a:lnTo>
                <a:lnTo>
                  <a:pt x="0" y="0"/>
                </a:lnTo>
              </a:path>
            </a:pathLst>
          </a:custGeom>
          <a:ln w="142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7306324" y="3778888"/>
            <a:ext cx="0" cy="318770"/>
          </a:xfrm>
          <a:custGeom>
            <a:avLst/>
            <a:gdLst/>
            <a:ahLst/>
            <a:cxnLst/>
            <a:rect l="l" t="t" r="r" b="b"/>
            <a:pathLst>
              <a:path w="0" h="318770">
                <a:moveTo>
                  <a:pt x="0" y="0"/>
                </a:moveTo>
                <a:lnTo>
                  <a:pt x="0" y="318548"/>
                </a:lnTo>
                <a:lnTo>
                  <a:pt x="0" y="0"/>
                </a:lnTo>
              </a:path>
            </a:pathLst>
          </a:custGeom>
          <a:ln w="142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7312013" y="3869904"/>
            <a:ext cx="62865" cy="17145"/>
          </a:xfrm>
          <a:custGeom>
            <a:avLst/>
            <a:gdLst/>
            <a:ahLst/>
            <a:cxnLst/>
            <a:rect l="l" t="t" r="r" b="b"/>
            <a:pathLst>
              <a:path w="62865" h="17145">
                <a:moveTo>
                  <a:pt x="0" y="17050"/>
                </a:moveTo>
                <a:lnTo>
                  <a:pt x="62473" y="17050"/>
                </a:lnTo>
                <a:lnTo>
                  <a:pt x="62473" y="0"/>
                </a:lnTo>
                <a:lnTo>
                  <a:pt x="0" y="0"/>
                </a:lnTo>
                <a:lnTo>
                  <a:pt x="0" y="17050"/>
                </a:lnTo>
                <a:close/>
              </a:path>
            </a:pathLst>
          </a:custGeom>
          <a:solidFill>
            <a:srgbClr val="EEF3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7304912" y="3862791"/>
            <a:ext cx="76835" cy="31750"/>
          </a:xfrm>
          <a:custGeom>
            <a:avLst/>
            <a:gdLst/>
            <a:ahLst/>
            <a:cxnLst/>
            <a:rect l="l" t="t" r="r" b="b"/>
            <a:pathLst>
              <a:path w="76834" h="31750">
                <a:moveTo>
                  <a:pt x="0" y="31271"/>
                </a:moveTo>
                <a:lnTo>
                  <a:pt x="76676" y="31271"/>
                </a:lnTo>
                <a:lnTo>
                  <a:pt x="76676" y="0"/>
                </a:lnTo>
                <a:lnTo>
                  <a:pt x="0" y="0"/>
                </a:lnTo>
                <a:lnTo>
                  <a:pt x="0" y="31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7343250" y="4313589"/>
            <a:ext cx="0" cy="102870"/>
          </a:xfrm>
          <a:custGeom>
            <a:avLst/>
            <a:gdLst/>
            <a:ahLst/>
            <a:cxnLst/>
            <a:rect l="l" t="t" r="r" b="b"/>
            <a:pathLst>
              <a:path w="0" h="102870">
                <a:moveTo>
                  <a:pt x="0" y="0"/>
                </a:moveTo>
                <a:lnTo>
                  <a:pt x="0" y="102404"/>
                </a:lnTo>
              </a:path>
            </a:pathLst>
          </a:custGeom>
          <a:ln w="62473">
            <a:solidFill>
              <a:srgbClr val="EEF3A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7312013" y="4313587"/>
            <a:ext cx="62865" cy="102870"/>
          </a:xfrm>
          <a:custGeom>
            <a:avLst/>
            <a:gdLst/>
            <a:ahLst/>
            <a:cxnLst/>
            <a:rect l="l" t="t" r="r" b="b"/>
            <a:pathLst>
              <a:path w="62865" h="102870">
                <a:moveTo>
                  <a:pt x="0" y="0"/>
                </a:moveTo>
                <a:lnTo>
                  <a:pt x="62473" y="0"/>
                </a:lnTo>
                <a:lnTo>
                  <a:pt x="62473" y="102404"/>
                </a:lnTo>
                <a:lnTo>
                  <a:pt x="0" y="102404"/>
                </a:lnTo>
                <a:lnTo>
                  <a:pt x="0" y="0"/>
                </a:lnTo>
                <a:close/>
              </a:path>
            </a:pathLst>
          </a:custGeom>
          <a:ln w="14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7374487" y="4401773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 h="0">
                <a:moveTo>
                  <a:pt x="0" y="0"/>
                </a:moveTo>
                <a:lnTo>
                  <a:pt x="51153" y="0"/>
                </a:lnTo>
              </a:path>
            </a:pathLst>
          </a:custGeom>
          <a:ln w="28441">
            <a:solidFill>
              <a:srgbClr val="EEF3A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7374487" y="4387549"/>
            <a:ext cx="51435" cy="28575"/>
          </a:xfrm>
          <a:custGeom>
            <a:avLst/>
            <a:gdLst/>
            <a:ahLst/>
            <a:cxnLst/>
            <a:rect l="l" t="t" r="r" b="b"/>
            <a:pathLst>
              <a:path w="51434" h="28575">
                <a:moveTo>
                  <a:pt x="0" y="0"/>
                </a:moveTo>
                <a:lnTo>
                  <a:pt x="51153" y="0"/>
                </a:lnTo>
                <a:lnTo>
                  <a:pt x="51153" y="28441"/>
                </a:lnTo>
                <a:lnTo>
                  <a:pt x="0" y="28441"/>
                </a:lnTo>
                <a:lnTo>
                  <a:pt x="0" y="0"/>
                </a:lnTo>
                <a:close/>
              </a:path>
            </a:pathLst>
          </a:custGeom>
          <a:ln w="142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7385863" y="1224817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 h="0">
                <a:moveTo>
                  <a:pt x="0" y="0"/>
                </a:moveTo>
                <a:lnTo>
                  <a:pt x="45436" y="0"/>
                </a:lnTo>
              </a:path>
            </a:pathLst>
          </a:custGeom>
          <a:ln w="11390">
            <a:solidFill>
              <a:srgbClr val="EEF3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7378762" y="1224822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 h="0">
                <a:moveTo>
                  <a:pt x="0" y="0"/>
                </a:moveTo>
                <a:lnTo>
                  <a:pt x="59641" y="0"/>
                </a:lnTo>
              </a:path>
            </a:pathLst>
          </a:custGeom>
          <a:ln w="256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7383019" y="1128109"/>
            <a:ext cx="0" cy="102870"/>
          </a:xfrm>
          <a:custGeom>
            <a:avLst/>
            <a:gdLst/>
            <a:ahLst/>
            <a:cxnLst/>
            <a:rect l="l" t="t" r="r" b="b"/>
            <a:pathLst>
              <a:path w="0" h="102869">
                <a:moveTo>
                  <a:pt x="0" y="0"/>
                </a:moveTo>
                <a:lnTo>
                  <a:pt x="0" y="102403"/>
                </a:lnTo>
              </a:path>
            </a:pathLst>
          </a:custGeom>
          <a:ln w="5688">
            <a:solidFill>
              <a:srgbClr val="F0F3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7383019" y="1120995"/>
            <a:ext cx="0" cy="116839"/>
          </a:xfrm>
          <a:custGeom>
            <a:avLst/>
            <a:gdLst/>
            <a:ahLst/>
            <a:cxnLst/>
            <a:rect l="l" t="t" r="r" b="b"/>
            <a:pathLst>
              <a:path w="0" h="116840">
                <a:moveTo>
                  <a:pt x="0" y="0"/>
                </a:moveTo>
                <a:lnTo>
                  <a:pt x="0" y="116625"/>
                </a:lnTo>
              </a:path>
            </a:pathLst>
          </a:custGeom>
          <a:ln w="198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7383019" y="1031421"/>
            <a:ext cx="0" cy="97155"/>
          </a:xfrm>
          <a:custGeom>
            <a:avLst/>
            <a:gdLst/>
            <a:ahLst/>
            <a:cxnLst/>
            <a:rect l="l" t="t" r="r" b="b"/>
            <a:pathLst>
              <a:path w="0" h="97155">
                <a:moveTo>
                  <a:pt x="0" y="0"/>
                </a:moveTo>
                <a:lnTo>
                  <a:pt x="0" y="96687"/>
                </a:lnTo>
              </a:path>
            </a:pathLst>
          </a:custGeom>
          <a:ln w="5688">
            <a:solidFill>
              <a:srgbClr val="F0F3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7383019" y="1024307"/>
            <a:ext cx="0" cy="111125"/>
          </a:xfrm>
          <a:custGeom>
            <a:avLst/>
            <a:gdLst/>
            <a:ahLst/>
            <a:cxnLst/>
            <a:rect l="l" t="t" r="r" b="b"/>
            <a:pathLst>
              <a:path w="0" h="111125">
                <a:moveTo>
                  <a:pt x="0" y="0"/>
                </a:moveTo>
                <a:lnTo>
                  <a:pt x="0" y="110908"/>
                </a:lnTo>
              </a:path>
            </a:pathLst>
          </a:custGeom>
          <a:ln w="198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7385863" y="1037102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784" y="0"/>
                </a:lnTo>
              </a:path>
            </a:pathLst>
          </a:custGeom>
          <a:ln w="11361">
            <a:solidFill>
              <a:srgbClr val="F0F3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7378762" y="1037099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 h="0">
                <a:moveTo>
                  <a:pt x="0" y="0"/>
                </a:moveTo>
                <a:lnTo>
                  <a:pt x="53987" y="0"/>
                </a:lnTo>
              </a:path>
            </a:pathLst>
          </a:custGeom>
          <a:ln w="255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7385863" y="4194141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 h="0">
                <a:moveTo>
                  <a:pt x="0" y="0"/>
                </a:moveTo>
                <a:lnTo>
                  <a:pt x="45436" y="0"/>
                </a:lnTo>
              </a:path>
            </a:pathLst>
          </a:custGeom>
          <a:ln w="11362">
            <a:solidFill>
              <a:srgbClr val="F0F3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7378762" y="4194138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 h="0">
                <a:moveTo>
                  <a:pt x="0" y="0"/>
                </a:moveTo>
                <a:lnTo>
                  <a:pt x="59641" y="0"/>
                </a:lnTo>
              </a:path>
            </a:pathLst>
          </a:custGeom>
          <a:ln w="255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7383019" y="4188459"/>
            <a:ext cx="0" cy="102870"/>
          </a:xfrm>
          <a:custGeom>
            <a:avLst/>
            <a:gdLst/>
            <a:ahLst/>
            <a:cxnLst/>
            <a:rect l="l" t="t" r="r" b="b"/>
            <a:pathLst>
              <a:path w="0" h="102870">
                <a:moveTo>
                  <a:pt x="0" y="0"/>
                </a:moveTo>
                <a:lnTo>
                  <a:pt x="0" y="102376"/>
                </a:lnTo>
              </a:path>
            </a:pathLst>
          </a:custGeom>
          <a:ln w="5688">
            <a:solidFill>
              <a:srgbClr val="F0F3B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7383019" y="4181346"/>
            <a:ext cx="0" cy="116839"/>
          </a:xfrm>
          <a:custGeom>
            <a:avLst/>
            <a:gdLst/>
            <a:ahLst/>
            <a:cxnLst/>
            <a:rect l="l" t="t" r="r" b="b"/>
            <a:pathLst>
              <a:path w="0" h="116839">
                <a:moveTo>
                  <a:pt x="0" y="0"/>
                </a:moveTo>
                <a:lnTo>
                  <a:pt x="0" y="116597"/>
                </a:lnTo>
              </a:path>
            </a:pathLst>
          </a:custGeom>
          <a:ln w="198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7383019" y="4290836"/>
            <a:ext cx="0" cy="97155"/>
          </a:xfrm>
          <a:custGeom>
            <a:avLst/>
            <a:gdLst/>
            <a:ahLst/>
            <a:cxnLst/>
            <a:rect l="l" t="t" r="r" b="b"/>
            <a:pathLst>
              <a:path w="0" h="97154">
                <a:moveTo>
                  <a:pt x="0" y="0"/>
                </a:moveTo>
                <a:lnTo>
                  <a:pt x="0" y="96716"/>
                </a:lnTo>
              </a:path>
            </a:pathLst>
          </a:custGeom>
          <a:ln w="5688">
            <a:solidFill>
              <a:srgbClr val="F3F0B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7383019" y="4283729"/>
            <a:ext cx="0" cy="111125"/>
          </a:xfrm>
          <a:custGeom>
            <a:avLst/>
            <a:gdLst/>
            <a:ahLst/>
            <a:cxnLst/>
            <a:rect l="l" t="t" r="r" b="b"/>
            <a:pathLst>
              <a:path w="0" h="111125">
                <a:moveTo>
                  <a:pt x="0" y="0"/>
                </a:moveTo>
                <a:lnTo>
                  <a:pt x="0" y="110937"/>
                </a:lnTo>
              </a:path>
            </a:pathLst>
          </a:custGeom>
          <a:ln w="198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7385863" y="4381856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784" y="0"/>
                </a:lnTo>
              </a:path>
            </a:pathLst>
          </a:custGeom>
          <a:ln w="11390">
            <a:solidFill>
              <a:srgbClr val="F3F0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7378762" y="4381861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 h="0">
                <a:moveTo>
                  <a:pt x="0" y="0"/>
                </a:moveTo>
                <a:lnTo>
                  <a:pt x="53987" y="0"/>
                </a:lnTo>
              </a:path>
            </a:pathLst>
          </a:custGeom>
          <a:ln w="256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7510860" y="1199224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 h="0">
                <a:moveTo>
                  <a:pt x="0" y="0"/>
                </a:moveTo>
                <a:lnTo>
                  <a:pt x="45436" y="0"/>
                </a:lnTo>
              </a:path>
            </a:pathLst>
          </a:custGeom>
          <a:ln w="5695">
            <a:solidFill>
              <a:srgbClr val="F3F0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7503759" y="1199221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 h="0">
                <a:moveTo>
                  <a:pt x="0" y="0"/>
                </a:moveTo>
                <a:lnTo>
                  <a:pt x="59640" y="0"/>
                </a:lnTo>
              </a:path>
            </a:pathLst>
          </a:custGeom>
          <a:ln w="199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7513691" y="1116746"/>
            <a:ext cx="0" cy="80010"/>
          </a:xfrm>
          <a:custGeom>
            <a:avLst/>
            <a:gdLst/>
            <a:ahLst/>
            <a:cxnLst/>
            <a:rect l="l" t="t" r="r" b="b"/>
            <a:pathLst>
              <a:path w="0" h="80009">
                <a:moveTo>
                  <a:pt x="0" y="0"/>
                </a:moveTo>
                <a:lnTo>
                  <a:pt x="0" y="79630"/>
                </a:lnTo>
              </a:path>
            </a:pathLst>
          </a:custGeom>
          <a:ln w="5660">
            <a:solidFill>
              <a:srgbClr val="F3F0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7513691" y="1109633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850"/>
                </a:lnTo>
              </a:path>
            </a:pathLst>
          </a:custGeom>
          <a:ln w="198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7513691" y="1037116"/>
            <a:ext cx="0" cy="80010"/>
          </a:xfrm>
          <a:custGeom>
            <a:avLst/>
            <a:gdLst/>
            <a:ahLst/>
            <a:cxnLst/>
            <a:rect l="l" t="t" r="r" b="b"/>
            <a:pathLst>
              <a:path w="0" h="80009">
                <a:moveTo>
                  <a:pt x="0" y="0"/>
                </a:moveTo>
                <a:lnTo>
                  <a:pt x="0" y="79630"/>
                </a:lnTo>
              </a:path>
            </a:pathLst>
          </a:custGeom>
          <a:ln w="5660">
            <a:solidFill>
              <a:srgbClr val="F5F0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7513691" y="1030003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850"/>
                </a:lnTo>
              </a:path>
            </a:pathLst>
          </a:custGeom>
          <a:ln w="198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7499492" y="1020029"/>
            <a:ext cx="57150" cy="17145"/>
          </a:xfrm>
          <a:custGeom>
            <a:avLst/>
            <a:gdLst/>
            <a:ahLst/>
            <a:cxnLst/>
            <a:rect l="l" t="t" r="r" b="b"/>
            <a:pathLst>
              <a:path w="57150" h="17144">
                <a:moveTo>
                  <a:pt x="0" y="17078"/>
                </a:moveTo>
                <a:lnTo>
                  <a:pt x="56813" y="17078"/>
                </a:lnTo>
                <a:lnTo>
                  <a:pt x="56813" y="0"/>
                </a:lnTo>
                <a:lnTo>
                  <a:pt x="0" y="0"/>
                </a:lnTo>
                <a:lnTo>
                  <a:pt x="0" y="17078"/>
                </a:lnTo>
                <a:close/>
              </a:path>
            </a:pathLst>
          </a:custGeom>
          <a:solidFill>
            <a:srgbClr val="F5E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7492389" y="1012923"/>
            <a:ext cx="71120" cy="31750"/>
          </a:xfrm>
          <a:custGeom>
            <a:avLst/>
            <a:gdLst/>
            <a:ahLst/>
            <a:cxnLst/>
            <a:rect l="l" t="t" r="r" b="b"/>
            <a:pathLst>
              <a:path w="71120" h="31750">
                <a:moveTo>
                  <a:pt x="0" y="31300"/>
                </a:moveTo>
                <a:lnTo>
                  <a:pt x="71018" y="31300"/>
                </a:lnTo>
                <a:lnTo>
                  <a:pt x="71018" y="0"/>
                </a:lnTo>
                <a:lnTo>
                  <a:pt x="0" y="0"/>
                </a:lnTo>
                <a:lnTo>
                  <a:pt x="0" y="31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7493803" y="1031421"/>
            <a:ext cx="5715" cy="17145"/>
          </a:xfrm>
          <a:custGeom>
            <a:avLst/>
            <a:gdLst/>
            <a:ahLst/>
            <a:cxnLst/>
            <a:rect l="l" t="t" r="r" b="b"/>
            <a:pathLst>
              <a:path w="5715" h="17144">
                <a:moveTo>
                  <a:pt x="0" y="17051"/>
                </a:moveTo>
                <a:lnTo>
                  <a:pt x="5688" y="17051"/>
                </a:lnTo>
                <a:lnTo>
                  <a:pt x="5688" y="0"/>
                </a:lnTo>
                <a:lnTo>
                  <a:pt x="0" y="0"/>
                </a:lnTo>
                <a:lnTo>
                  <a:pt x="0" y="17051"/>
                </a:lnTo>
                <a:close/>
              </a:path>
            </a:pathLst>
          </a:custGeom>
          <a:solidFill>
            <a:srgbClr val="F5E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7486702" y="1024307"/>
            <a:ext cx="20320" cy="31750"/>
          </a:xfrm>
          <a:custGeom>
            <a:avLst/>
            <a:gdLst/>
            <a:ahLst/>
            <a:cxnLst/>
            <a:rect l="l" t="t" r="r" b="b"/>
            <a:pathLst>
              <a:path w="20320" h="31750">
                <a:moveTo>
                  <a:pt x="0" y="31271"/>
                </a:moveTo>
                <a:lnTo>
                  <a:pt x="19891" y="31271"/>
                </a:lnTo>
                <a:lnTo>
                  <a:pt x="19891" y="0"/>
                </a:lnTo>
                <a:lnTo>
                  <a:pt x="0" y="0"/>
                </a:lnTo>
                <a:lnTo>
                  <a:pt x="0" y="31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7499492" y="104279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376" y="0"/>
                </a:lnTo>
              </a:path>
            </a:pathLst>
          </a:custGeom>
          <a:ln w="11362">
            <a:solidFill>
              <a:srgbClr val="F8EEA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7492389" y="1030003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4">
                <a:moveTo>
                  <a:pt x="0" y="25583"/>
                </a:moveTo>
                <a:lnTo>
                  <a:pt x="25580" y="25583"/>
                </a:lnTo>
                <a:lnTo>
                  <a:pt x="25580" y="0"/>
                </a:lnTo>
                <a:lnTo>
                  <a:pt x="0" y="0"/>
                </a:lnTo>
                <a:lnTo>
                  <a:pt x="0" y="255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7561988" y="1025725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 h="0">
                <a:moveTo>
                  <a:pt x="0" y="0"/>
                </a:moveTo>
                <a:lnTo>
                  <a:pt x="17029" y="0"/>
                </a:lnTo>
              </a:path>
            </a:pathLst>
          </a:custGeom>
          <a:ln w="11391">
            <a:solidFill>
              <a:srgbClr val="F8EEA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7554885" y="1025729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 h="0">
                <a:moveTo>
                  <a:pt x="0" y="0"/>
                </a:moveTo>
                <a:lnTo>
                  <a:pt x="31233" y="0"/>
                </a:lnTo>
              </a:path>
            </a:pathLst>
          </a:custGeom>
          <a:ln w="256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7559150" y="1020029"/>
            <a:ext cx="0" cy="91440"/>
          </a:xfrm>
          <a:custGeom>
            <a:avLst/>
            <a:gdLst/>
            <a:ahLst/>
            <a:cxnLst/>
            <a:rect l="l" t="t" r="r" b="b"/>
            <a:pathLst>
              <a:path w="0" h="91440">
                <a:moveTo>
                  <a:pt x="0" y="0"/>
                </a:moveTo>
                <a:lnTo>
                  <a:pt x="0" y="91020"/>
                </a:lnTo>
              </a:path>
            </a:pathLst>
          </a:custGeom>
          <a:ln w="5688">
            <a:solidFill>
              <a:srgbClr val="F8EB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7559150" y="1012923"/>
            <a:ext cx="0" cy="105410"/>
          </a:xfrm>
          <a:custGeom>
            <a:avLst/>
            <a:gdLst/>
            <a:ahLst/>
            <a:cxnLst/>
            <a:rect l="l" t="t" r="r" b="b"/>
            <a:pathLst>
              <a:path w="0" h="105409">
                <a:moveTo>
                  <a:pt x="0" y="0"/>
                </a:moveTo>
                <a:lnTo>
                  <a:pt x="0" y="105241"/>
                </a:lnTo>
              </a:path>
            </a:pathLst>
          </a:custGeom>
          <a:ln w="198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7559150" y="1111050"/>
            <a:ext cx="0" cy="91440"/>
          </a:xfrm>
          <a:custGeom>
            <a:avLst/>
            <a:gdLst/>
            <a:ahLst/>
            <a:cxnLst/>
            <a:rect l="l" t="t" r="r" b="b"/>
            <a:pathLst>
              <a:path w="0" h="91440">
                <a:moveTo>
                  <a:pt x="0" y="0"/>
                </a:moveTo>
                <a:lnTo>
                  <a:pt x="0" y="91022"/>
                </a:lnTo>
              </a:path>
            </a:pathLst>
          </a:custGeom>
          <a:ln w="5688">
            <a:solidFill>
              <a:srgbClr val="FAEB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7559150" y="1103937"/>
            <a:ext cx="0" cy="105410"/>
          </a:xfrm>
          <a:custGeom>
            <a:avLst/>
            <a:gdLst/>
            <a:ahLst/>
            <a:cxnLst/>
            <a:rect l="l" t="t" r="r" b="b"/>
            <a:pathLst>
              <a:path w="0" h="105409">
                <a:moveTo>
                  <a:pt x="0" y="0"/>
                </a:moveTo>
                <a:lnTo>
                  <a:pt x="0" y="105241"/>
                </a:lnTo>
              </a:path>
            </a:pathLst>
          </a:custGeom>
          <a:ln w="198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7510860" y="4231111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 h="0">
                <a:moveTo>
                  <a:pt x="0" y="0"/>
                </a:moveTo>
                <a:lnTo>
                  <a:pt x="45436" y="0"/>
                </a:lnTo>
              </a:path>
            </a:pathLst>
          </a:custGeom>
          <a:ln w="5695">
            <a:solidFill>
              <a:srgbClr val="FAE8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7503759" y="4231109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 h="0">
                <a:moveTo>
                  <a:pt x="0" y="0"/>
                </a:moveTo>
                <a:lnTo>
                  <a:pt x="59640" y="0"/>
                </a:lnTo>
              </a:path>
            </a:pathLst>
          </a:custGeom>
          <a:ln w="199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7513691" y="4233952"/>
            <a:ext cx="0" cy="80010"/>
          </a:xfrm>
          <a:custGeom>
            <a:avLst/>
            <a:gdLst/>
            <a:ahLst/>
            <a:cxnLst/>
            <a:rect l="l" t="t" r="r" b="b"/>
            <a:pathLst>
              <a:path w="0" h="80010">
                <a:moveTo>
                  <a:pt x="0" y="0"/>
                </a:moveTo>
                <a:lnTo>
                  <a:pt x="0" y="79629"/>
                </a:lnTo>
              </a:path>
            </a:pathLst>
          </a:custGeom>
          <a:ln w="5660">
            <a:solidFill>
              <a:srgbClr val="FAE8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7513691" y="4226846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79">
                <a:moveTo>
                  <a:pt x="0" y="0"/>
                </a:moveTo>
                <a:lnTo>
                  <a:pt x="0" y="93850"/>
                </a:lnTo>
              </a:path>
            </a:pathLst>
          </a:custGeom>
          <a:ln w="198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7513691" y="4313589"/>
            <a:ext cx="0" cy="80010"/>
          </a:xfrm>
          <a:custGeom>
            <a:avLst/>
            <a:gdLst/>
            <a:ahLst/>
            <a:cxnLst/>
            <a:rect l="l" t="t" r="r" b="b"/>
            <a:pathLst>
              <a:path w="0" h="80010">
                <a:moveTo>
                  <a:pt x="0" y="0"/>
                </a:moveTo>
                <a:lnTo>
                  <a:pt x="0" y="79658"/>
                </a:lnTo>
              </a:path>
            </a:pathLst>
          </a:custGeom>
          <a:ln w="5660">
            <a:solidFill>
              <a:srgbClr val="FAE8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7513691" y="4306476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79">
                <a:moveTo>
                  <a:pt x="0" y="0"/>
                </a:moveTo>
                <a:lnTo>
                  <a:pt x="0" y="93879"/>
                </a:lnTo>
              </a:path>
            </a:pathLst>
          </a:custGeom>
          <a:ln w="198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7499492" y="4393248"/>
            <a:ext cx="57150" cy="17145"/>
          </a:xfrm>
          <a:custGeom>
            <a:avLst/>
            <a:gdLst/>
            <a:ahLst/>
            <a:cxnLst/>
            <a:rect l="l" t="t" r="r" b="b"/>
            <a:pathLst>
              <a:path w="57150" h="17145">
                <a:moveTo>
                  <a:pt x="0" y="17050"/>
                </a:moveTo>
                <a:lnTo>
                  <a:pt x="56813" y="17050"/>
                </a:lnTo>
                <a:lnTo>
                  <a:pt x="56813" y="0"/>
                </a:lnTo>
                <a:lnTo>
                  <a:pt x="0" y="0"/>
                </a:lnTo>
                <a:lnTo>
                  <a:pt x="0" y="17050"/>
                </a:lnTo>
                <a:close/>
              </a:path>
            </a:pathLst>
          </a:custGeom>
          <a:solidFill>
            <a:srgbClr val="FDE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7492389" y="4386134"/>
            <a:ext cx="71120" cy="31750"/>
          </a:xfrm>
          <a:custGeom>
            <a:avLst/>
            <a:gdLst/>
            <a:ahLst/>
            <a:cxnLst/>
            <a:rect l="l" t="t" r="r" b="b"/>
            <a:pathLst>
              <a:path w="71120" h="31750">
                <a:moveTo>
                  <a:pt x="0" y="31271"/>
                </a:moveTo>
                <a:lnTo>
                  <a:pt x="71018" y="31271"/>
                </a:lnTo>
                <a:lnTo>
                  <a:pt x="71018" y="0"/>
                </a:lnTo>
                <a:lnTo>
                  <a:pt x="0" y="0"/>
                </a:lnTo>
                <a:lnTo>
                  <a:pt x="0" y="31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7493803" y="4381856"/>
            <a:ext cx="5715" cy="17145"/>
          </a:xfrm>
          <a:custGeom>
            <a:avLst/>
            <a:gdLst/>
            <a:ahLst/>
            <a:cxnLst/>
            <a:rect l="l" t="t" r="r" b="b"/>
            <a:pathLst>
              <a:path w="5715" h="17145">
                <a:moveTo>
                  <a:pt x="0" y="17050"/>
                </a:moveTo>
                <a:lnTo>
                  <a:pt x="5688" y="17050"/>
                </a:lnTo>
                <a:lnTo>
                  <a:pt x="5688" y="0"/>
                </a:lnTo>
                <a:lnTo>
                  <a:pt x="0" y="0"/>
                </a:lnTo>
                <a:lnTo>
                  <a:pt x="0" y="17050"/>
                </a:lnTo>
                <a:close/>
              </a:path>
            </a:pathLst>
          </a:custGeom>
          <a:solidFill>
            <a:srgbClr val="FDE6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7486702" y="4374743"/>
            <a:ext cx="20320" cy="31750"/>
          </a:xfrm>
          <a:custGeom>
            <a:avLst/>
            <a:gdLst/>
            <a:ahLst/>
            <a:cxnLst/>
            <a:rect l="l" t="t" r="r" b="b"/>
            <a:pathLst>
              <a:path w="20320" h="31750">
                <a:moveTo>
                  <a:pt x="0" y="31272"/>
                </a:moveTo>
                <a:lnTo>
                  <a:pt x="19891" y="31272"/>
                </a:lnTo>
                <a:lnTo>
                  <a:pt x="19891" y="0"/>
                </a:lnTo>
                <a:lnTo>
                  <a:pt x="0" y="0"/>
                </a:lnTo>
                <a:lnTo>
                  <a:pt x="0" y="312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7499492" y="43875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376" y="0"/>
                </a:lnTo>
              </a:path>
            </a:pathLst>
          </a:custGeom>
          <a:ln w="11391">
            <a:solidFill>
              <a:srgbClr val="FDE39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7492389" y="4374743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0" y="25611"/>
                </a:moveTo>
                <a:lnTo>
                  <a:pt x="25580" y="25611"/>
                </a:lnTo>
                <a:lnTo>
                  <a:pt x="25580" y="0"/>
                </a:lnTo>
                <a:lnTo>
                  <a:pt x="0" y="0"/>
                </a:lnTo>
                <a:lnTo>
                  <a:pt x="0" y="25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7561988" y="4404610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 h="0">
                <a:moveTo>
                  <a:pt x="0" y="0"/>
                </a:moveTo>
                <a:lnTo>
                  <a:pt x="17029" y="0"/>
                </a:lnTo>
              </a:path>
            </a:pathLst>
          </a:custGeom>
          <a:ln w="11390">
            <a:solidFill>
              <a:srgbClr val="FDE3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7554885" y="4404607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 h="0">
                <a:moveTo>
                  <a:pt x="0" y="0"/>
                </a:moveTo>
                <a:lnTo>
                  <a:pt x="31233" y="0"/>
                </a:lnTo>
              </a:path>
            </a:pathLst>
          </a:custGeom>
          <a:ln w="256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7559150" y="4319277"/>
            <a:ext cx="0" cy="91440"/>
          </a:xfrm>
          <a:custGeom>
            <a:avLst/>
            <a:gdLst/>
            <a:ahLst/>
            <a:cxnLst/>
            <a:rect l="l" t="t" r="r" b="b"/>
            <a:pathLst>
              <a:path w="0" h="91439">
                <a:moveTo>
                  <a:pt x="0" y="0"/>
                </a:moveTo>
                <a:lnTo>
                  <a:pt x="0" y="91020"/>
                </a:lnTo>
              </a:path>
            </a:pathLst>
          </a:custGeom>
          <a:ln w="5688">
            <a:solidFill>
              <a:srgbClr val="FDE1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7559150" y="4312172"/>
            <a:ext cx="0" cy="105410"/>
          </a:xfrm>
          <a:custGeom>
            <a:avLst/>
            <a:gdLst/>
            <a:ahLst/>
            <a:cxnLst/>
            <a:rect l="l" t="t" r="r" b="b"/>
            <a:pathLst>
              <a:path w="0" h="105410">
                <a:moveTo>
                  <a:pt x="0" y="0"/>
                </a:moveTo>
                <a:lnTo>
                  <a:pt x="0" y="105241"/>
                </a:lnTo>
              </a:path>
            </a:pathLst>
          </a:custGeom>
          <a:ln w="198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7559150" y="4228264"/>
            <a:ext cx="0" cy="91440"/>
          </a:xfrm>
          <a:custGeom>
            <a:avLst/>
            <a:gdLst/>
            <a:ahLst/>
            <a:cxnLst/>
            <a:rect l="l" t="t" r="r" b="b"/>
            <a:pathLst>
              <a:path w="0" h="91439">
                <a:moveTo>
                  <a:pt x="0" y="0"/>
                </a:moveTo>
                <a:lnTo>
                  <a:pt x="0" y="91020"/>
                </a:lnTo>
              </a:path>
            </a:pathLst>
          </a:custGeom>
          <a:ln w="5688">
            <a:solidFill>
              <a:srgbClr val="FDE1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7559150" y="4221151"/>
            <a:ext cx="0" cy="105410"/>
          </a:xfrm>
          <a:custGeom>
            <a:avLst/>
            <a:gdLst/>
            <a:ahLst/>
            <a:cxnLst/>
            <a:rect l="l" t="t" r="r" b="b"/>
            <a:pathLst>
              <a:path w="0" h="105410">
                <a:moveTo>
                  <a:pt x="0" y="0"/>
                </a:moveTo>
                <a:lnTo>
                  <a:pt x="0" y="105241"/>
                </a:lnTo>
              </a:path>
            </a:pathLst>
          </a:custGeom>
          <a:ln w="198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7476766" y="1207764"/>
            <a:ext cx="0" cy="17145"/>
          </a:xfrm>
          <a:custGeom>
            <a:avLst/>
            <a:gdLst/>
            <a:ahLst/>
            <a:cxnLst/>
            <a:rect l="l" t="t" r="r" b="b"/>
            <a:pathLst>
              <a:path w="0" h="17144">
                <a:moveTo>
                  <a:pt x="-7101" y="8525"/>
                </a:moveTo>
                <a:lnTo>
                  <a:pt x="7101" y="8525"/>
                </a:lnTo>
              </a:path>
            </a:pathLst>
          </a:custGeom>
          <a:ln w="17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7476766" y="1207764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7499491" y="1196373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30">
                <a:moveTo>
                  <a:pt x="-7101" y="5695"/>
                </a:moveTo>
                <a:lnTo>
                  <a:pt x="7101" y="5695"/>
                </a:lnTo>
              </a:path>
            </a:pathLst>
          </a:custGeom>
          <a:ln w="113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7476766" y="1196373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7476766" y="1184989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30">
                <a:moveTo>
                  <a:pt x="-7101" y="5691"/>
                </a:moveTo>
                <a:lnTo>
                  <a:pt x="7101" y="5691"/>
                </a:lnTo>
              </a:path>
            </a:pathLst>
          </a:custGeom>
          <a:ln w="113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7476766" y="1184989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7499491" y="1173626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30">
                <a:moveTo>
                  <a:pt x="-7101" y="5681"/>
                </a:moveTo>
                <a:lnTo>
                  <a:pt x="7101" y="5681"/>
                </a:lnTo>
              </a:path>
            </a:pathLst>
          </a:custGeom>
          <a:ln w="113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7476766" y="1173626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7476766" y="1162243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30">
                <a:moveTo>
                  <a:pt x="-7101" y="5691"/>
                </a:moveTo>
                <a:lnTo>
                  <a:pt x="7101" y="5691"/>
                </a:lnTo>
              </a:path>
            </a:pathLst>
          </a:custGeom>
          <a:ln w="113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7476766" y="1162243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7499491" y="1150880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30">
                <a:moveTo>
                  <a:pt x="-7101" y="5681"/>
                </a:moveTo>
                <a:lnTo>
                  <a:pt x="7101" y="5681"/>
                </a:lnTo>
              </a:path>
            </a:pathLst>
          </a:custGeom>
          <a:ln w="113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7476766" y="1150880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7476766" y="1139489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30">
                <a:moveTo>
                  <a:pt x="-7101" y="5695"/>
                </a:moveTo>
                <a:lnTo>
                  <a:pt x="7101" y="5695"/>
                </a:lnTo>
              </a:path>
            </a:pathLst>
          </a:custGeom>
          <a:ln w="113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7476766" y="1139489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7499491" y="1128106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30">
                <a:moveTo>
                  <a:pt x="-7101" y="5691"/>
                </a:moveTo>
                <a:lnTo>
                  <a:pt x="7101" y="5691"/>
                </a:lnTo>
              </a:path>
            </a:pathLst>
          </a:custGeom>
          <a:ln w="113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7476766" y="1128106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7476766" y="1116743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30">
                <a:moveTo>
                  <a:pt x="-7101" y="5681"/>
                </a:moveTo>
                <a:lnTo>
                  <a:pt x="7101" y="5681"/>
                </a:lnTo>
              </a:path>
            </a:pathLst>
          </a:custGeom>
          <a:ln w="113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7476766" y="1116743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7499491" y="1105359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30">
                <a:moveTo>
                  <a:pt x="-7101" y="5691"/>
                </a:moveTo>
                <a:lnTo>
                  <a:pt x="7101" y="5691"/>
                </a:lnTo>
              </a:path>
            </a:pathLst>
          </a:custGeom>
          <a:ln w="113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7476766" y="1105359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7476766" y="1093997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30">
                <a:moveTo>
                  <a:pt x="-7101" y="5681"/>
                </a:moveTo>
                <a:lnTo>
                  <a:pt x="7101" y="5681"/>
                </a:lnTo>
              </a:path>
            </a:pathLst>
          </a:custGeom>
          <a:ln w="113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7476766" y="1093997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7499491" y="1082606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30">
                <a:moveTo>
                  <a:pt x="-7101" y="5695"/>
                </a:moveTo>
                <a:lnTo>
                  <a:pt x="7101" y="5695"/>
                </a:lnTo>
              </a:path>
            </a:pathLst>
          </a:custGeom>
          <a:ln w="113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7476766" y="1082606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7476766" y="4194152"/>
            <a:ext cx="0" cy="17145"/>
          </a:xfrm>
          <a:custGeom>
            <a:avLst/>
            <a:gdLst/>
            <a:ahLst/>
            <a:cxnLst/>
            <a:rect l="l" t="t" r="r" b="b"/>
            <a:pathLst>
              <a:path w="0" h="17145">
                <a:moveTo>
                  <a:pt x="-7101" y="8525"/>
                </a:moveTo>
                <a:lnTo>
                  <a:pt x="7101" y="8525"/>
                </a:lnTo>
              </a:path>
            </a:pathLst>
          </a:custGeom>
          <a:ln w="17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7476766" y="4211203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7499491" y="4211203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29">
                <a:moveTo>
                  <a:pt x="-7101" y="5695"/>
                </a:moveTo>
                <a:lnTo>
                  <a:pt x="7101" y="5695"/>
                </a:lnTo>
              </a:path>
            </a:pathLst>
          </a:custGeom>
          <a:ln w="113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7476766" y="4222594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7476766" y="4222594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29">
                <a:moveTo>
                  <a:pt x="-7101" y="5681"/>
                </a:moveTo>
                <a:lnTo>
                  <a:pt x="7101" y="5681"/>
                </a:lnTo>
              </a:path>
            </a:pathLst>
          </a:custGeom>
          <a:ln w="113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7476766" y="4233957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7499491" y="4233957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29">
                <a:moveTo>
                  <a:pt x="-7101" y="5691"/>
                </a:moveTo>
                <a:lnTo>
                  <a:pt x="7101" y="5691"/>
                </a:lnTo>
              </a:path>
            </a:pathLst>
          </a:custGeom>
          <a:ln w="113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7476766" y="4245340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7476766" y="4245340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29">
                <a:moveTo>
                  <a:pt x="-7101" y="5681"/>
                </a:moveTo>
                <a:lnTo>
                  <a:pt x="7101" y="5681"/>
                </a:lnTo>
              </a:path>
            </a:pathLst>
          </a:custGeom>
          <a:ln w="113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7476766" y="4256703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7499491" y="4256703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29">
                <a:moveTo>
                  <a:pt x="-7101" y="5691"/>
                </a:moveTo>
                <a:lnTo>
                  <a:pt x="7101" y="5691"/>
                </a:lnTo>
              </a:path>
            </a:pathLst>
          </a:custGeom>
          <a:ln w="113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7476766" y="4268087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7476766" y="4268087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29">
                <a:moveTo>
                  <a:pt x="-7101" y="5695"/>
                </a:moveTo>
                <a:lnTo>
                  <a:pt x="7101" y="5695"/>
                </a:lnTo>
              </a:path>
            </a:pathLst>
          </a:custGeom>
          <a:ln w="113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7476766" y="4279477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7499491" y="4279477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29">
                <a:moveTo>
                  <a:pt x="-7101" y="5681"/>
                </a:moveTo>
                <a:lnTo>
                  <a:pt x="7101" y="5681"/>
                </a:lnTo>
              </a:path>
            </a:pathLst>
          </a:custGeom>
          <a:ln w="113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7476766" y="4290840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7476766" y="4290840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29">
                <a:moveTo>
                  <a:pt x="-7101" y="5691"/>
                </a:moveTo>
                <a:lnTo>
                  <a:pt x="7101" y="5691"/>
                </a:lnTo>
              </a:path>
            </a:pathLst>
          </a:custGeom>
          <a:ln w="113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7476766" y="4302224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7499491" y="4302224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29">
                <a:moveTo>
                  <a:pt x="-7101" y="5681"/>
                </a:moveTo>
                <a:lnTo>
                  <a:pt x="7101" y="5681"/>
                </a:lnTo>
              </a:path>
            </a:pathLst>
          </a:custGeom>
          <a:ln w="113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7476766" y="4313587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7476766" y="4313587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29">
                <a:moveTo>
                  <a:pt x="-7101" y="5691"/>
                </a:moveTo>
                <a:lnTo>
                  <a:pt x="7101" y="5691"/>
                </a:lnTo>
              </a:path>
            </a:pathLst>
          </a:custGeom>
          <a:ln w="113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7476766" y="4324970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7499491" y="4324970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29">
                <a:moveTo>
                  <a:pt x="-7101" y="5695"/>
                </a:moveTo>
                <a:lnTo>
                  <a:pt x="7101" y="5695"/>
                </a:lnTo>
              </a:path>
            </a:pathLst>
          </a:custGeom>
          <a:ln w="113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7476766" y="4336361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7266547" y="849379"/>
            <a:ext cx="0" cy="3720465"/>
          </a:xfrm>
          <a:custGeom>
            <a:avLst/>
            <a:gdLst/>
            <a:ahLst/>
            <a:cxnLst/>
            <a:rect l="l" t="t" r="r" b="b"/>
            <a:pathLst>
              <a:path w="0" h="3720465">
                <a:moveTo>
                  <a:pt x="0" y="0"/>
                </a:moveTo>
                <a:lnTo>
                  <a:pt x="0" y="3720178"/>
                </a:lnTo>
              </a:path>
            </a:pathLst>
          </a:custGeom>
          <a:ln w="56814">
            <a:solidFill>
              <a:srgbClr val="E34F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7238140" y="849383"/>
            <a:ext cx="57150" cy="3720465"/>
          </a:xfrm>
          <a:custGeom>
            <a:avLst/>
            <a:gdLst/>
            <a:ahLst/>
            <a:cxnLst/>
            <a:rect l="l" t="t" r="r" b="b"/>
            <a:pathLst>
              <a:path w="57150" h="3720465">
                <a:moveTo>
                  <a:pt x="0" y="0"/>
                </a:moveTo>
                <a:lnTo>
                  <a:pt x="56814" y="0"/>
                </a:lnTo>
                <a:lnTo>
                  <a:pt x="56814" y="3720179"/>
                </a:lnTo>
                <a:lnTo>
                  <a:pt x="0" y="3720179"/>
                </a:lnTo>
                <a:lnTo>
                  <a:pt x="0" y="0"/>
                </a:lnTo>
                <a:close/>
              </a:path>
            </a:pathLst>
          </a:custGeom>
          <a:ln w="142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5820181" y="766876"/>
            <a:ext cx="3085617" cy="3889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8277849" y="1335755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 h="0">
                <a:moveTo>
                  <a:pt x="0" y="0"/>
                </a:moveTo>
                <a:lnTo>
                  <a:pt x="142035" y="0"/>
                </a:lnTo>
              </a:path>
            </a:pathLst>
          </a:custGeom>
          <a:ln w="28442">
            <a:solidFill>
              <a:srgbClr val="D742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8277850" y="1321531"/>
            <a:ext cx="142240" cy="28575"/>
          </a:xfrm>
          <a:custGeom>
            <a:avLst/>
            <a:gdLst/>
            <a:ahLst/>
            <a:cxnLst/>
            <a:rect l="l" t="t" r="r" b="b"/>
            <a:pathLst>
              <a:path w="142240" h="28575">
                <a:moveTo>
                  <a:pt x="0" y="0"/>
                </a:moveTo>
                <a:lnTo>
                  <a:pt x="142035" y="0"/>
                </a:lnTo>
                <a:lnTo>
                  <a:pt x="142035" y="28441"/>
                </a:lnTo>
                <a:lnTo>
                  <a:pt x="0" y="28441"/>
                </a:lnTo>
                <a:lnTo>
                  <a:pt x="0" y="0"/>
                </a:lnTo>
                <a:close/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8277849" y="1367031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 h="0">
                <a:moveTo>
                  <a:pt x="0" y="0"/>
                </a:moveTo>
                <a:lnTo>
                  <a:pt x="164753" y="0"/>
                </a:lnTo>
              </a:path>
            </a:pathLst>
          </a:custGeom>
          <a:ln w="34108">
            <a:solidFill>
              <a:srgbClr val="D43F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8277850" y="1349973"/>
            <a:ext cx="165100" cy="34290"/>
          </a:xfrm>
          <a:custGeom>
            <a:avLst/>
            <a:gdLst/>
            <a:ahLst/>
            <a:cxnLst/>
            <a:rect l="l" t="t" r="r" b="b"/>
            <a:pathLst>
              <a:path w="165100" h="34290">
                <a:moveTo>
                  <a:pt x="0" y="0"/>
                </a:moveTo>
                <a:lnTo>
                  <a:pt x="164753" y="0"/>
                </a:lnTo>
                <a:lnTo>
                  <a:pt x="164753" y="34108"/>
                </a:lnTo>
                <a:lnTo>
                  <a:pt x="0" y="34108"/>
                </a:lnTo>
                <a:lnTo>
                  <a:pt x="0" y="0"/>
                </a:lnTo>
                <a:close/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8277849" y="1267480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 h="0">
                <a:moveTo>
                  <a:pt x="0" y="0"/>
                </a:moveTo>
                <a:lnTo>
                  <a:pt x="142035" y="0"/>
                </a:lnTo>
              </a:path>
            </a:pathLst>
          </a:custGeom>
          <a:ln w="28441">
            <a:solidFill>
              <a:srgbClr val="D43A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8277850" y="1253256"/>
            <a:ext cx="142240" cy="28575"/>
          </a:xfrm>
          <a:custGeom>
            <a:avLst/>
            <a:gdLst/>
            <a:ahLst/>
            <a:cxnLst/>
            <a:rect l="l" t="t" r="r" b="b"/>
            <a:pathLst>
              <a:path w="142240" h="28575">
                <a:moveTo>
                  <a:pt x="0" y="0"/>
                </a:moveTo>
                <a:lnTo>
                  <a:pt x="142035" y="0"/>
                </a:lnTo>
                <a:lnTo>
                  <a:pt x="142035" y="28441"/>
                </a:lnTo>
                <a:lnTo>
                  <a:pt x="0" y="28441"/>
                </a:lnTo>
                <a:lnTo>
                  <a:pt x="0" y="0"/>
                </a:lnTo>
                <a:close/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8277849" y="1295922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 h="0">
                <a:moveTo>
                  <a:pt x="0" y="0"/>
                </a:moveTo>
                <a:lnTo>
                  <a:pt x="164753" y="0"/>
                </a:lnTo>
              </a:path>
            </a:pathLst>
          </a:custGeom>
          <a:ln w="28441">
            <a:solidFill>
              <a:srgbClr val="D138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8277850" y="1281698"/>
            <a:ext cx="165100" cy="28575"/>
          </a:xfrm>
          <a:custGeom>
            <a:avLst/>
            <a:gdLst/>
            <a:ahLst/>
            <a:cxnLst/>
            <a:rect l="l" t="t" r="r" b="b"/>
            <a:pathLst>
              <a:path w="165100" h="28575">
                <a:moveTo>
                  <a:pt x="0" y="0"/>
                </a:moveTo>
                <a:lnTo>
                  <a:pt x="164753" y="0"/>
                </a:lnTo>
                <a:lnTo>
                  <a:pt x="164753" y="28442"/>
                </a:lnTo>
                <a:lnTo>
                  <a:pt x="0" y="28442"/>
                </a:lnTo>
                <a:lnTo>
                  <a:pt x="0" y="0"/>
                </a:lnTo>
                <a:close/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8584637" y="1947236"/>
            <a:ext cx="80010" cy="0"/>
          </a:xfrm>
          <a:custGeom>
            <a:avLst/>
            <a:gdLst/>
            <a:ahLst/>
            <a:cxnLst/>
            <a:rect l="l" t="t" r="r" b="b"/>
            <a:pathLst>
              <a:path w="80009" h="0">
                <a:moveTo>
                  <a:pt x="0" y="0"/>
                </a:moveTo>
                <a:lnTo>
                  <a:pt x="79533" y="0"/>
                </a:lnTo>
              </a:path>
            </a:pathLst>
          </a:custGeom>
          <a:ln w="34137">
            <a:solidFill>
              <a:srgbClr val="CF35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8584638" y="1930171"/>
            <a:ext cx="80010" cy="34290"/>
          </a:xfrm>
          <a:custGeom>
            <a:avLst/>
            <a:gdLst/>
            <a:ahLst/>
            <a:cxnLst/>
            <a:rect l="l" t="t" r="r" b="b"/>
            <a:pathLst>
              <a:path w="80009" h="34289">
                <a:moveTo>
                  <a:pt x="0" y="0"/>
                </a:moveTo>
                <a:lnTo>
                  <a:pt x="79533" y="0"/>
                </a:lnTo>
                <a:lnTo>
                  <a:pt x="79533" y="34137"/>
                </a:lnTo>
                <a:lnTo>
                  <a:pt x="0" y="34137"/>
                </a:lnTo>
                <a:lnTo>
                  <a:pt x="0" y="0"/>
                </a:lnTo>
                <a:close/>
              </a:path>
            </a:pathLst>
          </a:custGeom>
          <a:ln w="142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8584637" y="1915946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 h="0">
                <a:moveTo>
                  <a:pt x="0" y="0"/>
                </a:moveTo>
                <a:lnTo>
                  <a:pt x="96570" y="0"/>
                </a:lnTo>
              </a:path>
            </a:pathLst>
          </a:custGeom>
          <a:ln w="28441">
            <a:solidFill>
              <a:srgbClr val="CC33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8584638" y="1901730"/>
            <a:ext cx="97155" cy="28575"/>
          </a:xfrm>
          <a:custGeom>
            <a:avLst/>
            <a:gdLst/>
            <a:ahLst/>
            <a:cxnLst/>
            <a:rect l="l" t="t" r="r" b="b"/>
            <a:pathLst>
              <a:path w="97154" h="28575">
                <a:moveTo>
                  <a:pt x="0" y="0"/>
                </a:moveTo>
                <a:lnTo>
                  <a:pt x="96570" y="0"/>
                </a:lnTo>
                <a:lnTo>
                  <a:pt x="96570" y="28441"/>
                </a:lnTo>
                <a:lnTo>
                  <a:pt x="0" y="28441"/>
                </a:lnTo>
                <a:lnTo>
                  <a:pt x="0" y="0"/>
                </a:lnTo>
                <a:close/>
              </a:path>
            </a:pathLst>
          </a:custGeom>
          <a:ln w="142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8584637" y="2004137"/>
            <a:ext cx="80010" cy="0"/>
          </a:xfrm>
          <a:custGeom>
            <a:avLst/>
            <a:gdLst/>
            <a:ahLst/>
            <a:cxnLst/>
            <a:rect l="l" t="t" r="r" b="b"/>
            <a:pathLst>
              <a:path w="80009" h="0">
                <a:moveTo>
                  <a:pt x="0" y="0"/>
                </a:moveTo>
                <a:lnTo>
                  <a:pt x="79533" y="0"/>
                </a:lnTo>
              </a:path>
            </a:pathLst>
          </a:custGeom>
          <a:ln w="56883">
            <a:solidFill>
              <a:srgbClr val="CA30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8584638" y="1975692"/>
            <a:ext cx="80010" cy="57150"/>
          </a:xfrm>
          <a:custGeom>
            <a:avLst/>
            <a:gdLst/>
            <a:ahLst/>
            <a:cxnLst/>
            <a:rect l="l" t="t" r="r" b="b"/>
            <a:pathLst>
              <a:path w="80009" h="57150">
                <a:moveTo>
                  <a:pt x="0" y="0"/>
                </a:moveTo>
                <a:lnTo>
                  <a:pt x="79533" y="0"/>
                </a:lnTo>
                <a:lnTo>
                  <a:pt x="79533" y="56883"/>
                </a:lnTo>
                <a:lnTo>
                  <a:pt x="0" y="56883"/>
                </a:lnTo>
                <a:lnTo>
                  <a:pt x="0" y="0"/>
                </a:lnTo>
                <a:close/>
              </a:path>
            </a:pathLst>
          </a:custGeom>
          <a:ln w="142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8584637" y="3471723"/>
            <a:ext cx="80010" cy="0"/>
          </a:xfrm>
          <a:custGeom>
            <a:avLst/>
            <a:gdLst/>
            <a:ahLst/>
            <a:cxnLst/>
            <a:rect l="l" t="t" r="r" b="b"/>
            <a:pathLst>
              <a:path w="80009" h="0">
                <a:moveTo>
                  <a:pt x="0" y="0"/>
                </a:moveTo>
                <a:lnTo>
                  <a:pt x="79533" y="0"/>
                </a:lnTo>
              </a:path>
            </a:pathLst>
          </a:custGeom>
          <a:ln w="34108">
            <a:solidFill>
              <a:srgbClr val="C72E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8584638" y="3454666"/>
            <a:ext cx="80010" cy="34290"/>
          </a:xfrm>
          <a:custGeom>
            <a:avLst/>
            <a:gdLst/>
            <a:ahLst/>
            <a:cxnLst/>
            <a:rect l="l" t="t" r="r" b="b"/>
            <a:pathLst>
              <a:path w="80009" h="34289">
                <a:moveTo>
                  <a:pt x="0" y="0"/>
                </a:moveTo>
                <a:lnTo>
                  <a:pt x="79533" y="0"/>
                </a:lnTo>
                <a:lnTo>
                  <a:pt x="79533" y="34108"/>
                </a:lnTo>
                <a:lnTo>
                  <a:pt x="0" y="34108"/>
                </a:lnTo>
                <a:lnTo>
                  <a:pt x="0" y="0"/>
                </a:lnTo>
                <a:close/>
              </a:path>
            </a:pathLst>
          </a:custGeom>
          <a:ln w="142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8584637" y="3502998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 h="0">
                <a:moveTo>
                  <a:pt x="0" y="0"/>
                </a:moveTo>
                <a:lnTo>
                  <a:pt x="96570" y="0"/>
                </a:lnTo>
              </a:path>
            </a:pathLst>
          </a:custGeom>
          <a:ln w="28441">
            <a:solidFill>
              <a:srgbClr val="C72B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8584638" y="3488775"/>
            <a:ext cx="97155" cy="28575"/>
          </a:xfrm>
          <a:custGeom>
            <a:avLst/>
            <a:gdLst/>
            <a:ahLst/>
            <a:cxnLst/>
            <a:rect l="l" t="t" r="r" b="b"/>
            <a:pathLst>
              <a:path w="97154" h="28575">
                <a:moveTo>
                  <a:pt x="0" y="0"/>
                </a:moveTo>
                <a:lnTo>
                  <a:pt x="96570" y="0"/>
                </a:lnTo>
                <a:lnTo>
                  <a:pt x="96570" y="28441"/>
                </a:lnTo>
                <a:lnTo>
                  <a:pt x="0" y="28441"/>
                </a:lnTo>
                <a:lnTo>
                  <a:pt x="0" y="0"/>
                </a:lnTo>
                <a:close/>
              </a:path>
            </a:pathLst>
          </a:custGeom>
          <a:ln w="142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8584637" y="3414836"/>
            <a:ext cx="80010" cy="0"/>
          </a:xfrm>
          <a:custGeom>
            <a:avLst/>
            <a:gdLst/>
            <a:ahLst/>
            <a:cxnLst/>
            <a:rect l="l" t="t" r="r" b="b"/>
            <a:pathLst>
              <a:path w="80009" h="0">
                <a:moveTo>
                  <a:pt x="0" y="0"/>
                </a:moveTo>
                <a:lnTo>
                  <a:pt x="79533" y="0"/>
                </a:lnTo>
              </a:path>
            </a:pathLst>
          </a:custGeom>
          <a:ln w="56884">
            <a:solidFill>
              <a:srgbClr val="C228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8584638" y="3386391"/>
            <a:ext cx="80010" cy="57150"/>
          </a:xfrm>
          <a:custGeom>
            <a:avLst/>
            <a:gdLst/>
            <a:ahLst/>
            <a:cxnLst/>
            <a:rect l="l" t="t" r="r" b="b"/>
            <a:pathLst>
              <a:path w="80009" h="57150">
                <a:moveTo>
                  <a:pt x="0" y="0"/>
                </a:moveTo>
                <a:lnTo>
                  <a:pt x="79533" y="0"/>
                </a:lnTo>
                <a:lnTo>
                  <a:pt x="79533" y="56883"/>
                </a:lnTo>
                <a:lnTo>
                  <a:pt x="0" y="56883"/>
                </a:lnTo>
                <a:lnTo>
                  <a:pt x="0" y="0"/>
                </a:lnTo>
                <a:close/>
              </a:path>
            </a:pathLst>
          </a:custGeom>
          <a:ln w="142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8755080" y="2112209"/>
            <a:ext cx="119380" cy="62865"/>
          </a:xfrm>
          <a:custGeom>
            <a:avLst/>
            <a:gdLst/>
            <a:ahLst/>
            <a:cxnLst/>
            <a:rect l="l" t="t" r="r" b="b"/>
            <a:pathLst>
              <a:path w="119379" h="62864">
                <a:moveTo>
                  <a:pt x="0" y="0"/>
                </a:moveTo>
                <a:lnTo>
                  <a:pt x="119316" y="0"/>
                </a:lnTo>
                <a:lnTo>
                  <a:pt x="119316" y="62579"/>
                </a:lnTo>
                <a:lnTo>
                  <a:pt x="0" y="62579"/>
                </a:lnTo>
                <a:lnTo>
                  <a:pt x="0" y="0"/>
                </a:lnTo>
                <a:close/>
              </a:path>
            </a:pathLst>
          </a:custGeom>
          <a:solidFill>
            <a:srgbClr val="BF264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8755080" y="2112206"/>
            <a:ext cx="119380" cy="62865"/>
          </a:xfrm>
          <a:custGeom>
            <a:avLst/>
            <a:gdLst/>
            <a:ahLst/>
            <a:cxnLst/>
            <a:rect l="l" t="t" r="r" b="b"/>
            <a:pathLst>
              <a:path w="119379" h="62864">
                <a:moveTo>
                  <a:pt x="0" y="0"/>
                </a:moveTo>
                <a:lnTo>
                  <a:pt x="119316" y="0"/>
                </a:lnTo>
                <a:lnTo>
                  <a:pt x="119316" y="62579"/>
                </a:lnTo>
                <a:lnTo>
                  <a:pt x="0" y="62579"/>
                </a:lnTo>
                <a:lnTo>
                  <a:pt x="0" y="0"/>
                </a:lnTo>
                <a:close/>
              </a:path>
            </a:pathLst>
          </a:custGeom>
          <a:ln w="142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8755080" y="2174788"/>
            <a:ext cx="119380" cy="62865"/>
          </a:xfrm>
          <a:custGeom>
            <a:avLst/>
            <a:gdLst/>
            <a:ahLst/>
            <a:cxnLst/>
            <a:rect l="l" t="t" r="r" b="b"/>
            <a:pathLst>
              <a:path w="119379" h="62864">
                <a:moveTo>
                  <a:pt x="0" y="0"/>
                </a:moveTo>
                <a:lnTo>
                  <a:pt x="119316" y="0"/>
                </a:lnTo>
                <a:lnTo>
                  <a:pt x="119316" y="62550"/>
                </a:lnTo>
                <a:lnTo>
                  <a:pt x="0" y="62550"/>
                </a:lnTo>
                <a:lnTo>
                  <a:pt x="0" y="0"/>
                </a:lnTo>
                <a:close/>
              </a:path>
            </a:pathLst>
          </a:custGeom>
          <a:solidFill>
            <a:srgbClr val="BF23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8755080" y="2174785"/>
            <a:ext cx="119380" cy="62865"/>
          </a:xfrm>
          <a:custGeom>
            <a:avLst/>
            <a:gdLst/>
            <a:ahLst/>
            <a:cxnLst/>
            <a:rect l="l" t="t" r="r" b="b"/>
            <a:pathLst>
              <a:path w="119379" h="62864">
                <a:moveTo>
                  <a:pt x="0" y="0"/>
                </a:moveTo>
                <a:lnTo>
                  <a:pt x="119316" y="0"/>
                </a:lnTo>
                <a:lnTo>
                  <a:pt x="119316" y="62550"/>
                </a:lnTo>
                <a:lnTo>
                  <a:pt x="0" y="62550"/>
                </a:lnTo>
                <a:lnTo>
                  <a:pt x="0" y="0"/>
                </a:lnTo>
                <a:close/>
              </a:path>
            </a:pathLst>
          </a:custGeom>
          <a:ln w="142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8755080" y="3244185"/>
            <a:ext cx="119380" cy="62865"/>
          </a:xfrm>
          <a:custGeom>
            <a:avLst/>
            <a:gdLst/>
            <a:ahLst/>
            <a:cxnLst/>
            <a:rect l="l" t="t" r="r" b="b"/>
            <a:pathLst>
              <a:path w="119379" h="62864">
                <a:moveTo>
                  <a:pt x="0" y="0"/>
                </a:moveTo>
                <a:lnTo>
                  <a:pt x="119316" y="0"/>
                </a:lnTo>
                <a:lnTo>
                  <a:pt x="119316" y="62579"/>
                </a:lnTo>
                <a:lnTo>
                  <a:pt x="0" y="62579"/>
                </a:lnTo>
                <a:lnTo>
                  <a:pt x="0" y="0"/>
                </a:lnTo>
                <a:close/>
              </a:path>
            </a:pathLst>
          </a:custGeom>
          <a:solidFill>
            <a:srgbClr val="BA1E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8755080" y="3244182"/>
            <a:ext cx="119380" cy="62865"/>
          </a:xfrm>
          <a:custGeom>
            <a:avLst/>
            <a:gdLst/>
            <a:ahLst/>
            <a:cxnLst/>
            <a:rect l="l" t="t" r="r" b="b"/>
            <a:pathLst>
              <a:path w="119379" h="62864">
                <a:moveTo>
                  <a:pt x="0" y="0"/>
                </a:moveTo>
                <a:lnTo>
                  <a:pt x="119316" y="0"/>
                </a:lnTo>
                <a:lnTo>
                  <a:pt x="119316" y="62579"/>
                </a:lnTo>
                <a:lnTo>
                  <a:pt x="0" y="62579"/>
                </a:lnTo>
                <a:lnTo>
                  <a:pt x="0" y="0"/>
                </a:lnTo>
                <a:close/>
              </a:path>
            </a:pathLst>
          </a:custGeom>
          <a:ln w="142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8755080" y="3181606"/>
            <a:ext cx="119380" cy="62865"/>
          </a:xfrm>
          <a:custGeom>
            <a:avLst/>
            <a:gdLst/>
            <a:ahLst/>
            <a:cxnLst/>
            <a:rect l="l" t="t" r="r" b="b"/>
            <a:pathLst>
              <a:path w="119379" h="62864">
                <a:moveTo>
                  <a:pt x="0" y="0"/>
                </a:moveTo>
                <a:lnTo>
                  <a:pt x="119316" y="0"/>
                </a:lnTo>
                <a:lnTo>
                  <a:pt x="119316" y="62579"/>
                </a:lnTo>
                <a:lnTo>
                  <a:pt x="0" y="62579"/>
                </a:lnTo>
                <a:lnTo>
                  <a:pt x="0" y="0"/>
                </a:lnTo>
                <a:close/>
              </a:path>
            </a:pathLst>
          </a:custGeom>
          <a:solidFill>
            <a:srgbClr val="B81C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8755080" y="3181610"/>
            <a:ext cx="119380" cy="62865"/>
          </a:xfrm>
          <a:custGeom>
            <a:avLst/>
            <a:gdLst/>
            <a:ahLst/>
            <a:cxnLst/>
            <a:rect l="l" t="t" r="r" b="b"/>
            <a:pathLst>
              <a:path w="119379" h="62864">
                <a:moveTo>
                  <a:pt x="0" y="0"/>
                </a:moveTo>
                <a:lnTo>
                  <a:pt x="119316" y="0"/>
                </a:lnTo>
                <a:lnTo>
                  <a:pt x="119316" y="62579"/>
                </a:lnTo>
                <a:lnTo>
                  <a:pt x="0" y="62579"/>
                </a:lnTo>
                <a:lnTo>
                  <a:pt x="0" y="0"/>
                </a:lnTo>
                <a:close/>
              </a:path>
            </a:pathLst>
          </a:custGeom>
          <a:ln w="142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8277849" y="4083218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 h="0">
                <a:moveTo>
                  <a:pt x="0" y="0"/>
                </a:moveTo>
                <a:lnTo>
                  <a:pt x="142035" y="0"/>
                </a:lnTo>
              </a:path>
            </a:pathLst>
          </a:custGeom>
          <a:ln w="28441">
            <a:solidFill>
              <a:srgbClr val="B519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8277850" y="4068994"/>
            <a:ext cx="142240" cy="28575"/>
          </a:xfrm>
          <a:custGeom>
            <a:avLst/>
            <a:gdLst/>
            <a:ahLst/>
            <a:cxnLst/>
            <a:rect l="l" t="t" r="r" b="b"/>
            <a:pathLst>
              <a:path w="142240" h="28575">
                <a:moveTo>
                  <a:pt x="0" y="0"/>
                </a:moveTo>
                <a:lnTo>
                  <a:pt x="142035" y="0"/>
                </a:lnTo>
                <a:lnTo>
                  <a:pt x="142035" y="28441"/>
                </a:lnTo>
                <a:lnTo>
                  <a:pt x="0" y="28441"/>
                </a:lnTo>
                <a:lnTo>
                  <a:pt x="0" y="0"/>
                </a:lnTo>
                <a:close/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4" name="object 354"/>
          <p:cNvSpPr/>
          <p:nvPr/>
        </p:nvSpPr>
        <p:spPr>
          <a:xfrm>
            <a:off x="8277849" y="4051928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 h="0">
                <a:moveTo>
                  <a:pt x="0" y="0"/>
                </a:moveTo>
                <a:lnTo>
                  <a:pt x="164753" y="0"/>
                </a:lnTo>
              </a:path>
            </a:pathLst>
          </a:custGeom>
          <a:ln w="34137">
            <a:solidFill>
              <a:srgbClr val="B317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8277850" y="4034864"/>
            <a:ext cx="165100" cy="34290"/>
          </a:xfrm>
          <a:custGeom>
            <a:avLst/>
            <a:gdLst/>
            <a:ahLst/>
            <a:cxnLst/>
            <a:rect l="l" t="t" r="r" b="b"/>
            <a:pathLst>
              <a:path w="165100" h="34289">
                <a:moveTo>
                  <a:pt x="0" y="0"/>
                </a:moveTo>
                <a:lnTo>
                  <a:pt x="164753" y="0"/>
                </a:lnTo>
                <a:lnTo>
                  <a:pt x="164753" y="34137"/>
                </a:lnTo>
                <a:lnTo>
                  <a:pt x="0" y="34137"/>
                </a:lnTo>
                <a:lnTo>
                  <a:pt x="0" y="0"/>
                </a:lnTo>
                <a:close/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/>
          <p:nvPr/>
        </p:nvSpPr>
        <p:spPr>
          <a:xfrm>
            <a:off x="8277849" y="4151492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 h="0">
                <a:moveTo>
                  <a:pt x="0" y="0"/>
                </a:moveTo>
                <a:lnTo>
                  <a:pt x="142035" y="0"/>
                </a:lnTo>
              </a:path>
            </a:pathLst>
          </a:custGeom>
          <a:ln w="28441">
            <a:solidFill>
              <a:srgbClr val="B014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7" name="object 357"/>
          <p:cNvSpPr/>
          <p:nvPr/>
        </p:nvSpPr>
        <p:spPr>
          <a:xfrm>
            <a:off x="8277850" y="4137269"/>
            <a:ext cx="142240" cy="28575"/>
          </a:xfrm>
          <a:custGeom>
            <a:avLst/>
            <a:gdLst/>
            <a:ahLst/>
            <a:cxnLst/>
            <a:rect l="l" t="t" r="r" b="b"/>
            <a:pathLst>
              <a:path w="142240" h="28575">
                <a:moveTo>
                  <a:pt x="0" y="0"/>
                </a:moveTo>
                <a:lnTo>
                  <a:pt x="142035" y="0"/>
                </a:lnTo>
                <a:lnTo>
                  <a:pt x="142035" y="28441"/>
                </a:lnTo>
                <a:lnTo>
                  <a:pt x="0" y="28441"/>
                </a:lnTo>
                <a:lnTo>
                  <a:pt x="0" y="0"/>
                </a:lnTo>
                <a:close/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8" name="object 358"/>
          <p:cNvSpPr/>
          <p:nvPr/>
        </p:nvSpPr>
        <p:spPr>
          <a:xfrm>
            <a:off x="8277849" y="4123051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 h="0">
                <a:moveTo>
                  <a:pt x="0" y="0"/>
                </a:moveTo>
                <a:lnTo>
                  <a:pt x="164753" y="0"/>
                </a:lnTo>
              </a:path>
            </a:pathLst>
          </a:custGeom>
          <a:ln w="28441">
            <a:solidFill>
              <a:srgbClr val="AE0F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9" name="object 359"/>
          <p:cNvSpPr/>
          <p:nvPr/>
        </p:nvSpPr>
        <p:spPr>
          <a:xfrm>
            <a:off x="8277850" y="4108827"/>
            <a:ext cx="165100" cy="28575"/>
          </a:xfrm>
          <a:custGeom>
            <a:avLst/>
            <a:gdLst/>
            <a:ahLst/>
            <a:cxnLst/>
            <a:rect l="l" t="t" r="r" b="b"/>
            <a:pathLst>
              <a:path w="165100" h="28575">
                <a:moveTo>
                  <a:pt x="0" y="0"/>
                </a:moveTo>
                <a:lnTo>
                  <a:pt x="164753" y="0"/>
                </a:lnTo>
                <a:lnTo>
                  <a:pt x="164753" y="28441"/>
                </a:lnTo>
                <a:lnTo>
                  <a:pt x="0" y="28441"/>
                </a:lnTo>
                <a:lnTo>
                  <a:pt x="0" y="0"/>
                </a:lnTo>
                <a:close/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0" name="object 360"/>
          <p:cNvSpPr/>
          <p:nvPr/>
        </p:nvSpPr>
        <p:spPr>
          <a:xfrm>
            <a:off x="7883425" y="4789627"/>
            <a:ext cx="71755" cy="81915"/>
          </a:xfrm>
          <a:custGeom>
            <a:avLst/>
            <a:gdLst/>
            <a:ahLst/>
            <a:cxnLst/>
            <a:rect l="l" t="t" r="r" b="b"/>
            <a:pathLst>
              <a:path w="71754" h="81914">
                <a:moveTo>
                  <a:pt x="43306" y="0"/>
                </a:moveTo>
                <a:lnTo>
                  <a:pt x="0" y="0"/>
                </a:lnTo>
                <a:lnTo>
                  <a:pt x="0" y="81435"/>
                </a:lnTo>
                <a:lnTo>
                  <a:pt x="10767" y="81435"/>
                </a:lnTo>
                <a:lnTo>
                  <a:pt x="10767" y="45215"/>
                </a:lnTo>
                <a:lnTo>
                  <a:pt x="43868" y="45215"/>
                </a:lnTo>
                <a:lnTo>
                  <a:pt x="42057" y="44326"/>
                </a:lnTo>
                <a:lnTo>
                  <a:pt x="49883" y="43302"/>
                </a:lnTo>
                <a:lnTo>
                  <a:pt x="55650" y="40828"/>
                </a:lnTo>
                <a:lnTo>
                  <a:pt x="60311" y="35886"/>
                </a:lnTo>
                <a:lnTo>
                  <a:pt x="10767" y="35886"/>
                </a:lnTo>
                <a:lnTo>
                  <a:pt x="10767" y="8994"/>
                </a:lnTo>
                <a:lnTo>
                  <a:pt x="61053" y="8994"/>
                </a:lnTo>
                <a:lnTo>
                  <a:pt x="59371" y="6193"/>
                </a:lnTo>
                <a:lnTo>
                  <a:pt x="56374" y="3633"/>
                </a:lnTo>
                <a:lnTo>
                  <a:pt x="52595" y="2218"/>
                </a:lnTo>
                <a:lnTo>
                  <a:pt x="48825" y="746"/>
                </a:lnTo>
                <a:lnTo>
                  <a:pt x="43306" y="0"/>
                </a:lnTo>
                <a:close/>
              </a:path>
              <a:path w="71754" h="81914">
                <a:moveTo>
                  <a:pt x="43868" y="45215"/>
                </a:moveTo>
                <a:lnTo>
                  <a:pt x="25993" y="45215"/>
                </a:lnTo>
                <a:lnTo>
                  <a:pt x="27995" y="45385"/>
                </a:lnTo>
                <a:lnTo>
                  <a:pt x="30878" y="46047"/>
                </a:lnTo>
                <a:lnTo>
                  <a:pt x="58149" y="81435"/>
                </a:lnTo>
                <a:lnTo>
                  <a:pt x="71685" y="81435"/>
                </a:lnTo>
                <a:lnTo>
                  <a:pt x="48604" y="48436"/>
                </a:lnTo>
                <a:lnTo>
                  <a:pt x="44940" y="45741"/>
                </a:lnTo>
                <a:lnTo>
                  <a:pt x="43868" y="45215"/>
                </a:lnTo>
                <a:close/>
              </a:path>
              <a:path w="71754" h="81914">
                <a:moveTo>
                  <a:pt x="61053" y="8994"/>
                </a:moveTo>
                <a:lnTo>
                  <a:pt x="42504" y="8994"/>
                </a:lnTo>
                <a:lnTo>
                  <a:pt x="46885" y="10274"/>
                </a:lnTo>
                <a:lnTo>
                  <a:pt x="49712" y="12777"/>
                </a:lnTo>
                <a:lnTo>
                  <a:pt x="52517" y="15216"/>
                </a:lnTo>
                <a:lnTo>
                  <a:pt x="53931" y="18387"/>
                </a:lnTo>
                <a:lnTo>
                  <a:pt x="53931" y="24829"/>
                </a:lnTo>
                <a:lnTo>
                  <a:pt x="38783" y="35886"/>
                </a:lnTo>
                <a:lnTo>
                  <a:pt x="60311" y="35886"/>
                </a:lnTo>
                <a:lnTo>
                  <a:pt x="63141" y="32885"/>
                </a:lnTo>
                <a:lnTo>
                  <a:pt x="65024" y="27993"/>
                </a:lnTo>
                <a:lnTo>
                  <a:pt x="65024" y="17719"/>
                </a:lnTo>
                <a:lnTo>
                  <a:pt x="63859" y="13609"/>
                </a:lnTo>
                <a:lnTo>
                  <a:pt x="61053" y="89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1" name="object 361"/>
          <p:cNvSpPr/>
          <p:nvPr/>
        </p:nvSpPr>
        <p:spPr>
          <a:xfrm>
            <a:off x="7995832" y="4789627"/>
            <a:ext cx="22225" cy="104139"/>
          </a:xfrm>
          <a:custGeom>
            <a:avLst/>
            <a:gdLst/>
            <a:ahLst/>
            <a:cxnLst/>
            <a:rect l="l" t="t" r="r" b="b"/>
            <a:pathLst>
              <a:path w="22225" h="104139">
                <a:moveTo>
                  <a:pt x="21973" y="0"/>
                </a:moveTo>
                <a:lnTo>
                  <a:pt x="0" y="0"/>
                </a:lnTo>
                <a:lnTo>
                  <a:pt x="0" y="104096"/>
                </a:lnTo>
                <a:lnTo>
                  <a:pt x="21973" y="104096"/>
                </a:lnTo>
                <a:lnTo>
                  <a:pt x="21973" y="95770"/>
                </a:lnTo>
                <a:lnTo>
                  <a:pt x="9992" y="95770"/>
                </a:lnTo>
                <a:lnTo>
                  <a:pt x="9992" y="8219"/>
                </a:lnTo>
                <a:lnTo>
                  <a:pt x="21973" y="8219"/>
                </a:lnTo>
                <a:lnTo>
                  <a:pt x="219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2" name="object 362"/>
          <p:cNvSpPr/>
          <p:nvPr/>
        </p:nvSpPr>
        <p:spPr>
          <a:xfrm>
            <a:off x="8027209" y="4810737"/>
            <a:ext cx="80010" cy="60325"/>
          </a:xfrm>
          <a:custGeom>
            <a:avLst/>
            <a:gdLst/>
            <a:ahLst/>
            <a:cxnLst/>
            <a:rect l="l" t="t" r="r" b="b"/>
            <a:pathLst>
              <a:path w="80009" h="60325">
                <a:moveTo>
                  <a:pt x="8876" y="1329"/>
                </a:moveTo>
                <a:lnTo>
                  <a:pt x="0" y="1329"/>
                </a:lnTo>
                <a:lnTo>
                  <a:pt x="0" y="60325"/>
                </a:lnTo>
                <a:lnTo>
                  <a:pt x="9991" y="60325"/>
                </a:lnTo>
                <a:lnTo>
                  <a:pt x="9991" y="24324"/>
                </a:lnTo>
                <a:lnTo>
                  <a:pt x="10488" y="20271"/>
                </a:lnTo>
                <a:lnTo>
                  <a:pt x="11540" y="17441"/>
                </a:lnTo>
                <a:lnTo>
                  <a:pt x="12654" y="14547"/>
                </a:lnTo>
                <a:lnTo>
                  <a:pt x="14372" y="12386"/>
                </a:lnTo>
                <a:lnTo>
                  <a:pt x="18901" y="9549"/>
                </a:lnTo>
                <a:lnTo>
                  <a:pt x="8876" y="9549"/>
                </a:lnTo>
                <a:lnTo>
                  <a:pt x="8876" y="1329"/>
                </a:lnTo>
                <a:close/>
              </a:path>
              <a:path w="80009" h="60325">
                <a:moveTo>
                  <a:pt x="42817" y="8660"/>
                </a:moveTo>
                <a:lnTo>
                  <a:pt x="28214" y="8660"/>
                </a:lnTo>
                <a:lnTo>
                  <a:pt x="30877" y="9776"/>
                </a:lnTo>
                <a:lnTo>
                  <a:pt x="34122" y="14220"/>
                </a:lnTo>
                <a:lnTo>
                  <a:pt x="34927" y="17441"/>
                </a:lnTo>
                <a:lnTo>
                  <a:pt x="34954" y="60325"/>
                </a:lnTo>
                <a:lnTo>
                  <a:pt x="44938" y="60325"/>
                </a:lnTo>
                <a:lnTo>
                  <a:pt x="44938" y="19937"/>
                </a:lnTo>
                <a:lnTo>
                  <a:pt x="46302" y="15522"/>
                </a:lnTo>
                <a:lnTo>
                  <a:pt x="51487" y="10331"/>
                </a:lnTo>
                <a:lnTo>
                  <a:pt x="43390" y="10331"/>
                </a:lnTo>
                <a:lnTo>
                  <a:pt x="42817" y="8660"/>
                </a:lnTo>
                <a:close/>
              </a:path>
              <a:path w="80009" h="60325">
                <a:moveTo>
                  <a:pt x="78364" y="8660"/>
                </a:moveTo>
                <a:lnTo>
                  <a:pt x="61641" y="8660"/>
                </a:lnTo>
                <a:lnTo>
                  <a:pt x="63638" y="9215"/>
                </a:lnTo>
                <a:lnTo>
                  <a:pt x="65356" y="10331"/>
                </a:lnTo>
                <a:lnTo>
                  <a:pt x="67054" y="11383"/>
                </a:lnTo>
                <a:lnTo>
                  <a:pt x="68247" y="12770"/>
                </a:lnTo>
                <a:lnTo>
                  <a:pt x="69575" y="16275"/>
                </a:lnTo>
                <a:lnTo>
                  <a:pt x="69909" y="19105"/>
                </a:lnTo>
                <a:lnTo>
                  <a:pt x="69909" y="60325"/>
                </a:lnTo>
                <a:lnTo>
                  <a:pt x="79787" y="60325"/>
                </a:lnTo>
                <a:lnTo>
                  <a:pt x="79697" y="12770"/>
                </a:lnTo>
                <a:lnTo>
                  <a:pt x="78364" y="8660"/>
                </a:lnTo>
                <a:close/>
              </a:path>
              <a:path w="80009" h="60325">
                <a:moveTo>
                  <a:pt x="67409" y="0"/>
                </a:moveTo>
                <a:lnTo>
                  <a:pt x="54093" y="0"/>
                </a:lnTo>
                <a:lnTo>
                  <a:pt x="48050" y="3441"/>
                </a:lnTo>
                <a:lnTo>
                  <a:pt x="43390" y="10331"/>
                </a:lnTo>
                <a:lnTo>
                  <a:pt x="51487" y="10331"/>
                </a:lnTo>
                <a:lnTo>
                  <a:pt x="51763" y="10054"/>
                </a:lnTo>
                <a:lnTo>
                  <a:pt x="55208" y="8660"/>
                </a:lnTo>
                <a:lnTo>
                  <a:pt x="78364" y="8660"/>
                </a:lnTo>
                <a:lnTo>
                  <a:pt x="78174" y="8077"/>
                </a:lnTo>
                <a:lnTo>
                  <a:pt x="75015" y="4884"/>
                </a:lnTo>
                <a:lnTo>
                  <a:pt x="71904" y="1635"/>
                </a:lnTo>
                <a:lnTo>
                  <a:pt x="67409" y="0"/>
                </a:lnTo>
                <a:close/>
              </a:path>
              <a:path w="80009" h="60325">
                <a:moveTo>
                  <a:pt x="31097" y="0"/>
                </a:moveTo>
                <a:lnTo>
                  <a:pt x="22802" y="0"/>
                </a:lnTo>
                <a:lnTo>
                  <a:pt x="19309" y="888"/>
                </a:lnTo>
                <a:lnTo>
                  <a:pt x="13150" y="4387"/>
                </a:lnTo>
                <a:lnTo>
                  <a:pt x="10708" y="6662"/>
                </a:lnTo>
                <a:lnTo>
                  <a:pt x="8876" y="9549"/>
                </a:lnTo>
                <a:lnTo>
                  <a:pt x="18901" y="9549"/>
                </a:lnTo>
                <a:lnTo>
                  <a:pt x="19117" y="9414"/>
                </a:lnTo>
                <a:lnTo>
                  <a:pt x="21695" y="8660"/>
                </a:lnTo>
                <a:lnTo>
                  <a:pt x="42817" y="8660"/>
                </a:lnTo>
                <a:lnTo>
                  <a:pt x="42275" y="7082"/>
                </a:lnTo>
                <a:lnTo>
                  <a:pt x="40308" y="4550"/>
                </a:lnTo>
                <a:lnTo>
                  <a:pt x="37510" y="2773"/>
                </a:lnTo>
                <a:lnTo>
                  <a:pt x="34677" y="938"/>
                </a:lnTo>
                <a:lnTo>
                  <a:pt x="310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3" name="object 363"/>
          <p:cNvSpPr/>
          <p:nvPr/>
        </p:nvSpPr>
        <p:spPr>
          <a:xfrm>
            <a:off x="8116534" y="4789627"/>
            <a:ext cx="22225" cy="104139"/>
          </a:xfrm>
          <a:custGeom>
            <a:avLst/>
            <a:gdLst/>
            <a:ahLst/>
            <a:cxnLst/>
            <a:rect l="l" t="t" r="r" b="b"/>
            <a:pathLst>
              <a:path w="22225" h="104139">
                <a:moveTo>
                  <a:pt x="21972" y="0"/>
                </a:moveTo>
                <a:lnTo>
                  <a:pt x="0" y="0"/>
                </a:lnTo>
                <a:lnTo>
                  <a:pt x="0" y="8219"/>
                </a:lnTo>
                <a:lnTo>
                  <a:pt x="11987" y="8219"/>
                </a:lnTo>
                <a:lnTo>
                  <a:pt x="11987" y="95770"/>
                </a:lnTo>
                <a:lnTo>
                  <a:pt x="0" y="95770"/>
                </a:lnTo>
                <a:lnTo>
                  <a:pt x="0" y="104096"/>
                </a:lnTo>
                <a:lnTo>
                  <a:pt x="21972" y="104096"/>
                </a:lnTo>
                <a:lnTo>
                  <a:pt x="219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4" name="object 364"/>
          <p:cNvSpPr/>
          <p:nvPr/>
        </p:nvSpPr>
        <p:spPr>
          <a:xfrm>
            <a:off x="6634101" y="2779340"/>
            <a:ext cx="81915" cy="64769"/>
          </a:xfrm>
          <a:custGeom>
            <a:avLst/>
            <a:gdLst/>
            <a:ahLst/>
            <a:cxnLst/>
            <a:rect l="l" t="t" r="r" b="b"/>
            <a:pathLst>
              <a:path w="81915" h="64769">
                <a:moveTo>
                  <a:pt x="25483" y="14220"/>
                </a:moveTo>
                <a:lnTo>
                  <a:pt x="9545" y="14220"/>
                </a:lnTo>
                <a:lnTo>
                  <a:pt x="12293" y="16887"/>
                </a:lnTo>
                <a:lnTo>
                  <a:pt x="15510" y="19724"/>
                </a:lnTo>
                <a:lnTo>
                  <a:pt x="71352" y="64328"/>
                </a:lnTo>
                <a:lnTo>
                  <a:pt x="81337" y="64328"/>
                </a:lnTo>
                <a:lnTo>
                  <a:pt x="81337" y="51997"/>
                </a:lnTo>
                <a:lnTo>
                  <a:pt x="71685" y="51997"/>
                </a:lnTo>
                <a:lnTo>
                  <a:pt x="66024" y="46992"/>
                </a:lnTo>
                <a:lnTo>
                  <a:pt x="25483" y="14220"/>
                </a:lnTo>
                <a:close/>
              </a:path>
              <a:path w="81915" h="64769">
                <a:moveTo>
                  <a:pt x="9545" y="1336"/>
                </a:moveTo>
                <a:lnTo>
                  <a:pt x="0" y="1336"/>
                </a:lnTo>
                <a:lnTo>
                  <a:pt x="0" y="59663"/>
                </a:lnTo>
                <a:lnTo>
                  <a:pt x="9545" y="59663"/>
                </a:lnTo>
                <a:lnTo>
                  <a:pt x="9545" y="14220"/>
                </a:lnTo>
                <a:lnTo>
                  <a:pt x="25483" y="14220"/>
                </a:lnTo>
                <a:lnTo>
                  <a:pt x="9545" y="1336"/>
                </a:lnTo>
                <a:close/>
              </a:path>
              <a:path w="81915" h="64769">
                <a:moveTo>
                  <a:pt x="81337" y="0"/>
                </a:moveTo>
                <a:lnTo>
                  <a:pt x="71685" y="0"/>
                </a:lnTo>
                <a:lnTo>
                  <a:pt x="71685" y="51997"/>
                </a:lnTo>
                <a:lnTo>
                  <a:pt x="81337" y="51997"/>
                </a:lnTo>
                <a:lnTo>
                  <a:pt x="813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5" name="object 365"/>
          <p:cNvSpPr/>
          <p:nvPr/>
        </p:nvSpPr>
        <p:spPr>
          <a:xfrm>
            <a:off x="6634101" y="2731770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 h="0">
                <a:moveTo>
                  <a:pt x="0" y="0"/>
                </a:moveTo>
                <a:lnTo>
                  <a:pt x="103977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6" name="object 366"/>
          <p:cNvSpPr/>
          <p:nvPr/>
        </p:nvSpPr>
        <p:spPr>
          <a:xfrm>
            <a:off x="6634101" y="2720975"/>
            <a:ext cx="8255" cy="0"/>
          </a:xfrm>
          <a:custGeom>
            <a:avLst/>
            <a:gdLst/>
            <a:ahLst/>
            <a:cxnLst/>
            <a:rect l="l" t="t" r="r" b="b"/>
            <a:pathLst>
              <a:path w="8254" h="0">
                <a:moveTo>
                  <a:pt x="0" y="0"/>
                </a:moveTo>
                <a:lnTo>
                  <a:pt x="821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7" name="object 367"/>
          <p:cNvSpPr/>
          <p:nvPr/>
        </p:nvSpPr>
        <p:spPr>
          <a:xfrm>
            <a:off x="6729755" y="2721094"/>
            <a:ext cx="8890" cy="0"/>
          </a:xfrm>
          <a:custGeom>
            <a:avLst/>
            <a:gdLst/>
            <a:ahLst/>
            <a:cxnLst/>
            <a:rect l="l" t="t" r="r" b="b"/>
            <a:pathLst>
              <a:path w="8890" h="0">
                <a:moveTo>
                  <a:pt x="0" y="0"/>
                </a:moveTo>
                <a:lnTo>
                  <a:pt x="8323" y="0"/>
                </a:lnTo>
              </a:path>
            </a:pathLst>
          </a:custGeom>
          <a:ln w="119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8" name="object 368"/>
          <p:cNvSpPr/>
          <p:nvPr/>
        </p:nvSpPr>
        <p:spPr>
          <a:xfrm>
            <a:off x="6655187" y="2625797"/>
            <a:ext cx="60325" cy="80010"/>
          </a:xfrm>
          <a:custGeom>
            <a:avLst/>
            <a:gdLst/>
            <a:ahLst/>
            <a:cxnLst/>
            <a:rect l="l" t="t" r="r" b="b"/>
            <a:pathLst>
              <a:path w="60325" h="80010">
                <a:moveTo>
                  <a:pt x="60251" y="0"/>
                </a:moveTo>
                <a:lnTo>
                  <a:pt x="13037" y="0"/>
                </a:lnTo>
                <a:lnTo>
                  <a:pt x="8074" y="1614"/>
                </a:lnTo>
                <a:lnTo>
                  <a:pt x="4878" y="4777"/>
                </a:lnTo>
                <a:lnTo>
                  <a:pt x="1633" y="7891"/>
                </a:lnTo>
                <a:lnTo>
                  <a:pt x="0" y="12392"/>
                </a:lnTo>
                <a:lnTo>
                  <a:pt x="0" y="25725"/>
                </a:lnTo>
                <a:lnTo>
                  <a:pt x="3436" y="31776"/>
                </a:lnTo>
                <a:lnTo>
                  <a:pt x="10318" y="36440"/>
                </a:lnTo>
                <a:lnTo>
                  <a:pt x="7072" y="37556"/>
                </a:lnTo>
                <a:lnTo>
                  <a:pt x="4551" y="39526"/>
                </a:lnTo>
                <a:lnTo>
                  <a:pt x="2776" y="42327"/>
                </a:lnTo>
                <a:lnTo>
                  <a:pt x="944" y="45165"/>
                </a:lnTo>
                <a:lnTo>
                  <a:pt x="0" y="48748"/>
                </a:lnTo>
                <a:lnTo>
                  <a:pt x="0" y="57053"/>
                </a:lnTo>
                <a:lnTo>
                  <a:pt x="886" y="60552"/>
                </a:lnTo>
                <a:lnTo>
                  <a:pt x="2663" y="63658"/>
                </a:lnTo>
                <a:lnTo>
                  <a:pt x="4381" y="66716"/>
                </a:lnTo>
                <a:lnTo>
                  <a:pt x="6653" y="69162"/>
                </a:lnTo>
                <a:lnTo>
                  <a:pt x="9544" y="70996"/>
                </a:lnTo>
                <a:lnTo>
                  <a:pt x="1328" y="70996"/>
                </a:lnTo>
                <a:lnTo>
                  <a:pt x="1328" y="79885"/>
                </a:lnTo>
                <a:lnTo>
                  <a:pt x="60251" y="79885"/>
                </a:lnTo>
                <a:lnTo>
                  <a:pt x="60251" y="69880"/>
                </a:lnTo>
                <a:lnTo>
                  <a:pt x="24301" y="69880"/>
                </a:lnTo>
                <a:lnTo>
                  <a:pt x="20253" y="69382"/>
                </a:lnTo>
                <a:lnTo>
                  <a:pt x="8657" y="58163"/>
                </a:lnTo>
                <a:lnTo>
                  <a:pt x="8657" y="51635"/>
                </a:lnTo>
                <a:lnTo>
                  <a:pt x="9765" y="48968"/>
                </a:lnTo>
                <a:lnTo>
                  <a:pt x="14203" y="45720"/>
                </a:lnTo>
                <a:lnTo>
                  <a:pt x="17533" y="44888"/>
                </a:lnTo>
                <a:lnTo>
                  <a:pt x="60251" y="44888"/>
                </a:lnTo>
                <a:lnTo>
                  <a:pt x="60251" y="34890"/>
                </a:lnTo>
                <a:lnTo>
                  <a:pt x="19919" y="34890"/>
                </a:lnTo>
                <a:lnTo>
                  <a:pt x="15510" y="33525"/>
                </a:lnTo>
                <a:lnTo>
                  <a:pt x="10041" y="28058"/>
                </a:lnTo>
                <a:lnTo>
                  <a:pt x="8657" y="24608"/>
                </a:lnTo>
                <a:lnTo>
                  <a:pt x="8657" y="18166"/>
                </a:lnTo>
                <a:lnTo>
                  <a:pt x="9210" y="16168"/>
                </a:lnTo>
                <a:lnTo>
                  <a:pt x="10318" y="14447"/>
                </a:lnTo>
                <a:lnTo>
                  <a:pt x="11376" y="12748"/>
                </a:lnTo>
                <a:lnTo>
                  <a:pt x="12760" y="11554"/>
                </a:lnTo>
                <a:lnTo>
                  <a:pt x="14536" y="10892"/>
                </a:lnTo>
                <a:lnTo>
                  <a:pt x="16256" y="10224"/>
                </a:lnTo>
                <a:lnTo>
                  <a:pt x="19081" y="9890"/>
                </a:lnTo>
                <a:lnTo>
                  <a:pt x="60251" y="9890"/>
                </a:lnTo>
                <a:lnTo>
                  <a:pt x="602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9" name="object 369"/>
          <p:cNvSpPr/>
          <p:nvPr/>
        </p:nvSpPr>
        <p:spPr>
          <a:xfrm>
            <a:off x="6634101" y="2610485"/>
            <a:ext cx="8255" cy="0"/>
          </a:xfrm>
          <a:custGeom>
            <a:avLst/>
            <a:gdLst/>
            <a:ahLst/>
            <a:cxnLst/>
            <a:rect l="l" t="t" r="r" b="b"/>
            <a:pathLst>
              <a:path w="8254" h="0">
                <a:moveTo>
                  <a:pt x="0" y="0"/>
                </a:moveTo>
                <a:lnTo>
                  <a:pt x="821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0" name="object 370"/>
          <p:cNvSpPr/>
          <p:nvPr/>
        </p:nvSpPr>
        <p:spPr>
          <a:xfrm>
            <a:off x="6634101" y="2599689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 h="0">
                <a:moveTo>
                  <a:pt x="0" y="0"/>
                </a:moveTo>
                <a:lnTo>
                  <a:pt x="103977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1" name="object 371"/>
          <p:cNvSpPr/>
          <p:nvPr/>
        </p:nvSpPr>
        <p:spPr>
          <a:xfrm>
            <a:off x="6729755" y="2610246"/>
            <a:ext cx="8890" cy="0"/>
          </a:xfrm>
          <a:custGeom>
            <a:avLst/>
            <a:gdLst/>
            <a:ahLst/>
            <a:cxnLst/>
            <a:rect l="l" t="t" r="r" b="b"/>
            <a:pathLst>
              <a:path w="8890" h="0">
                <a:moveTo>
                  <a:pt x="0" y="0"/>
                </a:moveTo>
                <a:lnTo>
                  <a:pt x="8323" y="0"/>
                </a:lnTo>
              </a:path>
            </a:pathLst>
          </a:custGeom>
          <a:ln w="120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2" name="object 372"/>
          <p:cNvSpPr txBox="1"/>
          <p:nvPr/>
        </p:nvSpPr>
        <p:spPr>
          <a:xfrm>
            <a:off x="8337023" y="798427"/>
            <a:ext cx="551815" cy="440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 indent="1905">
              <a:lnSpc>
                <a:spcPct val="77200"/>
              </a:lnSpc>
            </a:pPr>
            <a:r>
              <a:rPr dirty="0" sz="900">
                <a:latin typeface="Verdana"/>
                <a:cs typeface="Verdana"/>
              </a:rPr>
              <a:t>t</a:t>
            </a:r>
            <a:r>
              <a:rPr dirty="0" sz="900">
                <a:latin typeface="Verdana"/>
                <a:cs typeface="Verdana"/>
              </a:rPr>
              <a:t>=</a:t>
            </a:r>
            <a:r>
              <a:rPr dirty="0" sz="900" spc="-30">
                <a:latin typeface="Verdana"/>
                <a:cs typeface="Verdana"/>
              </a:rPr>
              <a:t>0.</a:t>
            </a:r>
            <a:r>
              <a:rPr dirty="0" sz="900" spc="-10">
                <a:latin typeface="Verdana"/>
                <a:cs typeface="Verdana"/>
              </a:rPr>
              <a:t>39</a:t>
            </a:r>
            <a:r>
              <a:rPr dirty="0" sz="900" spc="-5">
                <a:latin typeface="Verdana"/>
                <a:cs typeface="Verdana"/>
              </a:rPr>
              <a:t>9</a:t>
            </a:r>
            <a:r>
              <a:rPr dirty="0" sz="900" spc="-5">
                <a:latin typeface="Verdana"/>
                <a:cs typeface="Verdana"/>
              </a:rPr>
              <a:t>s  </a:t>
            </a:r>
            <a:r>
              <a:rPr dirty="0" sz="900">
                <a:latin typeface="Verdana"/>
                <a:cs typeface="Verdana"/>
              </a:rPr>
              <a:t>t</a:t>
            </a:r>
            <a:r>
              <a:rPr dirty="0" sz="900">
                <a:latin typeface="Verdana"/>
                <a:cs typeface="Verdana"/>
              </a:rPr>
              <a:t>=</a:t>
            </a:r>
            <a:r>
              <a:rPr dirty="0" sz="900" spc="-30">
                <a:latin typeface="Verdana"/>
                <a:cs typeface="Verdana"/>
              </a:rPr>
              <a:t>0.</a:t>
            </a:r>
            <a:r>
              <a:rPr dirty="0" sz="900" spc="-10">
                <a:latin typeface="Verdana"/>
                <a:cs typeface="Verdana"/>
              </a:rPr>
              <a:t>49</a:t>
            </a:r>
            <a:r>
              <a:rPr dirty="0" sz="900" spc="-5">
                <a:latin typeface="Verdana"/>
                <a:cs typeface="Verdana"/>
              </a:rPr>
              <a:t>8</a:t>
            </a:r>
            <a:r>
              <a:rPr dirty="0" sz="900" spc="-5">
                <a:latin typeface="Verdana"/>
                <a:cs typeface="Verdana"/>
              </a:rPr>
              <a:t>s  </a:t>
            </a:r>
            <a:r>
              <a:rPr dirty="0" sz="900">
                <a:latin typeface="Verdana"/>
                <a:cs typeface="Verdana"/>
              </a:rPr>
              <a:t>t</a:t>
            </a:r>
            <a:r>
              <a:rPr dirty="0" sz="900">
                <a:latin typeface="Verdana"/>
                <a:cs typeface="Verdana"/>
              </a:rPr>
              <a:t>=</a:t>
            </a:r>
            <a:r>
              <a:rPr dirty="0" sz="900" spc="-30">
                <a:latin typeface="Verdana"/>
                <a:cs typeface="Verdana"/>
              </a:rPr>
              <a:t>0.</a:t>
            </a:r>
            <a:r>
              <a:rPr dirty="0" sz="900" spc="-10">
                <a:latin typeface="Verdana"/>
                <a:cs typeface="Verdana"/>
              </a:rPr>
              <a:t>69</a:t>
            </a:r>
            <a:r>
              <a:rPr dirty="0" sz="900" spc="-5">
                <a:latin typeface="Verdana"/>
                <a:cs typeface="Verdana"/>
              </a:rPr>
              <a:t>7</a:t>
            </a:r>
            <a:r>
              <a:rPr dirty="0" sz="900" spc="-5">
                <a:latin typeface="Verdana"/>
                <a:cs typeface="Verdana"/>
              </a:rPr>
              <a:t>s  </a:t>
            </a:r>
            <a:r>
              <a:rPr dirty="0" sz="900">
                <a:latin typeface="Verdana"/>
                <a:cs typeface="Verdana"/>
              </a:rPr>
              <a:t>t</a:t>
            </a:r>
            <a:r>
              <a:rPr dirty="0" sz="900">
                <a:latin typeface="Verdana"/>
                <a:cs typeface="Verdana"/>
              </a:rPr>
              <a:t>=</a:t>
            </a:r>
            <a:r>
              <a:rPr dirty="0" sz="900" spc="-30">
                <a:latin typeface="Verdana"/>
                <a:cs typeface="Verdana"/>
              </a:rPr>
              <a:t>0.</a:t>
            </a:r>
            <a:r>
              <a:rPr dirty="0" sz="900" spc="-10">
                <a:latin typeface="Verdana"/>
                <a:cs typeface="Verdana"/>
              </a:rPr>
              <a:t>79</a:t>
            </a:r>
            <a:r>
              <a:rPr dirty="0" sz="900" spc="-5">
                <a:latin typeface="Verdana"/>
                <a:cs typeface="Verdana"/>
              </a:rPr>
              <a:t>9</a:t>
            </a:r>
            <a:r>
              <a:rPr dirty="0" sz="900" spc="-5">
                <a:latin typeface="Verdana"/>
                <a:cs typeface="Verdana"/>
              </a:rPr>
              <a:t>s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73" name="object 373"/>
          <p:cNvSpPr txBox="1"/>
          <p:nvPr/>
        </p:nvSpPr>
        <p:spPr>
          <a:xfrm>
            <a:off x="7299313" y="1285666"/>
            <a:ext cx="88265" cy="290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 u="heavy"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4" name="object 374"/>
          <p:cNvSpPr txBox="1"/>
          <p:nvPr/>
        </p:nvSpPr>
        <p:spPr>
          <a:xfrm>
            <a:off x="5938897" y="744769"/>
            <a:ext cx="842644" cy="831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31775">
              <a:lnSpc>
                <a:spcPct val="148600"/>
              </a:lnSpc>
            </a:pPr>
            <a:r>
              <a:rPr dirty="0" sz="1800">
                <a:latin typeface="Arial"/>
                <a:cs typeface="Arial"/>
              </a:rPr>
              <a:t>PF2U  PF1AU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5" name="object 375"/>
          <p:cNvSpPr txBox="1"/>
          <p:nvPr/>
        </p:nvSpPr>
        <p:spPr>
          <a:xfrm>
            <a:off x="5903683" y="3920348"/>
            <a:ext cx="789940" cy="697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PF1AL</a:t>
            </a:r>
            <a:endParaRPr sz="1800">
              <a:latin typeface="Arial"/>
              <a:cs typeface="Arial"/>
            </a:endParaRPr>
          </a:p>
          <a:p>
            <a:pPr marL="229870">
              <a:lnSpc>
                <a:spcPct val="100000"/>
              </a:lnSpc>
              <a:spcBef>
                <a:spcPts val="1050"/>
              </a:spcBef>
            </a:pPr>
            <a:r>
              <a:rPr dirty="0" sz="1800">
                <a:latin typeface="Arial"/>
                <a:cs typeface="Arial"/>
              </a:rPr>
              <a:t>PF2L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6" name="object 376"/>
          <p:cNvSpPr/>
          <p:nvPr/>
        </p:nvSpPr>
        <p:spPr>
          <a:xfrm>
            <a:off x="1508543" y="4507859"/>
            <a:ext cx="2989580" cy="13335"/>
          </a:xfrm>
          <a:custGeom>
            <a:avLst/>
            <a:gdLst/>
            <a:ahLst/>
            <a:cxnLst/>
            <a:rect l="l" t="t" r="r" b="b"/>
            <a:pathLst>
              <a:path w="2989579" h="13335">
                <a:moveTo>
                  <a:pt x="0" y="12915"/>
                </a:moveTo>
                <a:lnTo>
                  <a:pt x="2989445" y="12915"/>
                </a:lnTo>
                <a:lnTo>
                  <a:pt x="2989445" y="0"/>
                </a:lnTo>
                <a:lnTo>
                  <a:pt x="0" y="0"/>
                </a:lnTo>
                <a:lnTo>
                  <a:pt x="0" y="12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7" name="object 377"/>
          <p:cNvSpPr/>
          <p:nvPr/>
        </p:nvSpPr>
        <p:spPr>
          <a:xfrm>
            <a:off x="1508543" y="2186549"/>
            <a:ext cx="2989580" cy="13335"/>
          </a:xfrm>
          <a:custGeom>
            <a:avLst/>
            <a:gdLst/>
            <a:ahLst/>
            <a:cxnLst/>
            <a:rect l="l" t="t" r="r" b="b"/>
            <a:pathLst>
              <a:path w="2989579" h="13335">
                <a:moveTo>
                  <a:pt x="0" y="12915"/>
                </a:moveTo>
                <a:lnTo>
                  <a:pt x="2989445" y="12915"/>
                </a:lnTo>
                <a:lnTo>
                  <a:pt x="2989445" y="0"/>
                </a:lnTo>
                <a:lnTo>
                  <a:pt x="0" y="0"/>
                </a:lnTo>
                <a:lnTo>
                  <a:pt x="0" y="12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8" name="object 378"/>
          <p:cNvSpPr/>
          <p:nvPr/>
        </p:nvSpPr>
        <p:spPr>
          <a:xfrm>
            <a:off x="1502085" y="2193007"/>
            <a:ext cx="13335" cy="2321560"/>
          </a:xfrm>
          <a:custGeom>
            <a:avLst/>
            <a:gdLst/>
            <a:ahLst/>
            <a:cxnLst/>
            <a:rect l="l" t="t" r="r" b="b"/>
            <a:pathLst>
              <a:path w="13334" h="2321560">
                <a:moveTo>
                  <a:pt x="0" y="2321309"/>
                </a:moveTo>
                <a:lnTo>
                  <a:pt x="12915" y="2321309"/>
                </a:lnTo>
                <a:lnTo>
                  <a:pt x="12915" y="0"/>
                </a:lnTo>
                <a:lnTo>
                  <a:pt x="0" y="0"/>
                </a:lnTo>
                <a:lnTo>
                  <a:pt x="0" y="2321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9" name="object 379"/>
          <p:cNvSpPr/>
          <p:nvPr/>
        </p:nvSpPr>
        <p:spPr>
          <a:xfrm>
            <a:off x="4491532" y="2193007"/>
            <a:ext cx="13335" cy="2321560"/>
          </a:xfrm>
          <a:custGeom>
            <a:avLst/>
            <a:gdLst/>
            <a:ahLst/>
            <a:cxnLst/>
            <a:rect l="l" t="t" r="r" b="b"/>
            <a:pathLst>
              <a:path w="13335" h="2321560">
                <a:moveTo>
                  <a:pt x="0" y="2321309"/>
                </a:moveTo>
                <a:lnTo>
                  <a:pt x="12915" y="2321309"/>
                </a:lnTo>
                <a:lnTo>
                  <a:pt x="12915" y="0"/>
                </a:lnTo>
                <a:lnTo>
                  <a:pt x="0" y="0"/>
                </a:lnTo>
                <a:lnTo>
                  <a:pt x="0" y="2321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0" name="object 380"/>
          <p:cNvSpPr/>
          <p:nvPr/>
        </p:nvSpPr>
        <p:spPr>
          <a:xfrm>
            <a:off x="1508543" y="4507859"/>
            <a:ext cx="2989580" cy="13335"/>
          </a:xfrm>
          <a:custGeom>
            <a:avLst/>
            <a:gdLst/>
            <a:ahLst/>
            <a:cxnLst/>
            <a:rect l="l" t="t" r="r" b="b"/>
            <a:pathLst>
              <a:path w="2989579" h="13335">
                <a:moveTo>
                  <a:pt x="0" y="12915"/>
                </a:moveTo>
                <a:lnTo>
                  <a:pt x="2989445" y="12915"/>
                </a:lnTo>
                <a:lnTo>
                  <a:pt x="2989445" y="0"/>
                </a:lnTo>
                <a:lnTo>
                  <a:pt x="0" y="0"/>
                </a:lnTo>
                <a:lnTo>
                  <a:pt x="0" y="12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1" name="object 381"/>
          <p:cNvSpPr/>
          <p:nvPr/>
        </p:nvSpPr>
        <p:spPr>
          <a:xfrm>
            <a:off x="1502085" y="2193007"/>
            <a:ext cx="13335" cy="2321560"/>
          </a:xfrm>
          <a:custGeom>
            <a:avLst/>
            <a:gdLst/>
            <a:ahLst/>
            <a:cxnLst/>
            <a:rect l="l" t="t" r="r" b="b"/>
            <a:pathLst>
              <a:path w="13334" h="2321560">
                <a:moveTo>
                  <a:pt x="0" y="2321309"/>
                </a:moveTo>
                <a:lnTo>
                  <a:pt x="12915" y="2321309"/>
                </a:lnTo>
                <a:lnTo>
                  <a:pt x="12915" y="0"/>
                </a:lnTo>
                <a:lnTo>
                  <a:pt x="0" y="0"/>
                </a:lnTo>
                <a:lnTo>
                  <a:pt x="0" y="2321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2" name="object 382"/>
          <p:cNvSpPr/>
          <p:nvPr/>
        </p:nvSpPr>
        <p:spPr>
          <a:xfrm>
            <a:off x="1508543" y="4514317"/>
            <a:ext cx="0" cy="27940"/>
          </a:xfrm>
          <a:custGeom>
            <a:avLst/>
            <a:gdLst/>
            <a:ahLst/>
            <a:cxnLst/>
            <a:rect l="l" t="t" r="r" b="b"/>
            <a:pathLst>
              <a:path w="0" h="27939">
                <a:moveTo>
                  <a:pt x="0" y="0"/>
                </a:moveTo>
                <a:lnTo>
                  <a:pt x="0" y="27552"/>
                </a:lnTo>
              </a:path>
            </a:pathLst>
          </a:custGeom>
          <a:ln w="129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3" name="object 383"/>
          <p:cNvSpPr/>
          <p:nvPr/>
        </p:nvSpPr>
        <p:spPr>
          <a:xfrm>
            <a:off x="1508543" y="2158566"/>
            <a:ext cx="0" cy="34925"/>
          </a:xfrm>
          <a:custGeom>
            <a:avLst/>
            <a:gdLst/>
            <a:ahLst/>
            <a:cxnLst/>
            <a:rect l="l" t="t" r="r" b="b"/>
            <a:pathLst>
              <a:path w="0" h="34925">
                <a:moveTo>
                  <a:pt x="0" y="34440"/>
                </a:moveTo>
                <a:lnTo>
                  <a:pt x="0" y="0"/>
                </a:lnTo>
              </a:path>
            </a:pathLst>
          </a:custGeom>
          <a:ln w="129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4" name="object 384"/>
          <p:cNvSpPr txBox="1"/>
          <p:nvPr/>
        </p:nvSpPr>
        <p:spPr>
          <a:xfrm>
            <a:off x="1406297" y="4553171"/>
            <a:ext cx="21717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10">
                <a:latin typeface="Arial"/>
                <a:cs typeface="Arial"/>
              </a:rPr>
              <a:t>0.3</a:t>
            </a:r>
            <a:endParaRPr sz="1050">
              <a:latin typeface="Arial"/>
              <a:cs typeface="Arial"/>
            </a:endParaRPr>
          </a:p>
        </p:txBody>
      </p:sp>
      <p:sp>
        <p:nvSpPr>
          <p:cNvPr id="385" name="object 385"/>
          <p:cNvSpPr/>
          <p:nvPr/>
        </p:nvSpPr>
        <p:spPr>
          <a:xfrm>
            <a:off x="2004488" y="4514317"/>
            <a:ext cx="0" cy="27940"/>
          </a:xfrm>
          <a:custGeom>
            <a:avLst/>
            <a:gdLst/>
            <a:ahLst/>
            <a:cxnLst/>
            <a:rect l="l" t="t" r="r" b="b"/>
            <a:pathLst>
              <a:path w="0" h="27939">
                <a:moveTo>
                  <a:pt x="0" y="0"/>
                </a:moveTo>
                <a:lnTo>
                  <a:pt x="0" y="27552"/>
                </a:lnTo>
              </a:path>
            </a:pathLst>
          </a:custGeom>
          <a:ln w="129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6" name="object 386"/>
          <p:cNvSpPr/>
          <p:nvPr/>
        </p:nvSpPr>
        <p:spPr>
          <a:xfrm>
            <a:off x="2004488" y="2158566"/>
            <a:ext cx="0" cy="34925"/>
          </a:xfrm>
          <a:custGeom>
            <a:avLst/>
            <a:gdLst/>
            <a:ahLst/>
            <a:cxnLst/>
            <a:rect l="l" t="t" r="r" b="b"/>
            <a:pathLst>
              <a:path w="0" h="34925">
                <a:moveTo>
                  <a:pt x="0" y="34440"/>
                </a:moveTo>
                <a:lnTo>
                  <a:pt x="0" y="0"/>
                </a:lnTo>
              </a:path>
            </a:pathLst>
          </a:custGeom>
          <a:ln w="129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7" name="object 387"/>
          <p:cNvSpPr txBox="1"/>
          <p:nvPr/>
        </p:nvSpPr>
        <p:spPr>
          <a:xfrm>
            <a:off x="1902242" y="4553171"/>
            <a:ext cx="21717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10">
                <a:latin typeface="Arial"/>
                <a:cs typeface="Arial"/>
              </a:rPr>
              <a:t>0.4</a:t>
            </a:r>
            <a:endParaRPr sz="1050">
              <a:latin typeface="Arial"/>
              <a:cs typeface="Arial"/>
            </a:endParaRPr>
          </a:p>
        </p:txBody>
      </p:sp>
      <p:sp>
        <p:nvSpPr>
          <p:cNvPr id="388" name="object 388"/>
          <p:cNvSpPr/>
          <p:nvPr/>
        </p:nvSpPr>
        <p:spPr>
          <a:xfrm>
            <a:off x="2500433" y="4514317"/>
            <a:ext cx="0" cy="27940"/>
          </a:xfrm>
          <a:custGeom>
            <a:avLst/>
            <a:gdLst/>
            <a:ahLst/>
            <a:cxnLst/>
            <a:rect l="l" t="t" r="r" b="b"/>
            <a:pathLst>
              <a:path w="0" h="27939">
                <a:moveTo>
                  <a:pt x="0" y="0"/>
                </a:moveTo>
                <a:lnTo>
                  <a:pt x="0" y="27552"/>
                </a:lnTo>
              </a:path>
            </a:pathLst>
          </a:custGeom>
          <a:ln w="129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9" name="object 389"/>
          <p:cNvSpPr/>
          <p:nvPr/>
        </p:nvSpPr>
        <p:spPr>
          <a:xfrm>
            <a:off x="2500433" y="2158566"/>
            <a:ext cx="0" cy="34925"/>
          </a:xfrm>
          <a:custGeom>
            <a:avLst/>
            <a:gdLst/>
            <a:ahLst/>
            <a:cxnLst/>
            <a:rect l="l" t="t" r="r" b="b"/>
            <a:pathLst>
              <a:path w="0" h="34925">
                <a:moveTo>
                  <a:pt x="0" y="34440"/>
                </a:moveTo>
                <a:lnTo>
                  <a:pt x="0" y="0"/>
                </a:lnTo>
              </a:path>
            </a:pathLst>
          </a:custGeom>
          <a:ln w="129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0" name="object 390"/>
          <p:cNvSpPr/>
          <p:nvPr/>
        </p:nvSpPr>
        <p:spPr>
          <a:xfrm>
            <a:off x="3003266" y="4514317"/>
            <a:ext cx="0" cy="27940"/>
          </a:xfrm>
          <a:custGeom>
            <a:avLst/>
            <a:gdLst/>
            <a:ahLst/>
            <a:cxnLst/>
            <a:rect l="l" t="t" r="r" b="b"/>
            <a:pathLst>
              <a:path w="0" h="27939">
                <a:moveTo>
                  <a:pt x="0" y="0"/>
                </a:moveTo>
                <a:lnTo>
                  <a:pt x="0" y="27552"/>
                </a:lnTo>
              </a:path>
            </a:pathLst>
          </a:custGeom>
          <a:ln w="129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1" name="object 391"/>
          <p:cNvSpPr/>
          <p:nvPr/>
        </p:nvSpPr>
        <p:spPr>
          <a:xfrm>
            <a:off x="3003266" y="2158566"/>
            <a:ext cx="0" cy="34925"/>
          </a:xfrm>
          <a:custGeom>
            <a:avLst/>
            <a:gdLst/>
            <a:ahLst/>
            <a:cxnLst/>
            <a:rect l="l" t="t" r="r" b="b"/>
            <a:pathLst>
              <a:path w="0" h="34925">
                <a:moveTo>
                  <a:pt x="0" y="34440"/>
                </a:moveTo>
                <a:lnTo>
                  <a:pt x="0" y="0"/>
                </a:lnTo>
              </a:path>
            </a:pathLst>
          </a:custGeom>
          <a:ln w="129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2" name="object 392"/>
          <p:cNvSpPr/>
          <p:nvPr/>
        </p:nvSpPr>
        <p:spPr>
          <a:xfrm>
            <a:off x="3499211" y="4514317"/>
            <a:ext cx="0" cy="27940"/>
          </a:xfrm>
          <a:custGeom>
            <a:avLst/>
            <a:gdLst/>
            <a:ahLst/>
            <a:cxnLst/>
            <a:rect l="l" t="t" r="r" b="b"/>
            <a:pathLst>
              <a:path w="0" h="27939">
                <a:moveTo>
                  <a:pt x="0" y="0"/>
                </a:moveTo>
                <a:lnTo>
                  <a:pt x="0" y="27552"/>
                </a:lnTo>
              </a:path>
            </a:pathLst>
          </a:custGeom>
          <a:ln w="129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3" name="object 393"/>
          <p:cNvSpPr/>
          <p:nvPr/>
        </p:nvSpPr>
        <p:spPr>
          <a:xfrm>
            <a:off x="3499211" y="2158566"/>
            <a:ext cx="0" cy="34925"/>
          </a:xfrm>
          <a:custGeom>
            <a:avLst/>
            <a:gdLst/>
            <a:ahLst/>
            <a:cxnLst/>
            <a:rect l="l" t="t" r="r" b="b"/>
            <a:pathLst>
              <a:path w="0" h="34925">
                <a:moveTo>
                  <a:pt x="0" y="34440"/>
                </a:moveTo>
                <a:lnTo>
                  <a:pt x="0" y="0"/>
                </a:lnTo>
              </a:path>
            </a:pathLst>
          </a:custGeom>
          <a:ln w="129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4" name="object 394"/>
          <p:cNvSpPr txBox="1"/>
          <p:nvPr/>
        </p:nvSpPr>
        <p:spPr>
          <a:xfrm>
            <a:off x="3396965" y="4553171"/>
            <a:ext cx="21717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10">
                <a:latin typeface="Arial"/>
                <a:cs typeface="Arial"/>
              </a:rPr>
              <a:t>0.7</a:t>
            </a:r>
            <a:endParaRPr sz="1050">
              <a:latin typeface="Arial"/>
              <a:cs typeface="Arial"/>
            </a:endParaRPr>
          </a:p>
        </p:txBody>
      </p:sp>
      <p:sp>
        <p:nvSpPr>
          <p:cNvPr id="395" name="object 395"/>
          <p:cNvSpPr/>
          <p:nvPr/>
        </p:nvSpPr>
        <p:spPr>
          <a:xfrm>
            <a:off x="3995156" y="4514317"/>
            <a:ext cx="0" cy="27940"/>
          </a:xfrm>
          <a:custGeom>
            <a:avLst/>
            <a:gdLst/>
            <a:ahLst/>
            <a:cxnLst/>
            <a:rect l="l" t="t" r="r" b="b"/>
            <a:pathLst>
              <a:path w="0" h="27939">
                <a:moveTo>
                  <a:pt x="0" y="0"/>
                </a:moveTo>
                <a:lnTo>
                  <a:pt x="0" y="27552"/>
                </a:lnTo>
              </a:path>
            </a:pathLst>
          </a:custGeom>
          <a:ln w="129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6" name="object 396"/>
          <p:cNvSpPr/>
          <p:nvPr/>
        </p:nvSpPr>
        <p:spPr>
          <a:xfrm>
            <a:off x="3995156" y="2158566"/>
            <a:ext cx="0" cy="34925"/>
          </a:xfrm>
          <a:custGeom>
            <a:avLst/>
            <a:gdLst/>
            <a:ahLst/>
            <a:cxnLst/>
            <a:rect l="l" t="t" r="r" b="b"/>
            <a:pathLst>
              <a:path w="0" h="34925">
                <a:moveTo>
                  <a:pt x="0" y="34440"/>
                </a:moveTo>
                <a:lnTo>
                  <a:pt x="0" y="0"/>
                </a:lnTo>
              </a:path>
            </a:pathLst>
          </a:custGeom>
          <a:ln w="129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7" name="object 397"/>
          <p:cNvSpPr txBox="1"/>
          <p:nvPr/>
        </p:nvSpPr>
        <p:spPr>
          <a:xfrm>
            <a:off x="3892910" y="4553171"/>
            <a:ext cx="21717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10">
                <a:latin typeface="Arial"/>
                <a:cs typeface="Arial"/>
              </a:rPr>
              <a:t>0.8</a:t>
            </a:r>
            <a:endParaRPr sz="1050">
              <a:latin typeface="Arial"/>
              <a:cs typeface="Arial"/>
            </a:endParaRPr>
          </a:p>
        </p:txBody>
      </p:sp>
      <p:sp>
        <p:nvSpPr>
          <p:cNvPr id="398" name="object 398"/>
          <p:cNvSpPr/>
          <p:nvPr/>
        </p:nvSpPr>
        <p:spPr>
          <a:xfrm>
            <a:off x="4497989" y="4514317"/>
            <a:ext cx="0" cy="27940"/>
          </a:xfrm>
          <a:custGeom>
            <a:avLst/>
            <a:gdLst/>
            <a:ahLst/>
            <a:cxnLst/>
            <a:rect l="l" t="t" r="r" b="b"/>
            <a:pathLst>
              <a:path w="0" h="27939">
                <a:moveTo>
                  <a:pt x="0" y="0"/>
                </a:moveTo>
                <a:lnTo>
                  <a:pt x="0" y="27552"/>
                </a:lnTo>
              </a:path>
            </a:pathLst>
          </a:custGeom>
          <a:ln w="129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9" name="object 399"/>
          <p:cNvSpPr/>
          <p:nvPr/>
        </p:nvSpPr>
        <p:spPr>
          <a:xfrm>
            <a:off x="4497989" y="2158566"/>
            <a:ext cx="0" cy="34925"/>
          </a:xfrm>
          <a:custGeom>
            <a:avLst/>
            <a:gdLst/>
            <a:ahLst/>
            <a:cxnLst/>
            <a:rect l="l" t="t" r="r" b="b"/>
            <a:pathLst>
              <a:path w="0" h="34925">
                <a:moveTo>
                  <a:pt x="0" y="34440"/>
                </a:moveTo>
                <a:lnTo>
                  <a:pt x="0" y="0"/>
                </a:lnTo>
              </a:path>
            </a:pathLst>
          </a:custGeom>
          <a:ln w="129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0" name="object 400"/>
          <p:cNvSpPr txBox="1"/>
          <p:nvPr/>
        </p:nvSpPr>
        <p:spPr>
          <a:xfrm>
            <a:off x="4395744" y="4553171"/>
            <a:ext cx="21717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10">
                <a:latin typeface="Arial"/>
                <a:cs typeface="Arial"/>
              </a:rPr>
              <a:t>0.9</a:t>
            </a:r>
            <a:endParaRPr sz="1050">
              <a:latin typeface="Arial"/>
              <a:cs typeface="Arial"/>
            </a:endParaRPr>
          </a:p>
        </p:txBody>
      </p:sp>
      <p:sp>
        <p:nvSpPr>
          <p:cNvPr id="401" name="object 401"/>
          <p:cNvSpPr/>
          <p:nvPr/>
        </p:nvSpPr>
        <p:spPr>
          <a:xfrm>
            <a:off x="1474102" y="404592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34440" y="0"/>
                </a:moveTo>
                <a:lnTo>
                  <a:pt x="0" y="0"/>
                </a:lnTo>
              </a:path>
            </a:pathLst>
          </a:custGeom>
          <a:ln w="129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2" name="object 402"/>
          <p:cNvSpPr/>
          <p:nvPr/>
        </p:nvSpPr>
        <p:spPr>
          <a:xfrm>
            <a:off x="4497989" y="4045922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 h="0">
                <a:moveTo>
                  <a:pt x="0" y="0"/>
                </a:moveTo>
                <a:lnTo>
                  <a:pt x="27552" y="0"/>
                </a:lnTo>
              </a:path>
            </a:pathLst>
          </a:custGeom>
          <a:ln w="129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3" name="object 403"/>
          <p:cNvSpPr txBox="1"/>
          <p:nvPr/>
        </p:nvSpPr>
        <p:spPr>
          <a:xfrm>
            <a:off x="1254759" y="3960789"/>
            <a:ext cx="21717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10">
                <a:latin typeface="Arial"/>
                <a:cs typeface="Arial"/>
              </a:rPr>
              <a:t>0.7</a:t>
            </a:r>
            <a:endParaRPr sz="1050">
              <a:latin typeface="Arial"/>
              <a:cs typeface="Arial"/>
            </a:endParaRPr>
          </a:p>
        </p:txBody>
      </p:sp>
      <p:sp>
        <p:nvSpPr>
          <p:cNvPr id="404" name="object 404"/>
          <p:cNvSpPr/>
          <p:nvPr/>
        </p:nvSpPr>
        <p:spPr>
          <a:xfrm>
            <a:off x="1474102" y="3584416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34440" y="0"/>
                </a:moveTo>
                <a:lnTo>
                  <a:pt x="0" y="0"/>
                </a:lnTo>
              </a:path>
            </a:pathLst>
          </a:custGeom>
          <a:ln w="129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5" name="object 405"/>
          <p:cNvSpPr/>
          <p:nvPr/>
        </p:nvSpPr>
        <p:spPr>
          <a:xfrm>
            <a:off x="4497989" y="3584416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 h="0">
                <a:moveTo>
                  <a:pt x="0" y="0"/>
                </a:moveTo>
                <a:lnTo>
                  <a:pt x="27552" y="0"/>
                </a:lnTo>
              </a:path>
            </a:pathLst>
          </a:custGeom>
          <a:ln w="129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6" name="object 406"/>
          <p:cNvSpPr/>
          <p:nvPr/>
        </p:nvSpPr>
        <p:spPr>
          <a:xfrm>
            <a:off x="1474102" y="3116021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34440" y="0"/>
                </a:moveTo>
                <a:lnTo>
                  <a:pt x="0" y="0"/>
                </a:lnTo>
              </a:path>
            </a:pathLst>
          </a:custGeom>
          <a:ln w="129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7" name="object 407"/>
          <p:cNvSpPr/>
          <p:nvPr/>
        </p:nvSpPr>
        <p:spPr>
          <a:xfrm>
            <a:off x="4497989" y="3116021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 h="0">
                <a:moveTo>
                  <a:pt x="0" y="0"/>
                </a:moveTo>
                <a:lnTo>
                  <a:pt x="27552" y="0"/>
                </a:lnTo>
              </a:path>
            </a:pathLst>
          </a:custGeom>
          <a:ln w="129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8" name="object 408"/>
          <p:cNvSpPr/>
          <p:nvPr/>
        </p:nvSpPr>
        <p:spPr>
          <a:xfrm>
            <a:off x="1474102" y="2654514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34440" y="0"/>
                </a:moveTo>
                <a:lnTo>
                  <a:pt x="0" y="0"/>
                </a:lnTo>
              </a:path>
            </a:pathLst>
          </a:custGeom>
          <a:ln w="129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9" name="object 409"/>
          <p:cNvSpPr/>
          <p:nvPr/>
        </p:nvSpPr>
        <p:spPr>
          <a:xfrm>
            <a:off x="4497989" y="2654514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 h="0">
                <a:moveTo>
                  <a:pt x="0" y="0"/>
                </a:moveTo>
                <a:lnTo>
                  <a:pt x="27552" y="0"/>
                </a:lnTo>
              </a:path>
            </a:pathLst>
          </a:custGeom>
          <a:ln w="129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0" name="object 410"/>
          <p:cNvSpPr/>
          <p:nvPr/>
        </p:nvSpPr>
        <p:spPr>
          <a:xfrm>
            <a:off x="1474102" y="2193007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 h="0">
                <a:moveTo>
                  <a:pt x="34440" y="0"/>
                </a:moveTo>
                <a:lnTo>
                  <a:pt x="0" y="0"/>
                </a:lnTo>
              </a:path>
            </a:pathLst>
          </a:custGeom>
          <a:ln w="129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1" name="object 411"/>
          <p:cNvSpPr/>
          <p:nvPr/>
        </p:nvSpPr>
        <p:spPr>
          <a:xfrm>
            <a:off x="4497989" y="2193007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 h="0">
                <a:moveTo>
                  <a:pt x="0" y="0"/>
                </a:moveTo>
                <a:lnTo>
                  <a:pt x="27552" y="0"/>
                </a:lnTo>
              </a:path>
            </a:pathLst>
          </a:custGeom>
          <a:ln w="129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2" name="object 412"/>
          <p:cNvSpPr txBox="1"/>
          <p:nvPr/>
        </p:nvSpPr>
        <p:spPr>
          <a:xfrm>
            <a:off x="1254759" y="2107874"/>
            <a:ext cx="217170" cy="1569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50" spc="10">
                <a:latin typeface="Arial"/>
                <a:cs typeface="Arial"/>
              </a:rPr>
              <a:t>1.1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Times New Roman"/>
              <a:cs typeface="Times New Roman"/>
            </a:endParaRPr>
          </a:p>
          <a:p>
            <a:pPr algn="ctr" marL="105410">
              <a:lnSpc>
                <a:spcPct val="100000"/>
              </a:lnSpc>
            </a:pPr>
            <a:r>
              <a:rPr dirty="0" sz="1050" spc="15"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050" spc="10">
                <a:latin typeface="Arial"/>
                <a:cs typeface="Arial"/>
              </a:rPr>
              <a:t>0.9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050" spc="10">
                <a:latin typeface="Arial"/>
                <a:cs typeface="Arial"/>
              </a:rPr>
              <a:t>0.8</a:t>
            </a:r>
            <a:endParaRPr sz="1050">
              <a:latin typeface="Arial"/>
              <a:cs typeface="Arial"/>
            </a:endParaRPr>
          </a:p>
        </p:txBody>
      </p:sp>
      <p:sp>
        <p:nvSpPr>
          <p:cNvPr id="413" name="object 413"/>
          <p:cNvSpPr/>
          <p:nvPr/>
        </p:nvSpPr>
        <p:spPr>
          <a:xfrm>
            <a:off x="1508543" y="4507859"/>
            <a:ext cx="2989580" cy="13335"/>
          </a:xfrm>
          <a:custGeom>
            <a:avLst/>
            <a:gdLst/>
            <a:ahLst/>
            <a:cxnLst/>
            <a:rect l="l" t="t" r="r" b="b"/>
            <a:pathLst>
              <a:path w="2989579" h="13335">
                <a:moveTo>
                  <a:pt x="0" y="12915"/>
                </a:moveTo>
                <a:lnTo>
                  <a:pt x="2989445" y="12915"/>
                </a:lnTo>
                <a:lnTo>
                  <a:pt x="2989445" y="0"/>
                </a:lnTo>
                <a:lnTo>
                  <a:pt x="0" y="0"/>
                </a:lnTo>
                <a:lnTo>
                  <a:pt x="0" y="12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4" name="object 414"/>
          <p:cNvSpPr/>
          <p:nvPr/>
        </p:nvSpPr>
        <p:spPr>
          <a:xfrm>
            <a:off x="1508543" y="2186549"/>
            <a:ext cx="2989580" cy="13335"/>
          </a:xfrm>
          <a:custGeom>
            <a:avLst/>
            <a:gdLst/>
            <a:ahLst/>
            <a:cxnLst/>
            <a:rect l="l" t="t" r="r" b="b"/>
            <a:pathLst>
              <a:path w="2989579" h="13335">
                <a:moveTo>
                  <a:pt x="0" y="12915"/>
                </a:moveTo>
                <a:lnTo>
                  <a:pt x="2989445" y="12915"/>
                </a:lnTo>
                <a:lnTo>
                  <a:pt x="2989445" y="0"/>
                </a:lnTo>
                <a:lnTo>
                  <a:pt x="0" y="0"/>
                </a:lnTo>
                <a:lnTo>
                  <a:pt x="0" y="12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5" name="object 415"/>
          <p:cNvSpPr/>
          <p:nvPr/>
        </p:nvSpPr>
        <p:spPr>
          <a:xfrm>
            <a:off x="1502085" y="2193007"/>
            <a:ext cx="13335" cy="2321560"/>
          </a:xfrm>
          <a:custGeom>
            <a:avLst/>
            <a:gdLst/>
            <a:ahLst/>
            <a:cxnLst/>
            <a:rect l="l" t="t" r="r" b="b"/>
            <a:pathLst>
              <a:path w="13334" h="2321560">
                <a:moveTo>
                  <a:pt x="0" y="2321309"/>
                </a:moveTo>
                <a:lnTo>
                  <a:pt x="12915" y="2321309"/>
                </a:lnTo>
                <a:lnTo>
                  <a:pt x="12915" y="0"/>
                </a:lnTo>
                <a:lnTo>
                  <a:pt x="0" y="0"/>
                </a:lnTo>
                <a:lnTo>
                  <a:pt x="0" y="2321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6" name="object 416"/>
          <p:cNvSpPr/>
          <p:nvPr/>
        </p:nvSpPr>
        <p:spPr>
          <a:xfrm>
            <a:off x="4491532" y="2193007"/>
            <a:ext cx="13335" cy="2321560"/>
          </a:xfrm>
          <a:custGeom>
            <a:avLst/>
            <a:gdLst/>
            <a:ahLst/>
            <a:cxnLst/>
            <a:rect l="l" t="t" r="r" b="b"/>
            <a:pathLst>
              <a:path w="13335" h="2321560">
                <a:moveTo>
                  <a:pt x="0" y="2321309"/>
                </a:moveTo>
                <a:lnTo>
                  <a:pt x="12915" y="2321309"/>
                </a:lnTo>
                <a:lnTo>
                  <a:pt x="12915" y="0"/>
                </a:lnTo>
                <a:lnTo>
                  <a:pt x="0" y="0"/>
                </a:lnTo>
                <a:lnTo>
                  <a:pt x="0" y="2321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7" name="object 417"/>
          <p:cNvSpPr/>
          <p:nvPr/>
        </p:nvSpPr>
        <p:spPr>
          <a:xfrm>
            <a:off x="2899944" y="2599408"/>
            <a:ext cx="1605280" cy="434340"/>
          </a:xfrm>
          <a:custGeom>
            <a:avLst/>
            <a:gdLst/>
            <a:ahLst/>
            <a:cxnLst/>
            <a:rect l="l" t="t" r="r" b="b"/>
            <a:pathLst>
              <a:path w="1605279" h="434339">
                <a:moveTo>
                  <a:pt x="0" y="427065"/>
                </a:moveTo>
                <a:lnTo>
                  <a:pt x="13776" y="406401"/>
                </a:lnTo>
                <a:lnTo>
                  <a:pt x="27552" y="399513"/>
                </a:lnTo>
                <a:lnTo>
                  <a:pt x="48216" y="420177"/>
                </a:lnTo>
                <a:lnTo>
                  <a:pt x="61993" y="406401"/>
                </a:lnTo>
                <a:lnTo>
                  <a:pt x="82657" y="406401"/>
                </a:lnTo>
                <a:lnTo>
                  <a:pt x="96433" y="420177"/>
                </a:lnTo>
                <a:lnTo>
                  <a:pt x="110209" y="433954"/>
                </a:lnTo>
                <a:lnTo>
                  <a:pt x="130874" y="413289"/>
                </a:lnTo>
                <a:lnTo>
                  <a:pt x="144650" y="406401"/>
                </a:lnTo>
                <a:lnTo>
                  <a:pt x="165314" y="399513"/>
                </a:lnTo>
                <a:lnTo>
                  <a:pt x="179091" y="385736"/>
                </a:lnTo>
                <a:lnTo>
                  <a:pt x="192867" y="351296"/>
                </a:lnTo>
                <a:lnTo>
                  <a:pt x="213531" y="337519"/>
                </a:lnTo>
                <a:lnTo>
                  <a:pt x="227308" y="323743"/>
                </a:lnTo>
                <a:lnTo>
                  <a:pt x="241084" y="296190"/>
                </a:lnTo>
                <a:lnTo>
                  <a:pt x="261748" y="268638"/>
                </a:lnTo>
                <a:lnTo>
                  <a:pt x="275524" y="261750"/>
                </a:lnTo>
                <a:lnTo>
                  <a:pt x="289301" y="275526"/>
                </a:lnTo>
                <a:lnTo>
                  <a:pt x="309965" y="254861"/>
                </a:lnTo>
                <a:lnTo>
                  <a:pt x="344406" y="254861"/>
                </a:lnTo>
                <a:lnTo>
                  <a:pt x="358182" y="268638"/>
                </a:lnTo>
                <a:lnTo>
                  <a:pt x="371958" y="241085"/>
                </a:lnTo>
                <a:lnTo>
                  <a:pt x="392623" y="241085"/>
                </a:lnTo>
                <a:lnTo>
                  <a:pt x="406399" y="254861"/>
                </a:lnTo>
                <a:lnTo>
                  <a:pt x="420175" y="254861"/>
                </a:lnTo>
                <a:lnTo>
                  <a:pt x="440839" y="241085"/>
                </a:lnTo>
                <a:lnTo>
                  <a:pt x="454616" y="234197"/>
                </a:lnTo>
                <a:lnTo>
                  <a:pt x="475280" y="241085"/>
                </a:lnTo>
                <a:lnTo>
                  <a:pt x="489056" y="227309"/>
                </a:lnTo>
                <a:lnTo>
                  <a:pt x="523497" y="227309"/>
                </a:lnTo>
                <a:lnTo>
                  <a:pt x="537273" y="241085"/>
                </a:lnTo>
                <a:lnTo>
                  <a:pt x="551049" y="206644"/>
                </a:lnTo>
                <a:lnTo>
                  <a:pt x="585490" y="206644"/>
                </a:lnTo>
                <a:lnTo>
                  <a:pt x="606154" y="227309"/>
                </a:lnTo>
                <a:lnTo>
                  <a:pt x="619931" y="220421"/>
                </a:lnTo>
                <a:lnTo>
                  <a:pt x="654371" y="220421"/>
                </a:lnTo>
                <a:lnTo>
                  <a:pt x="668148" y="185980"/>
                </a:lnTo>
                <a:lnTo>
                  <a:pt x="681924" y="144651"/>
                </a:lnTo>
                <a:lnTo>
                  <a:pt x="702588" y="117098"/>
                </a:lnTo>
                <a:lnTo>
                  <a:pt x="716364" y="110210"/>
                </a:lnTo>
                <a:lnTo>
                  <a:pt x="737029" y="96434"/>
                </a:lnTo>
                <a:lnTo>
                  <a:pt x="750805" y="82657"/>
                </a:lnTo>
                <a:lnTo>
                  <a:pt x="764581" y="61993"/>
                </a:lnTo>
                <a:lnTo>
                  <a:pt x="785246" y="48217"/>
                </a:lnTo>
                <a:lnTo>
                  <a:pt x="799022" y="13776"/>
                </a:lnTo>
                <a:lnTo>
                  <a:pt x="812798" y="20664"/>
                </a:lnTo>
                <a:lnTo>
                  <a:pt x="833463" y="41328"/>
                </a:lnTo>
                <a:lnTo>
                  <a:pt x="847239" y="68881"/>
                </a:lnTo>
                <a:lnTo>
                  <a:pt x="867903" y="82657"/>
                </a:lnTo>
                <a:lnTo>
                  <a:pt x="881679" y="96434"/>
                </a:lnTo>
                <a:lnTo>
                  <a:pt x="895456" y="117098"/>
                </a:lnTo>
                <a:lnTo>
                  <a:pt x="916120" y="89546"/>
                </a:lnTo>
                <a:lnTo>
                  <a:pt x="929896" y="61993"/>
                </a:lnTo>
                <a:lnTo>
                  <a:pt x="943673" y="34440"/>
                </a:lnTo>
                <a:lnTo>
                  <a:pt x="964337" y="27552"/>
                </a:lnTo>
                <a:lnTo>
                  <a:pt x="978113" y="6888"/>
                </a:lnTo>
                <a:lnTo>
                  <a:pt x="991889" y="6888"/>
                </a:lnTo>
                <a:lnTo>
                  <a:pt x="1012554" y="13776"/>
                </a:lnTo>
                <a:lnTo>
                  <a:pt x="1026330" y="20664"/>
                </a:lnTo>
                <a:lnTo>
                  <a:pt x="1046994" y="0"/>
                </a:lnTo>
                <a:lnTo>
                  <a:pt x="1060771" y="0"/>
                </a:lnTo>
                <a:lnTo>
                  <a:pt x="1074547" y="6888"/>
                </a:lnTo>
                <a:lnTo>
                  <a:pt x="1095211" y="13776"/>
                </a:lnTo>
                <a:lnTo>
                  <a:pt x="1108988" y="6888"/>
                </a:lnTo>
                <a:lnTo>
                  <a:pt x="1129652" y="13776"/>
                </a:lnTo>
                <a:lnTo>
                  <a:pt x="1143428" y="20664"/>
                </a:lnTo>
                <a:lnTo>
                  <a:pt x="1157204" y="6888"/>
                </a:lnTo>
                <a:lnTo>
                  <a:pt x="1177869" y="0"/>
                </a:lnTo>
                <a:lnTo>
                  <a:pt x="1191645" y="0"/>
                </a:lnTo>
                <a:lnTo>
                  <a:pt x="1205421" y="20664"/>
                </a:lnTo>
                <a:lnTo>
                  <a:pt x="1226086" y="6888"/>
                </a:lnTo>
                <a:lnTo>
                  <a:pt x="1239862" y="27552"/>
                </a:lnTo>
                <a:lnTo>
                  <a:pt x="1260526" y="41328"/>
                </a:lnTo>
                <a:lnTo>
                  <a:pt x="1274302" y="61993"/>
                </a:lnTo>
                <a:lnTo>
                  <a:pt x="1288079" y="48217"/>
                </a:lnTo>
                <a:lnTo>
                  <a:pt x="1308743" y="55105"/>
                </a:lnTo>
                <a:lnTo>
                  <a:pt x="1322519" y="75769"/>
                </a:lnTo>
                <a:lnTo>
                  <a:pt x="1336296" y="75769"/>
                </a:lnTo>
                <a:lnTo>
                  <a:pt x="1356960" y="68881"/>
                </a:lnTo>
                <a:lnTo>
                  <a:pt x="1370736" y="75769"/>
                </a:lnTo>
                <a:lnTo>
                  <a:pt x="1384512" y="96434"/>
                </a:lnTo>
                <a:lnTo>
                  <a:pt x="1405177" y="89546"/>
                </a:lnTo>
                <a:lnTo>
                  <a:pt x="1418953" y="96434"/>
                </a:lnTo>
                <a:lnTo>
                  <a:pt x="1439617" y="110210"/>
                </a:lnTo>
                <a:lnTo>
                  <a:pt x="1453394" y="137763"/>
                </a:lnTo>
                <a:lnTo>
                  <a:pt x="1467170" y="123986"/>
                </a:lnTo>
                <a:lnTo>
                  <a:pt x="1487834" y="137763"/>
                </a:lnTo>
                <a:lnTo>
                  <a:pt x="1501611" y="144651"/>
                </a:lnTo>
                <a:lnTo>
                  <a:pt x="1522275" y="151539"/>
                </a:lnTo>
                <a:lnTo>
                  <a:pt x="1536051" y="151539"/>
                </a:lnTo>
                <a:lnTo>
                  <a:pt x="1549827" y="158427"/>
                </a:lnTo>
                <a:lnTo>
                  <a:pt x="1570492" y="172203"/>
                </a:lnTo>
                <a:lnTo>
                  <a:pt x="1584268" y="165315"/>
                </a:lnTo>
                <a:lnTo>
                  <a:pt x="1598044" y="179092"/>
                </a:lnTo>
                <a:lnTo>
                  <a:pt x="1604932" y="179092"/>
                </a:lnTo>
              </a:path>
            </a:pathLst>
          </a:custGeom>
          <a:ln w="17220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8" name="object 418"/>
          <p:cNvSpPr/>
          <p:nvPr/>
        </p:nvSpPr>
        <p:spPr>
          <a:xfrm>
            <a:off x="1508543" y="3012698"/>
            <a:ext cx="1391920" cy="1171575"/>
          </a:xfrm>
          <a:custGeom>
            <a:avLst/>
            <a:gdLst/>
            <a:ahLst/>
            <a:cxnLst/>
            <a:rect l="l" t="t" r="r" b="b"/>
            <a:pathLst>
              <a:path w="1391920" h="1171575">
                <a:moveTo>
                  <a:pt x="0" y="1170987"/>
                </a:moveTo>
                <a:lnTo>
                  <a:pt x="61993" y="1170987"/>
                </a:lnTo>
                <a:lnTo>
                  <a:pt x="82657" y="1081441"/>
                </a:lnTo>
                <a:lnTo>
                  <a:pt x="96433" y="985006"/>
                </a:lnTo>
                <a:lnTo>
                  <a:pt x="117098" y="861019"/>
                </a:lnTo>
                <a:lnTo>
                  <a:pt x="130874" y="799026"/>
                </a:lnTo>
                <a:lnTo>
                  <a:pt x="144650" y="750809"/>
                </a:lnTo>
                <a:lnTo>
                  <a:pt x="165314" y="730144"/>
                </a:lnTo>
                <a:lnTo>
                  <a:pt x="179091" y="702592"/>
                </a:lnTo>
                <a:lnTo>
                  <a:pt x="199755" y="661263"/>
                </a:lnTo>
                <a:lnTo>
                  <a:pt x="213531" y="661263"/>
                </a:lnTo>
                <a:lnTo>
                  <a:pt x="227308" y="668151"/>
                </a:lnTo>
                <a:lnTo>
                  <a:pt x="247972" y="654375"/>
                </a:lnTo>
                <a:lnTo>
                  <a:pt x="261748" y="626822"/>
                </a:lnTo>
                <a:lnTo>
                  <a:pt x="275524" y="640598"/>
                </a:lnTo>
                <a:lnTo>
                  <a:pt x="296189" y="654375"/>
                </a:lnTo>
                <a:lnTo>
                  <a:pt x="309965" y="613046"/>
                </a:lnTo>
                <a:lnTo>
                  <a:pt x="323741" y="592381"/>
                </a:lnTo>
                <a:lnTo>
                  <a:pt x="344406" y="592381"/>
                </a:lnTo>
                <a:lnTo>
                  <a:pt x="358182" y="626822"/>
                </a:lnTo>
                <a:lnTo>
                  <a:pt x="378846" y="599269"/>
                </a:lnTo>
                <a:lnTo>
                  <a:pt x="392623" y="613046"/>
                </a:lnTo>
                <a:lnTo>
                  <a:pt x="406399" y="647487"/>
                </a:lnTo>
                <a:lnTo>
                  <a:pt x="427063" y="668151"/>
                </a:lnTo>
                <a:lnTo>
                  <a:pt x="440839" y="654375"/>
                </a:lnTo>
                <a:lnTo>
                  <a:pt x="454616" y="654375"/>
                </a:lnTo>
                <a:lnTo>
                  <a:pt x="475280" y="668151"/>
                </a:lnTo>
                <a:lnTo>
                  <a:pt x="489056" y="675039"/>
                </a:lnTo>
                <a:lnTo>
                  <a:pt x="502833" y="675039"/>
                </a:lnTo>
                <a:lnTo>
                  <a:pt x="523497" y="668151"/>
                </a:lnTo>
                <a:lnTo>
                  <a:pt x="537273" y="619934"/>
                </a:lnTo>
                <a:lnTo>
                  <a:pt x="557938" y="530388"/>
                </a:lnTo>
                <a:lnTo>
                  <a:pt x="571714" y="482171"/>
                </a:lnTo>
                <a:lnTo>
                  <a:pt x="585490" y="440842"/>
                </a:lnTo>
                <a:lnTo>
                  <a:pt x="606154" y="406401"/>
                </a:lnTo>
                <a:lnTo>
                  <a:pt x="619931" y="351296"/>
                </a:lnTo>
                <a:lnTo>
                  <a:pt x="640595" y="330631"/>
                </a:lnTo>
                <a:lnTo>
                  <a:pt x="654371" y="316855"/>
                </a:lnTo>
                <a:lnTo>
                  <a:pt x="668148" y="282414"/>
                </a:lnTo>
                <a:lnTo>
                  <a:pt x="688812" y="247973"/>
                </a:lnTo>
                <a:lnTo>
                  <a:pt x="702588" y="234197"/>
                </a:lnTo>
                <a:lnTo>
                  <a:pt x="716364" y="241085"/>
                </a:lnTo>
                <a:lnTo>
                  <a:pt x="737029" y="199756"/>
                </a:lnTo>
                <a:lnTo>
                  <a:pt x="750805" y="199756"/>
                </a:lnTo>
                <a:lnTo>
                  <a:pt x="771469" y="206644"/>
                </a:lnTo>
                <a:lnTo>
                  <a:pt x="785246" y="213532"/>
                </a:lnTo>
                <a:lnTo>
                  <a:pt x="799022" y="179092"/>
                </a:lnTo>
                <a:lnTo>
                  <a:pt x="819686" y="185980"/>
                </a:lnTo>
                <a:lnTo>
                  <a:pt x="833463" y="192868"/>
                </a:lnTo>
                <a:lnTo>
                  <a:pt x="847239" y="192868"/>
                </a:lnTo>
                <a:lnTo>
                  <a:pt x="867903" y="179092"/>
                </a:lnTo>
                <a:lnTo>
                  <a:pt x="881679" y="185980"/>
                </a:lnTo>
                <a:lnTo>
                  <a:pt x="895456" y="192868"/>
                </a:lnTo>
                <a:lnTo>
                  <a:pt x="916120" y="172203"/>
                </a:lnTo>
                <a:lnTo>
                  <a:pt x="929896" y="172203"/>
                </a:lnTo>
                <a:lnTo>
                  <a:pt x="950561" y="192868"/>
                </a:lnTo>
                <a:lnTo>
                  <a:pt x="964337" y="199756"/>
                </a:lnTo>
                <a:lnTo>
                  <a:pt x="978113" y="185980"/>
                </a:lnTo>
                <a:lnTo>
                  <a:pt x="998778" y="206644"/>
                </a:lnTo>
                <a:lnTo>
                  <a:pt x="1012554" y="220421"/>
                </a:lnTo>
                <a:lnTo>
                  <a:pt x="1033218" y="220421"/>
                </a:lnTo>
                <a:lnTo>
                  <a:pt x="1046994" y="185980"/>
                </a:lnTo>
                <a:lnTo>
                  <a:pt x="1060771" y="172203"/>
                </a:lnTo>
                <a:lnTo>
                  <a:pt x="1081435" y="158427"/>
                </a:lnTo>
                <a:lnTo>
                  <a:pt x="1095211" y="117098"/>
                </a:lnTo>
                <a:lnTo>
                  <a:pt x="1108988" y="96434"/>
                </a:lnTo>
                <a:lnTo>
                  <a:pt x="1129652" y="89546"/>
                </a:lnTo>
                <a:lnTo>
                  <a:pt x="1143428" y="89546"/>
                </a:lnTo>
                <a:lnTo>
                  <a:pt x="1164092" y="48217"/>
                </a:lnTo>
                <a:lnTo>
                  <a:pt x="1177869" y="41328"/>
                </a:lnTo>
                <a:lnTo>
                  <a:pt x="1191645" y="48217"/>
                </a:lnTo>
                <a:lnTo>
                  <a:pt x="1212309" y="48217"/>
                </a:lnTo>
                <a:lnTo>
                  <a:pt x="1226086" y="34440"/>
                </a:lnTo>
                <a:lnTo>
                  <a:pt x="1239862" y="27552"/>
                </a:lnTo>
                <a:lnTo>
                  <a:pt x="1260526" y="27552"/>
                </a:lnTo>
                <a:lnTo>
                  <a:pt x="1274302" y="6888"/>
                </a:lnTo>
                <a:lnTo>
                  <a:pt x="1288079" y="0"/>
                </a:lnTo>
                <a:lnTo>
                  <a:pt x="1308743" y="13776"/>
                </a:lnTo>
                <a:lnTo>
                  <a:pt x="1322519" y="20664"/>
                </a:lnTo>
                <a:lnTo>
                  <a:pt x="1343184" y="0"/>
                </a:lnTo>
                <a:lnTo>
                  <a:pt x="1356960" y="6888"/>
                </a:lnTo>
                <a:lnTo>
                  <a:pt x="1370736" y="13776"/>
                </a:lnTo>
                <a:lnTo>
                  <a:pt x="1391401" y="13776"/>
                </a:lnTo>
              </a:path>
            </a:pathLst>
          </a:custGeom>
          <a:ln w="17220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9" name="object 419"/>
          <p:cNvSpPr/>
          <p:nvPr/>
        </p:nvSpPr>
        <p:spPr>
          <a:xfrm>
            <a:off x="2899944" y="2571856"/>
            <a:ext cx="1605280" cy="516890"/>
          </a:xfrm>
          <a:custGeom>
            <a:avLst/>
            <a:gdLst/>
            <a:ahLst/>
            <a:cxnLst/>
            <a:rect l="l" t="t" r="r" b="b"/>
            <a:pathLst>
              <a:path w="1605279" h="516889">
                <a:moveTo>
                  <a:pt x="0" y="468394"/>
                </a:moveTo>
                <a:lnTo>
                  <a:pt x="13776" y="461506"/>
                </a:lnTo>
                <a:lnTo>
                  <a:pt x="27552" y="461506"/>
                </a:lnTo>
                <a:lnTo>
                  <a:pt x="48216" y="468394"/>
                </a:lnTo>
                <a:lnTo>
                  <a:pt x="61993" y="475283"/>
                </a:lnTo>
                <a:lnTo>
                  <a:pt x="82657" y="461506"/>
                </a:lnTo>
                <a:lnTo>
                  <a:pt x="96433" y="482171"/>
                </a:lnTo>
                <a:lnTo>
                  <a:pt x="110209" y="502835"/>
                </a:lnTo>
                <a:lnTo>
                  <a:pt x="130874" y="516611"/>
                </a:lnTo>
                <a:lnTo>
                  <a:pt x="144650" y="509723"/>
                </a:lnTo>
                <a:lnTo>
                  <a:pt x="165314" y="502835"/>
                </a:lnTo>
                <a:lnTo>
                  <a:pt x="179091" y="475283"/>
                </a:lnTo>
                <a:lnTo>
                  <a:pt x="192867" y="427065"/>
                </a:lnTo>
                <a:lnTo>
                  <a:pt x="213531" y="399513"/>
                </a:lnTo>
                <a:lnTo>
                  <a:pt x="227308" y="371960"/>
                </a:lnTo>
                <a:lnTo>
                  <a:pt x="241084" y="344407"/>
                </a:lnTo>
                <a:lnTo>
                  <a:pt x="261748" y="309967"/>
                </a:lnTo>
                <a:lnTo>
                  <a:pt x="275524" y="303079"/>
                </a:lnTo>
                <a:lnTo>
                  <a:pt x="289301" y="296190"/>
                </a:lnTo>
                <a:lnTo>
                  <a:pt x="309965" y="282414"/>
                </a:lnTo>
                <a:lnTo>
                  <a:pt x="323741" y="261750"/>
                </a:lnTo>
                <a:lnTo>
                  <a:pt x="344406" y="261750"/>
                </a:lnTo>
                <a:lnTo>
                  <a:pt x="358182" y="254861"/>
                </a:lnTo>
                <a:lnTo>
                  <a:pt x="371958" y="247973"/>
                </a:lnTo>
                <a:lnTo>
                  <a:pt x="392623" y="247973"/>
                </a:lnTo>
                <a:lnTo>
                  <a:pt x="406399" y="261750"/>
                </a:lnTo>
                <a:lnTo>
                  <a:pt x="420175" y="261750"/>
                </a:lnTo>
                <a:lnTo>
                  <a:pt x="440839" y="254861"/>
                </a:lnTo>
                <a:lnTo>
                  <a:pt x="454616" y="261750"/>
                </a:lnTo>
                <a:lnTo>
                  <a:pt x="475280" y="261750"/>
                </a:lnTo>
                <a:lnTo>
                  <a:pt x="489056" y="268638"/>
                </a:lnTo>
                <a:lnTo>
                  <a:pt x="502833" y="254861"/>
                </a:lnTo>
                <a:lnTo>
                  <a:pt x="523497" y="268638"/>
                </a:lnTo>
                <a:lnTo>
                  <a:pt x="537273" y="268638"/>
                </a:lnTo>
                <a:lnTo>
                  <a:pt x="551049" y="261750"/>
                </a:lnTo>
                <a:lnTo>
                  <a:pt x="571714" y="254861"/>
                </a:lnTo>
                <a:lnTo>
                  <a:pt x="585490" y="268638"/>
                </a:lnTo>
                <a:lnTo>
                  <a:pt x="606154" y="275526"/>
                </a:lnTo>
                <a:lnTo>
                  <a:pt x="619931" y="296190"/>
                </a:lnTo>
                <a:lnTo>
                  <a:pt x="633707" y="309967"/>
                </a:lnTo>
                <a:lnTo>
                  <a:pt x="654371" y="309967"/>
                </a:lnTo>
                <a:lnTo>
                  <a:pt x="668148" y="268638"/>
                </a:lnTo>
                <a:lnTo>
                  <a:pt x="681924" y="227309"/>
                </a:lnTo>
                <a:lnTo>
                  <a:pt x="702588" y="206644"/>
                </a:lnTo>
                <a:lnTo>
                  <a:pt x="716364" y="185980"/>
                </a:lnTo>
                <a:lnTo>
                  <a:pt x="737029" y="158427"/>
                </a:lnTo>
                <a:lnTo>
                  <a:pt x="750805" y="137763"/>
                </a:lnTo>
                <a:lnTo>
                  <a:pt x="764581" y="144651"/>
                </a:lnTo>
                <a:lnTo>
                  <a:pt x="785246" y="130875"/>
                </a:lnTo>
                <a:lnTo>
                  <a:pt x="799022" y="96434"/>
                </a:lnTo>
                <a:lnTo>
                  <a:pt x="812798" y="75769"/>
                </a:lnTo>
                <a:lnTo>
                  <a:pt x="833463" y="68881"/>
                </a:lnTo>
                <a:lnTo>
                  <a:pt x="847239" y="55105"/>
                </a:lnTo>
                <a:lnTo>
                  <a:pt x="867903" y="27552"/>
                </a:lnTo>
                <a:lnTo>
                  <a:pt x="881679" y="6888"/>
                </a:lnTo>
                <a:lnTo>
                  <a:pt x="895456" y="6888"/>
                </a:lnTo>
                <a:lnTo>
                  <a:pt x="916120" y="13776"/>
                </a:lnTo>
                <a:lnTo>
                  <a:pt x="929896" y="0"/>
                </a:lnTo>
                <a:lnTo>
                  <a:pt x="943673" y="20664"/>
                </a:lnTo>
                <a:lnTo>
                  <a:pt x="964337" y="20664"/>
                </a:lnTo>
                <a:lnTo>
                  <a:pt x="978113" y="48217"/>
                </a:lnTo>
                <a:lnTo>
                  <a:pt x="991889" y="48217"/>
                </a:lnTo>
                <a:lnTo>
                  <a:pt x="1012554" y="68881"/>
                </a:lnTo>
                <a:lnTo>
                  <a:pt x="1026330" y="75769"/>
                </a:lnTo>
                <a:lnTo>
                  <a:pt x="1046994" y="61993"/>
                </a:lnTo>
                <a:lnTo>
                  <a:pt x="1060771" y="68881"/>
                </a:lnTo>
                <a:lnTo>
                  <a:pt x="1074547" y="75769"/>
                </a:lnTo>
                <a:lnTo>
                  <a:pt x="1095211" y="89546"/>
                </a:lnTo>
                <a:lnTo>
                  <a:pt x="1108988" y="75769"/>
                </a:lnTo>
                <a:lnTo>
                  <a:pt x="1129652" y="82657"/>
                </a:lnTo>
                <a:lnTo>
                  <a:pt x="1157204" y="82657"/>
                </a:lnTo>
                <a:lnTo>
                  <a:pt x="1177869" y="55105"/>
                </a:lnTo>
                <a:lnTo>
                  <a:pt x="1191645" y="61993"/>
                </a:lnTo>
                <a:lnTo>
                  <a:pt x="1239862" y="61993"/>
                </a:lnTo>
                <a:lnTo>
                  <a:pt x="1260526" y="82657"/>
                </a:lnTo>
                <a:lnTo>
                  <a:pt x="1274302" y="96434"/>
                </a:lnTo>
                <a:lnTo>
                  <a:pt x="1288079" y="96434"/>
                </a:lnTo>
                <a:lnTo>
                  <a:pt x="1308743" y="103322"/>
                </a:lnTo>
                <a:lnTo>
                  <a:pt x="1322519" y="117098"/>
                </a:lnTo>
                <a:lnTo>
                  <a:pt x="1336296" y="123986"/>
                </a:lnTo>
                <a:lnTo>
                  <a:pt x="1356960" y="110210"/>
                </a:lnTo>
                <a:lnTo>
                  <a:pt x="1370736" y="123986"/>
                </a:lnTo>
                <a:lnTo>
                  <a:pt x="1384512" y="123986"/>
                </a:lnTo>
                <a:lnTo>
                  <a:pt x="1405177" y="137763"/>
                </a:lnTo>
                <a:lnTo>
                  <a:pt x="1418953" y="137763"/>
                </a:lnTo>
                <a:lnTo>
                  <a:pt x="1439617" y="158427"/>
                </a:lnTo>
                <a:lnTo>
                  <a:pt x="1453394" y="165315"/>
                </a:lnTo>
                <a:lnTo>
                  <a:pt x="1487834" y="165315"/>
                </a:lnTo>
                <a:lnTo>
                  <a:pt x="1501611" y="172203"/>
                </a:lnTo>
                <a:lnTo>
                  <a:pt x="1522275" y="185980"/>
                </a:lnTo>
                <a:lnTo>
                  <a:pt x="1536051" y="179092"/>
                </a:lnTo>
                <a:lnTo>
                  <a:pt x="1549827" y="192868"/>
                </a:lnTo>
                <a:lnTo>
                  <a:pt x="1570492" y="199756"/>
                </a:lnTo>
                <a:lnTo>
                  <a:pt x="1584268" y="220421"/>
                </a:lnTo>
                <a:lnTo>
                  <a:pt x="1598044" y="213532"/>
                </a:lnTo>
                <a:lnTo>
                  <a:pt x="1604932" y="213532"/>
                </a:lnTo>
              </a:path>
            </a:pathLst>
          </a:custGeom>
          <a:ln w="1722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420" name="object 420"/>
          <p:cNvSpPr/>
          <p:nvPr/>
        </p:nvSpPr>
        <p:spPr>
          <a:xfrm>
            <a:off x="1508543" y="3012698"/>
            <a:ext cx="1391920" cy="1247140"/>
          </a:xfrm>
          <a:custGeom>
            <a:avLst/>
            <a:gdLst/>
            <a:ahLst/>
            <a:cxnLst/>
            <a:rect l="l" t="t" r="r" b="b"/>
            <a:pathLst>
              <a:path w="1391920" h="1247139">
                <a:moveTo>
                  <a:pt x="0" y="1246756"/>
                </a:moveTo>
                <a:lnTo>
                  <a:pt x="61993" y="1246756"/>
                </a:lnTo>
                <a:lnTo>
                  <a:pt x="82657" y="1129658"/>
                </a:lnTo>
                <a:lnTo>
                  <a:pt x="96433" y="1019447"/>
                </a:lnTo>
                <a:lnTo>
                  <a:pt x="117098" y="854131"/>
                </a:lnTo>
                <a:lnTo>
                  <a:pt x="130874" y="785250"/>
                </a:lnTo>
                <a:lnTo>
                  <a:pt x="144650" y="716368"/>
                </a:lnTo>
                <a:lnTo>
                  <a:pt x="165314" y="702592"/>
                </a:lnTo>
                <a:lnTo>
                  <a:pt x="179091" y="668151"/>
                </a:lnTo>
                <a:lnTo>
                  <a:pt x="199755" y="640598"/>
                </a:lnTo>
                <a:lnTo>
                  <a:pt x="213531" y="619934"/>
                </a:lnTo>
                <a:lnTo>
                  <a:pt x="227308" y="626822"/>
                </a:lnTo>
                <a:lnTo>
                  <a:pt x="247972" y="619934"/>
                </a:lnTo>
                <a:lnTo>
                  <a:pt x="261748" y="613046"/>
                </a:lnTo>
                <a:lnTo>
                  <a:pt x="275524" y="640598"/>
                </a:lnTo>
                <a:lnTo>
                  <a:pt x="296189" y="654375"/>
                </a:lnTo>
                <a:lnTo>
                  <a:pt x="309965" y="654375"/>
                </a:lnTo>
                <a:lnTo>
                  <a:pt x="323741" y="613046"/>
                </a:lnTo>
                <a:lnTo>
                  <a:pt x="344406" y="633710"/>
                </a:lnTo>
                <a:lnTo>
                  <a:pt x="358182" y="647487"/>
                </a:lnTo>
                <a:lnTo>
                  <a:pt x="378846" y="661263"/>
                </a:lnTo>
                <a:lnTo>
                  <a:pt x="392623" y="661263"/>
                </a:lnTo>
                <a:lnTo>
                  <a:pt x="406399" y="702592"/>
                </a:lnTo>
                <a:lnTo>
                  <a:pt x="427063" y="716368"/>
                </a:lnTo>
                <a:lnTo>
                  <a:pt x="440839" y="702592"/>
                </a:lnTo>
                <a:lnTo>
                  <a:pt x="454616" y="716368"/>
                </a:lnTo>
                <a:lnTo>
                  <a:pt x="475280" y="716368"/>
                </a:lnTo>
                <a:lnTo>
                  <a:pt x="489056" y="723256"/>
                </a:lnTo>
                <a:lnTo>
                  <a:pt x="502833" y="743921"/>
                </a:lnTo>
                <a:lnTo>
                  <a:pt x="523497" y="778362"/>
                </a:lnTo>
                <a:lnTo>
                  <a:pt x="537273" y="737033"/>
                </a:lnTo>
                <a:lnTo>
                  <a:pt x="557938" y="633710"/>
                </a:lnTo>
                <a:lnTo>
                  <a:pt x="571714" y="544164"/>
                </a:lnTo>
                <a:lnTo>
                  <a:pt x="585490" y="495947"/>
                </a:lnTo>
                <a:lnTo>
                  <a:pt x="606154" y="461506"/>
                </a:lnTo>
                <a:lnTo>
                  <a:pt x="619931" y="392625"/>
                </a:lnTo>
                <a:lnTo>
                  <a:pt x="640595" y="358184"/>
                </a:lnTo>
                <a:lnTo>
                  <a:pt x="654371" y="303079"/>
                </a:lnTo>
                <a:lnTo>
                  <a:pt x="668148" y="268638"/>
                </a:lnTo>
                <a:lnTo>
                  <a:pt x="688812" y="227309"/>
                </a:lnTo>
                <a:lnTo>
                  <a:pt x="702588" y="220421"/>
                </a:lnTo>
                <a:lnTo>
                  <a:pt x="716364" y="206644"/>
                </a:lnTo>
                <a:lnTo>
                  <a:pt x="737029" y="192868"/>
                </a:lnTo>
                <a:lnTo>
                  <a:pt x="750805" y="172203"/>
                </a:lnTo>
                <a:lnTo>
                  <a:pt x="771469" y="192868"/>
                </a:lnTo>
                <a:lnTo>
                  <a:pt x="785246" y="199756"/>
                </a:lnTo>
                <a:lnTo>
                  <a:pt x="799022" y="199756"/>
                </a:lnTo>
                <a:lnTo>
                  <a:pt x="819686" y="213532"/>
                </a:lnTo>
                <a:lnTo>
                  <a:pt x="833463" y="227309"/>
                </a:lnTo>
                <a:lnTo>
                  <a:pt x="847239" y="234197"/>
                </a:lnTo>
                <a:lnTo>
                  <a:pt x="867903" y="206644"/>
                </a:lnTo>
                <a:lnTo>
                  <a:pt x="881679" y="220421"/>
                </a:lnTo>
                <a:lnTo>
                  <a:pt x="895456" y="220421"/>
                </a:lnTo>
                <a:lnTo>
                  <a:pt x="916120" y="234197"/>
                </a:lnTo>
                <a:lnTo>
                  <a:pt x="929896" y="213532"/>
                </a:lnTo>
                <a:lnTo>
                  <a:pt x="950561" y="241085"/>
                </a:lnTo>
                <a:lnTo>
                  <a:pt x="964337" y="234197"/>
                </a:lnTo>
                <a:lnTo>
                  <a:pt x="978113" y="234197"/>
                </a:lnTo>
                <a:lnTo>
                  <a:pt x="998778" y="254861"/>
                </a:lnTo>
                <a:lnTo>
                  <a:pt x="1012554" y="289302"/>
                </a:lnTo>
                <a:lnTo>
                  <a:pt x="1033218" y="296190"/>
                </a:lnTo>
                <a:lnTo>
                  <a:pt x="1046994" y="254861"/>
                </a:lnTo>
                <a:lnTo>
                  <a:pt x="1060771" y="234197"/>
                </a:lnTo>
                <a:lnTo>
                  <a:pt x="1081435" y="192868"/>
                </a:lnTo>
                <a:lnTo>
                  <a:pt x="1095211" y="158427"/>
                </a:lnTo>
                <a:lnTo>
                  <a:pt x="1108988" y="117098"/>
                </a:lnTo>
                <a:lnTo>
                  <a:pt x="1129652" y="117098"/>
                </a:lnTo>
                <a:lnTo>
                  <a:pt x="1143428" y="89546"/>
                </a:lnTo>
                <a:lnTo>
                  <a:pt x="1164092" y="61993"/>
                </a:lnTo>
                <a:lnTo>
                  <a:pt x="1177869" y="41328"/>
                </a:lnTo>
                <a:lnTo>
                  <a:pt x="1191645" y="48217"/>
                </a:lnTo>
                <a:lnTo>
                  <a:pt x="1212309" y="41328"/>
                </a:lnTo>
                <a:lnTo>
                  <a:pt x="1226086" y="20664"/>
                </a:lnTo>
                <a:lnTo>
                  <a:pt x="1239862" y="13776"/>
                </a:lnTo>
                <a:lnTo>
                  <a:pt x="1274302" y="13776"/>
                </a:lnTo>
                <a:lnTo>
                  <a:pt x="1288079" y="0"/>
                </a:lnTo>
                <a:lnTo>
                  <a:pt x="1308743" y="13776"/>
                </a:lnTo>
                <a:lnTo>
                  <a:pt x="1343184" y="13776"/>
                </a:lnTo>
                <a:lnTo>
                  <a:pt x="1356960" y="6888"/>
                </a:lnTo>
                <a:lnTo>
                  <a:pt x="1370736" y="27552"/>
                </a:lnTo>
                <a:lnTo>
                  <a:pt x="1391401" y="27552"/>
                </a:lnTo>
              </a:path>
            </a:pathLst>
          </a:custGeom>
          <a:ln w="1722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421" name="object 421"/>
          <p:cNvSpPr/>
          <p:nvPr/>
        </p:nvSpPr>
        <p:spPr>
          <a:xfrm>
            <a:off x="3822953" y="2626961"/>
            <a:ext cx="681990" cy="262255"/>
          </a:xfrm>
          <a:custGeom>
            <a:avLst/>
            <a:gdLst/>
            <a:ahLst/>
            <a:cxnLst/>
            <a:rect l="l" t="t" r="r" b="b"/>
            <a:pathLst>
              <a:path w="681989" h="262255">
                <a:moveTo>
                  <a:pt x="0" y="0"/>
                </a:moveTo>
                <a:lnTo>
                  <a:pt x="172203" y="0"/>
                </a:lnTo>
                <a:lnTo>
                  <a:pt x="179091" y="6888"/>
                </a:lnTo>
                <a:lnTo>
                  <a:pt x="185979" y="6888"/>
                </a:lnTo>
                <a:lnTo>
                  <a:pt x="192867" y="13776"/>
                </a:lnTo>
                <a:lnTo>
                  <a:pt x="199755" y="13776"/>
                </a:lnTo>
                <a:lnTo>
                  <a:pt x="206643" y="20664"/>
                </a:lnTo>
                <a:lnTo>
                  <a:pt x="213531" y="20664"/>
                </a:lnTo>
                <a:lnTo>
                  <a:pt x="220419" y="27552"/>
                </a:lnTo>
                <a:lnTo>
                  <a:pt x="227308" y="27552"/>
                </a:lnTo>
                <a:lnTo>
                  <a:pt x="234196" y="34440"/>
                </a:lnTo>
                <a:lnTo>
                  <a:pt x="241084" y="34440"/>
                </a:lnTo>
                <a:lnTo>
                  <a:pt x="247972" y="41328"/>
                </a:lnTo>
                <a:lnTo>
                  <a:pt x="254860" y="41328"/>
                </a:lnTo>
                <a:lnTo>
                  <a:pt x="261748" y="48217"/>
                </a:lnTo>
                <a:lnTo>
                  <a:pt x="268636" y="48217"/>
                </a:lnTo>
                <a:lnTo>
                  <a:pt x="275524" y="55105"/>
                </a:lnTo>
                <a:lnTo>
                  <a:pt x="282413" y="55105"/>
                </a:lnTo>
                <a:lnTo>
                  <a:pt x="289301" y="61993"/>
                </a:lnTo>
                <a:lnTo>
                  <a:pt x="296189" y="61993"/>
                </a:lnTo>
                <a:lnTo>
                  <a:pt x="303077" y="68881"/>
                </a:lnTo>
                <a:lnTo>
                  <a:pt x="309965" y="68881"/>
                </a:lnTo>
                <a:lnTo>
                  <a:pt x="316853" y="75769"/>
                </a:lnTo>
                <a:lnTo>
                  <a:pt x="323741" y="75769"/>
                </a:lnTo>
                <a:lnTo>
                  <a:pt x="330629" y="82657"/>
                </a:lnTo>
                <a:lnTo>
                  <a:pt x="337518" y="89546"/>
                </a:lnTo>
                <a:lnTo>
                  <a:pt x="344406" y="89546"/>
                </a:lnTo>
                <a:lnTo>
                  <a:pt x="351294" y="96434"/>
                </a:lnTo>
                <a:lnTo>
                  <a:pt x="358182" y="96434"/>
                </a:lnTo>
                <a:lnTo>
                  <a:pt x="365070" y="103322"/>
                </a:lnTo>
                <a:lnTo>
                  <a:pt x="371958" y="103322"/>
                </a:lnTo>
                <a:lnTo>
                  <a:pt x="378846" y="110210"/>
                </a:lnTo>
                <a:lnTo>
                  <a:pt x="385734" y="110210"/>
                </a:lnTo>
                <a:lnTo>
                  <a:pt x="392623" y="117098"/>
                </a:lnTo>
                <a:lnTo>
                  <a:pt x="399511" y="117098"/>
                </a:lnTo>
                <a:lnTo>
                  <a:pt x="406399" y="123986"/>
                </a:lnTo>
                <a:lnTo>
                  <a:pt x="413287" y="123986"/>
                </a:lnTo>
                <a:lnTo>
                  <a:pt x="420175" y="130875"/>
                </a:lnTo>
                <a:lnTo>
                  <a:pt x="427063" y="130875"/>
                </a:lnTo>
                <a:lnTo>
                  <a:pt x="433951" y="137763"/>
                </a:lnTo>
                <a:lnTo>
                  <a:pt x="440839" y="137763"/>
                </a:lnTo>
                <a:lnTo>
                  <a:pt x="447728" y="144651"/>
                </a:lnTo>
                <a:lnTo>
                  <a:pt x="454616" y="144651"/>
                </a:lnTo>
                <a:lnTo>
                  <a:pt x="461504" y="151539"/>
                </a:lnTo>
                <a:lnTo>
                  <a:pt x="468392" y="151539"/>
                </a:lnTo>
                <a:lnTo>
                  <a:pt x="475280" y="158427"/>
                </a:lnTo>
                <a:lnTo>
                  <a:pt x="482168" y="158427"/>
                </a:lnTo>
                <a:lnTo>
                  <a:pt x="489056" y="165315"/>
                </a:lnTo>
                <a:lnTo>
                  <a:pt x="495944" y="165315"/>
                </a:lnTo>
                <a:lnTo>
                  <a:pt x="502833" y="172203"/>
                </a:lnTo>
                <a:lnTo>
                  <a:pt x="509721" y="179092"/>
                </a:lnTo>
                <a:lnTo>
                  <a:pt x="516609" y="179092"/>
                </a:lnTo>
                <a:lnTo>
                  <a:pt x="523497" y="185980"/>
                </a:lnTo>
                <a:lnTo>
                  <a:pt x="530385" y="185980"/>
                </a:lnTo>
                <a:lnTo>
                  <a:pt x="537273" y="192868"/>
                </a:lnTo>
                <a:lnTo>
                  <a:pt x="544161" y="192868"/>
                </a:lnTo>
                <a:lnTo>
                  <a:pt x="551049" y="199756"/>
                </a:lnTo>
                <a:lnTo>
                  <a:pt x="557938" y="199756"/>
                </a:lnTo>
                <a:lnTo>
                  <a:pt x="564826" y="206644"/>
                </a:lnTo>
                <a:lnTo>
                  <a:pt x="571714" y="206644"/>
                </a:lnTo>
                <a:lnTo>
                  <a:pt x="578602" y="213532"/>
                </a:lnTo>
                <a:lnTo>
                  <a:pt x="585490" y="213532"/>
                </a:lnTo>
                <a:lnTo>
                  <a:pt x="592378" y="220421"/>
                </a:lnTo>
                <a:lnTo>
                  <a:pt x="599266" y="220421"/>
                </a:lnTo>
                <a:lnTo>
                  <a:pt x="606154" y="227309"/>
                </a:lnTo>
                <a:lnTo>
                  <a:pt x="613043" y="227309"/>
                </a:lnTo>
                <a:lnTo>
                  <a:pt x="619931" y="234197"/>
                </a:lnTo>
                <a:lnTo>
                  <a:pt x="626819" y="234197"/>
                </a:lnTo>
                <a:lnTo>
                  <a:pt x="633707" y="241085"/>
                </a:lnTo>
                <a:lnTo>
                  <a:pt x="640595" y="241085"/>
                </a:lnTo>
                <a:lnTo>
                  <a:pt x="647483" y="247973"/>
                </a:lnTo>
                <a:lnTo>
                  <a:pt x="654371" y="247973"/>
                </a:lnTo>
                <a:lnTo>
                  <a:pt x="661259" y="254861"/>
                </a:lnTo>
                <a:lnTo>
                  <a:pt x="668148" y="261750"/>
                </a:lnTo>
                <a:lnTo>
                  <a:pt x="681924" y="261750"/>
                </a:lnTo>
              </a:path>
            </a:pathLst>
          </a:custGeom>
          <a:ln w="17220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22" name="object 422"/>
          <p:cNvSpPr/>
          <p:nvPr/>
        </p:nvSpPr>
        <p:spPr>
          <a:xfrm>
            <a:off x="3147917" y="2626961"/>
            <a:ext cx="675640" cy="213995"/>
          </a:xfrm>
          <a:custGeom>
            <a:avLst/>
            <a:gdLst/>
            <a:ahLst/>
            <a:cxnLst/>
            <a:rect l="l" t="t" r="r" b="b"/>
            <a:pathLst>
              <a:path w="675639" h="213994">
                <a:moveTo>
                  <a:pt x="0" y="213532"/>
                </a:moveTo>
                <a:lnTo>
                  <a:pt x="351294" y="213532"/>
                </a:lnTo>
                <a:lnTo>
                  <a:pt x="351294" y="0"/>
                </a:lnTo>
                <a:lnTo>
                  <a:pt x="675036" y="0"/>
                </a:lnTo>
              </a:path>
            </a:pathLst>
          </a:custGeom>
          <a:ln w="17220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23" name="object 423"/>
          <p:cNvSpPr/>
          <p:nvPr/>
        </p:nvSpPr>
        <p:spPr>
          <a:xfrm>
            <a:off x="2486657" y="2840494"/>
            <a:ext cx="661670" cy="434340"/>
          </a:xfrm>
          <a:custGeom>
            <a:avLst/>
            <a:gdLst/>
            <a:ahLst/>
            <a:cxnLst/>
            <a:rect l="l" t="t" r="r" b="b"/>
            <a:pathLst>
              <a:path w="661669" h="434339">
                <a:moveTo>
                  <a:pt x="0" y="433954"/>
                </a:moveTo>
                <a:lnTo>
                  <a:pt x="13776" y="433954"/>
                </a:lnTo>
                <a:lnTo>
                  <a:pt x="13776" y="344407"/>
                </a:lnTo>
                <a:lnTo>
                  <a:pt x="20664" y="303079"/>
                </a:lnTo>
                <a:lnTo>
                  <a:pt x="20664" y="220421"/>
                </a:lnTo>
                <a:lnTo>
                  <a:pt x="509721" y="220421"/>
                </a:lnTo>
                <a:lnTo>
                  <a:pt x="516609" y="172203"/>
                </a:lnTo>
                <a:lnTo>
                  <a:pt x="516609" y="0"/>
                </a:lnTo>
                <a:lnTo>
                  <a:pt x="661259" y="0"/>
                </a:lnTo>
              </a:path>
            </a:pathLst>
          </a:custGeom>
          <a:ln w="17220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24" name="object 424"/>
          <p:cNvSpPr/>
          <p:nvPr/>
        </p:nvSpPr>
        <p:spPr>
          <a:xfrm>
            <a:off x="1811621" y="3274448"/>
            <a:ext cx="675640" cy="434340"/>
          </a:xfrm>
          <a:custGeom>
            <a:avLst/>
            <a:gdLst/>
            <a:ahLst/>
            <a:cxnLst/>
            <a:rect l="l" t="t" r="r" b="b"/>
            <a:pathLst>
              <a:path w="675639" h="434339">
                <a:moveTo>
                  <a:pt x="0" y="433954"/>
                </a:moveTo>
                <a:lnTo>
                  <a:pt x="192867" y="433954"/>
                </a:lnTo>
                <a:lnTo>
                  <a:pt x="192867" y="0"/>
                </a:lnTo>
                <a:lnTo>
                  <a:pt x="675036" y="0"/>
                </a:lnTo>
              </a:path>
            </a:pathLst>
          </a:custGeom>
          <a:ln w="17220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25" name="object 425"/>
          <p:cNvSpPr/>
          <p:nvPr/>
        </p:nvSpPr>
        <p:spPr>
          <a:xfrm>
            <a:off x="1508543" y="2372099"/>
            <a:ext cx="303530" cy="1336675"/>
          </a:xfrm>
          <a:custGeom>
            <a:avLst/>
            <a:gdLst/>
            <a:ahLst/>
            <a:cxnLst/>
            <a:rect l="l" t="t" r="r" b="b"/>
            <a:pathLst>
              <a:path w="303530" h="1336675">
                <a:moveTo>
                  <a:pt x="0" y="0"/>
                </a:moveTo>
                <a:lnTo>
                  <a:pt x="0" y="1336303"/>
                </a:lnTo>
                <a:lnTo>
                  <a:pt x="303077" y="1336303"/>
                </a:lnTo>
              </a:path>
            </a:pathLst>
          </a:custGeom>
          <a:ln w="17220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26" name="object 42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1300" marR="885190" indent="-228600">
              <a:lnSpc>
                <a:spcPts val="2500"/>
              </a:lnSpc>
              <a:buChar char="•"/>
              <a:tabLst>
                <a:tab pos="241300" algn="l"/>
              </a:tabLst>
            </a:pPr>
            <a:r>
              <a:rPr dirty="0"/>
              <a:t>Good tracking of step requests</a:t>
            </a:r>
            <a:r>
              <a:rPr dirty="0" spc="-105"/>
              <a:t> </a:t>
            </a:r>
            <a:r>
              <a:rPr dirty="0"/>
              <a:t>in  strikepoint radial</a:t>
            </a:r>
            <a:r>
              <a:rPr dirty="0" spc="-105"/>
              <a:t> </a:t>
            </a:r>
            <a:r>
              <a:rPr dirty="0"/>
              <a:t>location</a:t>
            </a:r>
          </a:p>
          <a:p>
            <a:pPr marL="241300">
              <a:lnSpc>
                <a:spcPct val="100000"/>
              </a:lnSpc>
              <a:spcBef>
                <a:spcPts val="220"/>
              </a:spcBef>
            </a:pPr>
            <a:r>
              <a:rPr dirty="0" sz="2000">
                <a:solidFill>
                  <a:srgbClr val="336699"/>
                </a:solidFill>
              </a:rPr>
              <a:t>– Fast response, little overshoot, no</a:t>
            </a:r>
            <a:r>
              <a:rPr dirty="0" sz="2000" spc="15">
                <a:solidFill>
                  <a:srgbClr val="336699"/>
                </a:solidFill>
              </a:rPr>
              <a:t> </a:t>
            </a:r>
            <a:r>
              <a:rPr dirty="0" sz="2000">
                <a:solidFill>
                  <a:srgbClr val="336699"/>
                </a:solidFill>
              </a:rPr>
              <a:t>oscillations</a:t>
            </a:r>
            <a:endParaRPr sz="2000"/>
          </a:p>
          <a:p>
            <a:pPr algn="ctr" marL="80010">
              <a:lnSpc>
                <a:spcPct val="100000"/>
              </a:lnSpc>
              <a:spcBef>
                <a:spcPts val="1015"/>
              </a:spcBef>
            </a:pPr>
            <a:r>
              <a:rPr dirty="0" sz="1050" spc="10"/>
              <a:t>203879</a:t>
            </a:r>
            <a:endParaRPr sz="1050"/>
          </a:p>
        </p:txBody>
      </p:sp>
      <p:sp>
        <p:nvSpPr>
          <p:cNvPr id="427" name="object 427"/>
          <p:cNvSpPr txBox="1"/>
          <p:nvPr/>
        </p:nvSpPr>
        <p:spPr>
          <a:xfrm>
            <a:off x="2398187" y="4553171"/>
            <a:ext cx="853440" cy="322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  <a:tabLst>
                <a:tab pos="514984" algn="l"/>
              </a:tabLst>
            </a:pPr>
            <a:r>
              <a:rPr dirty="0" sz="1050" spc="10">
                <a:latin typeface="Arial"/>
                <a:cs typeface="Arial"/>
              </a:rPr>
              <a:t>0.5	0.6</a:t>
            </a:r>
            <a:endParaRPr sz="1050">
              <a:latin typeface="Arial"/>
              <a:cs typeface="Arial"/>
            </a:endParaRPr>
          </a:p>
          <a:p>
            <a:pPr marL="349885">
              <a:lnSpc>
                <a:spcPts val="1200"/>
              </a:lnSpc>
            </a:pPr>
            <a:r>
              <a:rPr dirty="0" sz="1050" spc="15">
                <a:latin typeface="Arial"/>
                <a:cs typeface="Arial"/>
              </a:rPr>
              <a:t>Time</a:t>
            </a:r>
            <a:r>
              <a:rPr dirty="0" sz="1050" spc="-75">
                <a:latin typeface="Arial"/>
                <a:cs typeface="Arial"/>
              </a:rPr>
              <a:t> </a:t>
            </a:r>
            <a:r>
              <a:rPr dirty="0" sz="1050" spc="10">
                <a:latin typeface="Arial"/>
                <a:cs typeface="Arial"/>
              </a:rPr>
              <a:t>[s]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8" name="object 428"/>
          <p:cNvSpPr txBox="1"/>
          <p:nvPr/>
        </p:nvSpPr>
        <p:spPr>
          <a:xfrm>
            <a:off x="1072909" y="2655153"/>
            <a:ext cx="163195" cy="140398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145"/>
              </a:lnSpc>
            </a:pPr>
            <a:r>
              <a:rPr dirty="0" sz="1050">
                <a:latin typeface="Arial"/>
                <a:cs typeface="Arial"/>
              </a:rPr>
              <a:t>Outer</a:t>
            </a:r>
            <a:r>
              <a:rPr dirty="0" sz="1050" spc="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strikepoint</a:t>
            </a:r>
            <a:r>
              <a:rPr dirty="0" sz="1050" spc="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R</a:t>
            </a:r>
            <a:r>
              <a:rPr dirty="0" sz="1050" spc="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[m]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9" name="object 429"/>
          <p:cNvSpPr/>
          <p:nvPr/>
        </p:nvSpPr>
        <p:spPr>
          <a:xfrm>
            <a:off x="3023930" y="3853053"/>
            <a:ext cx="269240" cy="0"/>
          </a:xfrm>
          <a:custGeom>
            <a:avLst/>
            <a:gdLst/>
            <a:ahLst/>
            <a:cxnLst/>
            <a:rect l="l" t="t" r="r" b="b"/>
            <a:pathLst>
              <a:path w="269239" h="0">
                <a:moveTo>
                  <a:pt x="0" y="0"/>
                </a:moveTo>
                <a:lnTo>
                  <a:pt x="268636" y="0"/>
                </a:lnTo>
              </a:path>
            </a:pathLst>
          </a:custGeom>
          <a:ln w="17220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0" name="object 430"/>
          <p:cNvSpPr/>
          <p:nvPr/>
        </p:nvSpPr>
        <p:spPr>
          <a:xfrm>
            <a:off x="3023930" y="4025258"/>
            <a:ext cx="269240" cy="0"/>
          </a:xfrm>
          <a:custGeom>
            <a:avLst/>
            <a:gdLst/>
            <a:ahLst/>
            <a:cxnLst/>
            <a:rect l="l" t="t" r="r" b="b"/>
            <a:pathLst>
              <a:path w="269239" h="0">
                <a:moveTo>
                  <a:pt x="0" y="0"/>
                </a:moveTo>
                <a:lnTo>
                  <a:pt x="268636" y="0"/>
                </a:lnTo>
              </a:path>
            </a:pathLst>
          </a:custGeom>
          <a:ln w="1722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431" name="object 431"/>
          <p:cNvSpPr txBox="1"/>
          <p:nvPr/>
        </p:nvSpPr>
        <p:spPr>
          <a:xfrm>
            <a:off x="2975714" y="3756619"/>
            <a:ext cx="1474470" cy="537845"/>
          </a:xfrm>
          <a:prstGeom prst="rect">
            <a:avLst/>
          </a:prstGeom>
          <a:ln w="12915">
            <a:solidFill>
              <a:srgbClr val="000000"/>
            </a:solidFill>
          </a:ln>
        </p:spPr>
        <p:txBody>
          <a:bodyPr wrap="square" lIns="0" tIns="11430" rIns="0" bIns="0" rtlCol="0" vert="horz">
            <a:spAutoFit/>
          </a:bodyPr>
          <a:lstStyle/>
          <a:p>
            <a:pPr marL="344805">
              <a:lnSpc>
                <a:spcPct val="100000"/>
              </a:lnSpc>
              <a:spcBef>
                <a:spcPts val="90"/>
              </a:spcBef>
            </a:pPr>
            <a:r>
              <a:rPr dirty="0" sz="1050" spc="15">
                <a:latin typeface="Arial"/>
                <a:cs typeface="Arial"/>
              </a:rPr>
              <a:t>Lower </a:t>
            </a:r>
            <a:r>
              <a:rPr dirty="0" sz="1050" spc="10">
                <a:latin typeface="Arial"/>
                <a:cs typeface="Arial"/>
              </a:rPr>
              <a:t>Strike</a:t>
            </a:r>
            <a:r>
              <a:rPr dirty="0" sz="1050" spc="-75">
                <a:latin typeface="Arial"/>
                <a:cs typeface="Arial"/>
              </a:rPr>
              <a:t> </a:t>
            </a:r>
            <a:r>
              <a:rPr dirty="0" sz="1050" spc="10">
                <a:latin typeface="Arial"/>
                <a:cs typeface="Arial"/>
              </a:rPr>
              <a:t>point</a:t>
            </a:r>
            <a:endParaRPr sz="105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90"/>
              </a:spcBef>
              <a:tabLst>
                <a:tab pos="344170" algn="l"/>
              </a:tabLst>
            </a:pPr>
            <a:r>
              <a:rPr dirty="0" sz="1050" spc="5">
                <a:latin typeface="Arial"/>
                <a:cs typeface="Arial"/>
              </a:rPr>
              <a:t> </a:t>
            </a:r>
            <a:r>
              <a:rPr dirty="0" sz="1050" spc="5">
                <a:latin typeface="Arial"/>
                <a:cs typeface="Arial"/>
              </a:rPr>
              <a:t>	</a:t>
            </a:r>
            <a:r>
              <a:rPr dirty="0" sz="1050" spc="15">
                <a:latin typeface="Arial"/>
                <a:cs typeface="Arial"/>
              </a:rPr>
              <a:t>Upper </a:t>
            </a:r>
            <a:r>
              <a:rPr dirty="0" sz="1050" spc="10">
                <a:latin typeface="Arial"/>
                <a:cs typeface="Arial"/>
              </a:rPr>
              <a:t>Strike</a:t>
            </a:r>
            <a:r>
              <a:rPr dirty="0" sz="1050" spc="-75">
                <a:latin typeface="Arial"/>
                <a:cs typeface="Arial"/>
              </a:rPr>
              <a:t> </a:t>
            </a:r>
            <a:r>
              <a:rPr dirty="0" sz="1050" spc="10">
                <a:latin typeface="Arial"/>
                <a:cs typeface="Arial"/>
              </a:rPr>
              <a:t>point</a:t>
            </a:r>
            <a:endParaRPr sz="105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35"/>
              </a:spcBef>
              <a:tabLst>
                <a:tab pos="344170" algn="l"/>
              </a:tabLst>
            </a:pPr>
            <a:r>
              <a:rPr dirty="0" sz="1050" spc="5">
                <a:latin typeface="Arial"/>
                <a:cs typeface="Arial"/>
              </a:rPr>
              <a:t> </a:t>
            </a:r>
            <a:r>
              <a:rPr dirty="0" sz="1050" spc="5">
                <a:latin typeface="Arial"/>
                <a:cs typeface="Arial"/>
              </a:rPr>
              <a:t>	</a:t>
            </a:r>
            <a:r>
              <a:rPr dirty="0" sz="1050" spc="15">
                <a:latin typeface="Arial"/>
                <a:cs typeface="Arial"/>
              </a:rPr>
              <a:t>Target</a:t>
            </a:r>
            <a:endParaRPr sz="1050">
              <a:latin typeface="Arial"/>
              <a:cs typeface="Arial"/>
            </a:endParaRPr>
          </a:p>
        </p:txBody>
      </p:sp>
      <p:sp>
        <p:nvSpPr>
          <p:cNvPr id="432" name="object 432"/>
          <p:cNvSpPr/>
          <p:nvPr/>
        </p:nvSpPr>
        <p:spPr>
          <a:xfrm>
            <a:off x="3023930" y="4190574"/>
            <a:ext cx="269240" cy="0"/>
          </a:xfrm>
          <a:custGeom>
            <a:avLst/>
            <a:gdLst/>
            <a:ahLst/>
            <a:cxnLst/>
            <a:rect l="l" t="t" r="r" b="b"/>
            <a:pathLst>
              <a:path w="269239" h="0">
                <a:moveTo>
                  <a:pt x="0" y="0"/>
                </a:moveTo>
                <a:lnTo>
                  <a:pt x="268636" y="0"/>
                </a:lnTo>
              </a:path>
            </a:pathLst>
          </a:custGeom>
          <a:ln w="17220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33" name="object 4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58</a:t>
            </a:r>
            <a:r>
              <a:rPr dirty="0" baseline="23148" sz="900">
                <a:solidFill>
                  <a:srgbClr val="407AAA"/>
                </a:solidFill>
              </a:rPr>
              <a:t>th </a:t>
            </a:r>
            <a:r>
              <a:rPr dirty="0" sz="900"/>
              <a:t>APS-DPP , Results of using the NSTX-U Plasma Control System for scenario development, M.D. </a:t>
            </a:r>
            <a:r>
              <a:rPr dirty="0" sz="900" spc="-10"/>
              <a:t>Boyer,</a:t>
            </a:r>
            <a:r>
              <a:rPr dirty="0" sz="900" spc="-105"/>
              <a:t> </a:t>
            </a:r>
            <a:r>
              <a:rPr dirty="0" sz="900" spc="-10"/>
              <a:t>11/01/16</a:t>
            </a:r>
            <a:endParaRPr sz="900"/>
          </a:p>
        </p:txBody>
      </p:sp>
      <p:sp>
        <p:nvSpPr>
          <p:cNvPr id="434" name="object 43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11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 h="0">
                <a:moveTo>
                  <a:pt x="0" y="0"/>
                </a:moveTo>
                <a:lnTo>
                  <a:pt x="914399" y="1"/>
                </a:lnTo>
              </a:path>
            </a:pathLst>
          </a:custGeom>
          <a:ln w="4156">
            <a:solidFill>
              <a:srgbClr val="FC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64845" marR="5080" indent="-652780">
              <a:lnSpc>
                <a:spcPts val="2800"/>
              </a:lnSpc>
            </a:pPr>
            <a:r>
              <a:rPr dirty="0" spc="-5"/>
              <a:t>rtEFIT/ISOFLUX </a:t>
            </a:r>
            <a:r>
              <a:rPr dirty="0"/>
              <a:t>updated to enable precise,</a:t>
            </a:r>
            <a:r>
              <a:rPr dirty="0" spc="-45"/>
              <a:t> </a:t>
            </a:r>
            <a:r>
              <a:rPr dirty="0"/>
              <a:t>reproducible  control of shape, x-points, drsep, and</a:t>
            </a:r>
            <a:r>
              <a:rPr dirty="0" spc="-125"/>
              <a:t> </a:t>
            </a:r>
            <a:r>
              <a:rPr dirty="0"/>
              <a:t>strikepoints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4941" y="871312"/>
            <a:ext cx="5227955" cy="626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marR="5080" indent="-228600">
              <a:lnSpc>
                <a:spcPct val="76900"/>
              </a:lnSpc>
              <a:buChar char="•"/>
              <a:tabLst>
                <a:tab pos="241300" algn="l"/>
              </a:tabLst>
            </a:pPr>
            <a:r>
              <a:rPr dirty="0" sz="2600">
                <a:latin typeface="Arial"/>
                <a:cs typeface="Arial"/>
              </a:rPr>
              <a:t>Strikepoint tracking results  confirmed by peak of CII</a:t>
            </a:r>
            <a:r>
              <a:rPr dirty="0" sz="2600" spc="-1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emission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56350" y="4592337"/>
            <a:ext cx="1920875" cy="0"/>
          </a:xfrm>
          <a:custGeom>
            <a:avLst/>
            <a:gdLst/>
            <a:ahLst/>
            <a:cxnLst/>
            <a:rect l="l" t="t" r="r" b="b"/>
            <a:pathLst>
              <a:path w="1920875" h="0">
                <a:moveTo>
                  <a:pt x="0" y="0"/>
                </a:moveTo>
                <a:lnTo>
                  <a:pt x="1920303" y="0"/>
                </a:lnTo>
              </a:path>
            </a:pathLst>
          </a:custGeom>
          <a:ln w="106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056350" y="832325"/>
            <a:ext cx="0" cy="3760470"/>
          </a:xfrm>
          <a:custGeom>
            <a:avLst/>
            <a:gdLst/>
            <a:ahLst/>
            <a:cxnLst/>
            <a:rect l="l" t="t" r="r" b="b"/>
            <a:pathLst>
              <a:path w="0" h="3760470">
                <a:moveTo>
                  <a:pt x="0" y="3760012"/>
                </a:moveTo>
                <a:lnTo>
                  <a:pt x="0" y="0"/>
                </a:lnTo>
              </a:path>
            </a:pathLst>
          </a:custGeom>
          <a:ln w="106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056350" y="4592337"/>
            <a:ext cx="0" cy="34290"/>
          </a:xfrm>
          <a:custGeom>
            <a:avLst/>
            <a:gdLst/>
            <a:ahLst/>
            <a:cxnLst/>
            <a:rect l="l" t="t" r="r" b="b"/>
            <a:pathLst>
              <a:path w="0" h="34289">
                <a:moveTo>
                  <a:pt x="0" y="0"/>
                </a:moveTo>
                <a:lnTo>
                  <a:pt x="0" y="34108"/>
                </a:lnTo>
              </a:path>
            </a:pathLst>
          </a:custGeom>
          <a:ln w="106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032687" y="4669830"/>
            <a:ext cx="53340" cy="83820"/>
          </a:xfrm>
          <a:custGeom>
            <a:avLst/>
            <a:gdLst/>
            <a:ahLst/>
            <a:cxnLst/>
            <a:rect l="l" t="t" r="r" b="b"/>
            <a:pathLst>
              <a:path w="53340" h="83820">
                <a:moveTo>
                  <a:pt x="30878" y="0"/>
                </a:moveTo>
                <a:lnTo>
                  <a:pt x="20587" y="0"/>
                </a:lnTo>
                <a:lnTo>
                  <a:pt x="15673" y="1614"/>
                </a:lnTo>
                <a:lnTo>
                  <a:pt x="0" y="31940"/>
                </a:lnTo>
                <a:lnTo>
                  <a:pt x="0" y="41553"/>
                </a:lnTo>
                <a:lnTo>
                  <a:pt x="12485" y="80383"/>
                </a:lnTo>
                <a:lnTo>
                  <a:pt x="18670" y="83213"/>
                </a:lnTo>
                <a:lnTo>
                  <a:pt x="32433" y="83213"/>
                </a:lnTo>
                <a:lnTo>
                  <a:pt x="37340" y="81634"/>
                </a:lnTo>
                <a:lnTo>
                  <a:pt x="41282" y="78435"/>
                </a:lnTo>
                <a:lnTo>
                  <a:pt x="45195" y="75185"/>
                </a:lnTo>
                <a:lnTo>
                  <a:pt x="45391" y="74880"/>
                </a:lnTo>
                <a:lnTo>
                  <a:pt x="21916" y="74880"/>
                </a:lnTo>
                <a:lnTo>
                  <a:pt x="18031" y="72718"/>
                </a:lnTo>
                <a:lnTo>
                  <a:pt x="10212" y="41553"/>
                </a:lnTo>
                <a:lnTo>
                  <a:pt x="10494" y="33497"/>
                </a:lnTo>
                <a:lnTo>
                  <a:pt x="21809" y="8219"/>
                </a:lnTo>
                <a:lnTo>
                  <a:pt x="44860" y="8219"/>
                </a:lnTo>
                <a:lnTo>
                  <a:pt x="44002" y="6890"/>
                </a:lnTo>
                <a:lnTo>
                  <a:pt x="41282" y="4387"/>
                </a:lnTo>
                <a:lnTo>
                  <a:pt x="37951" y="2666"/>
                </a:lnTo>
                <a:lnTo>
                  <a:pt x="34677" y="888"/>
                </a:lnTo>
                <a:lnTo>
                  <a:pt x="30878" y="0"/>
                </a:lnTo>
                <a:close/>
              </a:path>
              <a:path w="53340" h="83820">
                <a:moveTo>
                  <a:pt x="44860" y="8219"/>
                </a:moveTo>
                <a:lnTo>
                  <a:pt x="31070" y="8219"/>
                </a:lnTo>
                <a:lnTo>
                  <a:pt x="34955" y="10445"/>
                </a:lnTo>
                <a:lnTo>
                  <a:pt x="38065" y="14889"/>
                </a:lnTo>
                <a:lnTo>
                  <a:pt x="42724" y="41553"/>
                </a:lnTo>
                <a:lnTo>
                  <a:pt x="42432" y="50719"/>
                </a:lnTo>
                <a:lnTo>
                  <a:pt x="31098" y="74880"/>
                </a:lnTo>
                <a:lnTo>
                  <a:pt x="45391" y="74880"/>
                </a:lnTo>
                <a:lnTo>
                  <a:pt x="48106" y="70635"/>
                </a:lnTo>
                <a:lnTo>
                  <a:pt x="50288" y="64051"/>
                </a:lnTo>
                <a:lnTo>
                  <a:pt x="52042" y="58853"/>
                </a:lnTo>
                <a:lnTo>
                  <a:pt x="53042" y="51109"/>
                </a:lnTo>
                <a:lnTo>
                  <a:pt x="52927" y="32340"/>
                </a:lnTo>
                <a:lnTo>
                  <a:pt x="52404" y="27083"/>
                </a:lnTo>
                <a:lnTo>
                  <a:pt x="51154" y="22333"/>
                </a:lnTo>
                <a:lnTo>
                  <a:pt x="49960" y="17612"/>
                </a:lnTo>
                <a:lnTo>
                  <a:pt x="48299" y="13552"/>
                </a:lnTo>
                <a:lnTo>
                  <a:pt x="44860" y="82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493803" y="4592337"/>
            <a:ext cx="0" cy="34290"/>
          </a:xfrm>
          <a:custGeom>
            <a:avLst/>
            <a:gdLst/>
            <a:ahLst/>
            <a:cxnLst/>
            <a:rect l="l" t="t" r="r" b="b"/>
            <a:pathLst>
              <a:path w="0" h="34289">
                <a:moveTo>
                  <a:pt x="0" y="0"/>
                </a:moveTo>
                <a:lnTo>
                  <a:pt x="0" y="34108"/>
                </a:lnTo>
              </a:path>
            </a:pathLst>
          </a:custGeom>
          <a:ln w="106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424697" y="4669830"/>
            <a:ext cx="53340" cy="83820"/>
          </a:xfrm>
          <a:custGeom>
            <a:avLst/>
            <a:gdLst/>
            <a:ahLst/>
            <a:cxnLst/>
            <a:rect l="l" t="t" r="r" b="b"/>
            <a:pathLst>
              <a:path w="53340" h="83820">
                <a:moveTo>
                  <a:pt x="30877" y="0"/>
                </a:moveTo>
                <a:lnTo>
                  <a:pt x="20587" y="0"/>
                </a:lnTo>
                <a:lnTo>
                  <a:pt x="15673" y="1614"/>
                </a:lnTo>
                <a:lnTo>
                  <a:pt x="0" y="31940"/>
                </a:lnTo>
                <a:lnTo>
                  <a:pt x="0" y="41553"/>
                </a:lnTo>
                <a:lnTo>
                  <a:pt x="12484" y="80383"/>
                </a:lnTo>
                <a:lnTo>
                  <a:pt x="18670" y="83213"/>
                </a:lnTo>
                <a:lnTo>
                  <a:pt x="32433" y="83213"/>
                </a:lnTo>
                <a:lnTo>
                  <a:pt x="37340" y="81634"/>
                </a:lnTo>
                <a:lnTo>
                  <a:pt x="41282" y="78435"/>
                </a:lnTo>
                <a:lnTo>
                  <a:pt x="45195" y="75185"/>
                </a:lnTo>
                <a:lnTo>
                  <a:pt x="45391" y="74880"/>
                </a:lnTo>
                <a:lnTo>
                  <a:pt x="21915" y="74880"/>
                </a:lnTo>
                <a:lnTo>
                  <a:pt x="18031" y="72718"/>
                </a:lnTo>
                <a:lnTo>
                  <a:pt x="10212" y="41553"/>
                </a:lnTo>
                <a:lnTo>
                  <a:pt x="10494" y="33497"/>
                </a:lnTo>
                <a:lnTo>
                  <a:pt x="21809" y="8219"/>
                </a:lnTo>
                <a:lnTo>
                  <a:pt x="44859" y="8219"/>
                </a:lnTo>
                <a:lnTo>
                  <a:pt x="44001" y="6890"/>
                </a:lnTo>
                <a:lnTo>
                  <a:pt x="41282" y="4387"/>
                </a:lnTo>
                <a:lnTo>
                  <a:pt x="37951" y="2666"/>
                </a:lnTo>
                <a:lnTo>
                  <a:pt x="34677" y="888"/>
                </a:lnTo>
                <a:lnTo>
                  <a:pt x="30877" y="0"/>
                </a:lnTo>
                <a:close/>
              </a:path>
              <a:path w="53340" h="83820">
                <a:moveTo>
                  <a:pt x="44859" y="8219"/>
                </a:moveTo>
                <a:lnTo>
                  <a:pt x="31069" y="8219"/>
                </a:lnTo>
                <a:lnTo>
                  <a:pt x="34954" y="10445"/>
                </a:lnTo>
                <a:lnTo>
                  <a:pt x="38064" y="14889"/>
                </a:lnTo>
                <a:lnTo>
                  <a:pt x="42722" y="41553"/>
                </a:lnTo>
                <a:lnTo>
                  <a:pt x="42431" y="50719"/>
                </a:lnTo>
                <a:lnTo>
                  <a:pt x="31098" y="74880"/>
                </a:lnTo>
                <a:lnTo>
                  <a:pt x="45391" y="74880"/>
                </a:lnTo>
                <a:lnTo>
                  <a:pt x="48106" y="70635"/>
                </a:lnTo>
                <a:lnTo>
                  <a:pt x="50288" y="64051"/>
                </a:lnTo>
                <a:lnTo>
                  <a:pt x="52048" y="58853"/>
                </a:lnTo>
                <a:lnTo>
                  <a:pt x="53042" y="51109"/>
                </a:lnTo>
                <a:lnTo>
                  <a:pt x="52927" y="32340"/>
                </a:lnTo>
                <a:lnTo>
                  <a:pt x="52402" y="27083"/>
                </a:lnTo>
                <a:lnTo>
                  <a:pt x="51160" y="22333"/>
                </a:lnTo>
                <a:lnTo>
                  <a:pt x="49966" y="17612"/>
                </a:lnTo>
                <a:lnTo>
                  <a:pt x="48298" y="13552"/>
                </a:lnTo>
                <a:lnTo>
                  <a:pt x="44859" y="82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493441" y="474588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427" y="0"/>
                </a:lnTo>
              </a:path>
            </a:pathLst>
          </a:custGeom>
          <a:ln w="114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19461" y="4671273"/>
            <a:ext cx="53975" cy="81915"/>
          </a:xfrm>
          <a:custGeom>
            <a:avLst/>
            <a:gdLst/>
            <a:ahLst/>
            <a:cxnLst/>
            <a:rect l="l" t="t" r="r" b="b"/>
            <a:pathLst>
              <a:path w="53975" h="81914">
                <a:moveTo>
                  <a:pt x="10433" y="58106"/>
                </a:moveTo>
                <a:lnTo>
                  <a:pt x="0" y="58995"/>
                </a:lnTo>
                <a:lnTo>
                  <a:pt x="668" y="65828"/>
                </a:lnTo>
                <a:lnTo>
                  <a:pt x="3331" y="71324"/>
                </a:lnTo>
                <a:lnTo>
                  <a:pt x="7989" y="75548"/>
                </a:lnTo>
                <a:lnTo>
                  <a:pt x="12647" y="79715"/>
                </a:lnTo>
                <a:lnTo>
                  <a:pt x="18670" y="81770"/>
                </a:lnTo>
                <a:lnTo>
                  <a:pt x="35097" y="81770"/>
                </a:lnTo>
                <a:lnTo>
                  <a:pt x="42219" y="78435"/>
                </a:lnTo>
                <a:lnTo>
                  <a:pt x="46178" y="73436"/>
                </a:lnTo>
                <a:lnTo>
                  <a:pt x="22086" y="73436"/>
                </a:lnTo>
                <a:lnTo>
                  <a:pt x="18670" y="72192"/>
                </a:lnTo>
                <a:lnTo>
                  <a:pt x="13039" y="67080"/>
                </a:lnTo>
                <a:lnTo>
                  <a:pt x="11235" y="63218"/>
                </a:lnTo>
                <a:lnTo>
                  <a:pt x="10433" y="58106"/>
                </a:lnTo>
                <a:close/>
              </a:path>
              <a:path w="53975" h="81914">
                <a:moveTo>
                  <a:pt x="47942" y="35111"/>
                </a:moveTo>
                <a:lnTo>
                  <a:pt x="31126" y="35111"/>
                </a:lnTo>
                <a:lnTo>
                  <a:pt x="35317" y="36775"/>
                </a:lnTo>
                <a:lnTo>
                  <a:pt x="41666" y="43388"/>
                </a:lnTo>
                <a:lnTo>
                  <a:pt x="43277" y="47860"/>
                </a:lnTo>
                <a:lnTo>
                  <a:pt x="43277" y="59549"/>
                </a:lnTo>
                <a:lnTo>
                  <a:pt x="41616" y="64385"/>
                </a:lnTo>
                <a:lnTo>
                  <a:pt x="34955" y="71630"/>
                </a:lnTo>
                <a:lnTo>
                  <a:pt x="30878" y="73436"/>
                </a:lnTo>
                <a:lnTo>
                  <a:pt x="46178" y="73436"/>
                </a:lnTo>
                <a:lnTo>
                  <a:pt x="51765" y="66440"/>
                </a:lnTo>
                <a:lnTo>
                  <a:pt x="53930" y="60076"/>
                </a:lnTo>
                <a:lnTo>
                  <a:pt x="53930" y="44966"/>
                </a:lnTo>
                <a:lnTo>
                  <a:pt x="51488" y="38666"/>
                </a:lnTo>
                <a:lnTo>
                  <a:pt x="47942" y="35111"/>
                </a:lnTo>
                <a:close/>
              </a:path>
              <a:path w="53975" h="81914">
                <a:moveTo>
                  <a:pt x="50045" y="0"/>
                </a:moveTo>
                <a:lnTo>
                  <a:pt x="9658" y="0"/>
                </a:lnTo>
                <a:lnTo>
                  <a:pt x="1775" y="41773"/>
                </a:lnTo>
                <a:lnTo>
                  <a:pt x="11099" y="42996"/>
                </a:lnTo>
                <a:lnTo>
                  <a:pt x="12570" y="40721"/>
                </a:lnTo>
                <a:lnTo>
                  <a:pt x="14594" y="38830"/>
                </a:lnTo>
                <a:lnTo>
                  <a:pt x="19778" y="35857"/>
                </a:lnTo>
                <a:lnTo>
                  <a:pt x="22689" y="35111"/>
                </a:lnTo>
                <a:lnTo>
                  <a:pt x="47942" y="35111"/>
                </a:lnTo>
                <a:lnTo>
                  <a:pt x="44303" y="31442"/>
                </a:lnTo>
                <a:lnTo>
                  <a:pt x="13209" y="31442"/>
                </a:lnTo>
                <a:lnTo>
                  <a:pt x="17647" y="9556"/>
                </a:lnTo>
                <a:lnTo>
                  <a:pt x="50045" y="9556"/>
                </a:lnTo>
                <a:lnTo>
                  <a:pt x="50045" y="0"/>
                </a:lnTo>
                <a:close/>
              </a:path>
              <a:path w="53975" h="81914">
                <a:moveTo>
                  <a:pt x="35728" y="26330"/>
                </a:moveTo>
                <a:lnTo>
                  <a:pt x="23223" y="26330"/>
                </a:lnTo>
                <a:lnTo>
                  <a:pt x="18088" y="28057"/>
                </a:lnTo>
                <a:lnTo>
                  <a:pt x="13209" y="31442"/>
                </a:lnTo>
                <a:lnTo>
                  <a:pt x="44303" y="31442"/>
                </a:lnTo>
                <a:lnTo>
                  <a:pt x="41723" y="28832"/>
                </a:lnTo>
                <a:lnTo>
                  <a:pt x="35728" y="263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931277" y="4592337"/>
            <a:ext cx="0" cy="34290"/>
          </a:xfrm>
          <a:custGeom>
            <a:avLst/>
            <a:gdLst/>
            <a:ahLst/>
            <a:cxnLst/>
            <a:rect l="l" t="t" r="r" b="b"/>
            <a:pathLst>
              <a:path w="0" h="34289">
                <a:moveTo>
                  <a:pt x="0" y="0"/>
                </a:moveTo>
                <a:lnTo>
                  <a:pt x="0" y="34108"/>
                </a:lnTo>
              </a:path>
            </a:pathLst>
          </a:custGeom>
          <a:ln w="106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915277" y="4669830"/>
            <a:ext cx="30480" cy="81915"/>
          </a:xfrm>
          <a:custGeom>
            <a:avLst/>
            <a:gdLst/>
            <a:ahLst/>
            <a:cxnLst/>
            <a:rect l="l" t="t" r="r" b="b"/>
            <a:pathLst>
              <a:path w="30479" h="81914">
                <a:moveTo>
                  <a:pt x="29955" y="17996"/>
                </a:moveTo>
                <a:lnTo>
                  <a:pt x="19969" y="17996"/>
                </a:lnTo>
                <a:lnTo>
                  <a:pt x="19969" y="81770"/>
                </a:lnTo>
                <a:lnTo>
                  <a:pt x="29955" y="81770"/>
                </a:lnTo>
                <a:lnTo>
                  <a:pt x="29955" y="17996"/>
                </a:lnTo>
                <a:close/>
              </a:path>
              <a:path w="30479" h="81914">
                <a:moveTo>
                  <a:pt x="29955" y="0"/>
                </a:moveTo>
                <a:lnTo>
                  <a:pt x="23520" y="0"/>
                </a:lnTo>
                <a:lnTo>
                  <a:pt x="21746" y="3498"/>
                </a:lnTo>
                <a:lnTo>
                  <a:pt x="18749" y="7110"/>
                </a:lnTo>
                <a:lnTo>
                  <a:pt x="10369" y="14611"/>
                </a:lnTo>
                <a:lnTo>
                  <a:pt x="5547" y="17776"/>
                </a:lnTo>
                <a:lnTo>
                  <a:pt x="0" y="20442"/>
                </a:lnTo>
                <a:lnTo>
                  <a:pt x="0" y="30105"/>
                </a:lnTo>
                <a:lnTo>
                  <a:pt x="3103" y="28939"/>
                </a:lnTo>
                <a:lnTo>
                  <a:pt x="6569" y="27190"/>
                </a:lnTo>
                <a:lnTo>
                  <a:pt x="10425" y="24886"/>
                </a:lnTo>
                <a:lnTo>
                  <a:pt x="14338" y="22611"/>
                </a:lnTo>
                <a:lnTo>
                  <a:pt x="17527" y="20307"/>
                </a:lnTo>
                <a:lnTo>
                  <a:pt x="19969" y="17996"/>
                </a:lnTo>
                <a:lnTo>
                  <a:pt x="29955" y="17996"/>
                </a:lnTo>
                <a:lnTo>
                  <a:pt x="299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363070" y="4592337"/>
            <a:ext cx="0" cy="34290"/>
          </a:xfrm>
          <a:custGeom>
            <a:avLst/>
            <a:gdLst/>
            <a:ahLst/>
            <a:cxnLst/>
            <a:rect l="l" t="t" r="r" b="b"/>
            <a:pathLst>
              <a:path w="0" h="34289">
                <a:moveTo>
                  <a:pt x="0" y="0"/>
                </a:moveTo>
                <a:lnTo>
                  <a:pt x="0" y="34108"/>
                </a:lnTo>
              </a:path>
            </a:pathLst>
          </a:custGeom>
          <a:ln w="106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301626" y="4669830"/>
            <a:ext cx="30480" cy="81915"/>
          </a:xfrm>
          <a:custGeom>
            <a:avLst/>
            <a:gdLst/>
            <a:ahLst/>
            <a:cxnLst/>
            <a:rect l="l" t="t" r="r" b="b"/>
            <a:pathLst>
              <a:path w="30479" h="81914">
                <a:moveTo>
                  <a:pt x="29961" y="17996"/>
                </a:moveTo>
                <a:lnTo>
                  <a:pt x="19969" y="17996"/>
                </a:lnTo>
                <a:lnTo>
                  <a:pt x="19969" y="81770"/>
                </a:lnTo>
                <a:lnTo>
                  <a:pt x="29961" y="81770"/>
                </a:lnTo>
                <a:lnTo>
                  <a:pt x="29961" y="17996"/>
                </a:lnTo>
                <a:close/>
              </a:path>
              <a:path w="30479" h="81914">
                <a:moveTo>
                  <a:pt x="29961" y="0"/>
                </a:moveTo>
                <a:lnTo>
                  <a:pt x="23520" y="0"/>
                </a:lnTo>
                <a:lnTo>
                  <a:pt x="21746" y="3498"/>
                </a:lnTo>
                <a:lnTo>
                  <a:pt x="18755" y="7110"/>
                </a:lnTo>
                <a:lnTo>
                  <a:pt x="10375" y="14611"/>
                </a:lnTo>
                <a:lnTo>
                  <a:pt x="5547" y="17776"/>
                </a:lnTo>
                <a:lnTo>
                  <a:pt x="0" y="20442"/>
                </a:lnTo>
                <a:lnTo>
                  <a:pt x="0" y="30105"/>
                </a:lnTo>
                <a:lnTo>
                  <a:pt x="3103" y="28939"/>
                </a:lnTo>
                <a:lnTo>
                  <a:pt x="6576" y="27190"/>
                </a:lnTo>
                <a:lnTo>
                  <a:pt x="10433" y="24886"/>
                </a:lnTo>
                <a:lnTo>
                  <a:pt x="14338" y="22611"/>
                </a:lnTo>
                <a:lnTo>
                  <a:pt x="17534" y="20307"/>
                </a:lnTo>
                <a:lnTo>
                  <a:pt x="19969" y="17996"/>
                </a:lnTo>
                <a:lnTo>
                  <a:pt x="29961" y="17996"/>
                </a:lnTo>
                <a:lnTo>
                  <a:pt x="299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362687" y="474588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427" y="0"/>
                </a:lnTo>
              </a:path>
            </a:pathLst>
          </a:custGeom>
          <a:ln w="114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388737" y="4671273"/>
            <a:ext cx="53975" cy="81915"/>
          </a:xfrm>
          <a:custGeom>
            <a:avLst/>
            <a:gdLst/>
            <a:ahLst/>
            <a:cxnLst/>
            <a:rect l="l" t="t" r="r" b="b"/>
            <a:pathLst>
              <a:path w="53975" h="81914">
                <a:moveTo>
                  <a:pt x="10424" y="58106"/>
                </a:moveTo>
                <a:lnTo>
                  <a:pt x="0" y="58995"/>
                </a:lnTo>
                <a:lnTo>
                  <a:pt x="660" y="65828"/>
                </a:lnTo>
                <a:lnTo>
                  <a:pt x="3323" y="71324"/>
                </a:lnTo>
                <a:lnTo>
                  <a:pt x="7988" y="75548"/>
                </a:lnTo>
                <a:lnTo>
                  <a:pt x="12647" y="79715"/>
                </a:lnTo>
                <a:lnTo>
                  <a:pt x="18662" y="81770"/>
                </a:lnTo>
                <a:lnTo>
                  <a:pt x="35088" y="81770"/>
                </a:lnTo>
                <a:lnTo>
                  <a:pt x="42219" y="78435"/>
                </a:lnTo>
                <a:lnTo>
                  <a:pt x="46173" y="73436"/>
                </a:lnTo>
                <a:lnTo>
                  <a:pt x="22078" y="73436"/>
                </a:lnTo>
                <a:lnTo>
                  <a:pt x="18662" y="72192"/>
                </a:lnTo>
                <a:lnTo>
                  <a:pt x="13031" y="67080"/>
                </a:lnTo>
                <a:lnTo>
                  <a:pt x="11234" y="63218"/>
                </a:lnTo>
                <a:lnTo>
                  <a:pt x="10424" y="58106"/>
                </a:lnTo>
                <a:close/>
              </a:path>
              <a:path w="53975" h="81914">
                <a:moveTo>
                  <a:pt x="47936" y="35111"/>
                </a:moveTo>
                <a:lnTo>
                  <a:pt x="31118" y="35111"/>
                </a:lnTo>
                <a:lnTo>
                  <a:pt x="35308" y="36775"/>
                </a:lnTo>
                <a:lnTo>
                  <a:pt x="41664" y="43388"/>
                </a:lnTo>
                <a:lnTo>
                  <a:pt x="43270" y="47860"/>
                </a:lnTo>
                <a:lnTo>
                  <a:pt x="43270" y="59549"/>
                </a:lnTo>
                <a:lnTo>
                  <a:pt x="41609" y="64385"/>
                </a:lnTo>
                <a:lnTo>
                  <a:pt x="34946" y="71630"/>
                </a:lnTo>
                <a:lnTo>
                  <a:pt x="30869" y="73436"/>
                </a:lnTo>
                <a:lnTo>
                  <a:pt x="46173" y="73436"/>
                </a:lnTo>
                <a:lnTo>
                  <a:pt x="51763" y="66440"/>
                </a:lnTo>
                <a:lnTo>
                  <a:pt x="53922" y="60076"/>
                </a:lnTo>
                <a:lnTo>
                  <a:pt x="53922" y="44966"/>
                </a:lnTo>
                <a:lnTo>
                  <a:pt x="51487" y="38666"/>
                </a:lnTo>
                <a:lnTo>
                  <a:pt x="47936" y="35111"/>
                </a:lnTo>
                <a:close/>
              </a:path>
              <a:path w="53975" h="81914">
                <a:moveTo>
                  <a:pt x="50038" y="0"/>
                </a:moveTo>
                <a:lnTo>
                  <a:pt x="9650" y="0"/>
                </a:lnTo>
                <a:lnTo>
                  <a:pt x="1774" y="41773"/>
                </a:lnTo>
                <a:lnTo>
                  <a:pt x="11092" y="42996"/>
                </a:lnTo>
                <a:lnTo>
                  <a:pt x="12562" y="40721"/>
                </a:lnTo>
                <a:lnTo>
                  <a:pt x="14585" y="38830"/>
                </a:lnTo>
                <a:lnTo>
                  <a:pt x="19777" y="35857"/>
                </a:lnTo>
                <a:lnTo>
                  <a:pt x="22689" y="35111"/>
                </a:lnTo>
                <a:lnTo>
                  <a:pt x="47936" y="35111"/>
                </a:lnTo>
                <a:lnTo>
                  <a:pt x="44298" y="31442"/>
                </a:lnTo>
                <a:lnTo>
                  <a:pt x="13201" y="31442"/>
                </a:lnTo>
                <a:lnTo>
                  <a:pt x="17640" y="9556"/>
                </a:lnTo>
                <a:lnTo>
                  <a:pt x="50038" y="9556"/>
                </a:lnTo>
                <a:lnTo>
                  <a:pt x="50038" y="0"/>
                </a:lnTo>
                <a:close/>
              </a:path>
              <a:path w="53975" h="81914">
                <a:moveTo>
                  <a:pt x="35728" y="26330"/>
                </a:moveTo>
                <a:lnTo>
                  <a:pt x="23215" y="26330"/>
                </a:lnTo>
                <a:lnTo>
                  <a:pt x="18080" y="28057"/>
                </a:lnTo>
                <a:lnTo>
                  <a:pt x="13201" y="31442"/>
                </a:lnTo>
                <a:lnTo>
                  <a:pt x="44298" y="31442"/>
                </a:lnTo>
                <a:lnTo>
                  <a:pt x="41722" y="28832"/>
                </a:lnTo>
                <a:lnTo>
                  <a:pt x="35728" y="263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800524" y="4592337"/>
            <a:ext cx="0" cy="34290"/>
          </a:xfrm>
          <a:custGeom>
            <a:avLst/>
            <a:gdLst/>
            <a:ahLst/>
            <a:cxnLst/>
            <a:rect l="l" t="t" r="r" b="b"/>
            <a:pathLst>
              <a:path w="0" h="34289">
                <a:moveTo>
                  <a:pt x="0" y="0"/>
                </a:moveTo>
                <a:lnTo>
                  <a:pt x="0" y="34108"/>
                </a:lnTo>
              </a:path>
            </a:pathLst>
          </a:custGeom>
          <a:ln w="106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775476" y="4669830"/>
            <a:ext cx="53975" cy="81915"/>
          </a:xfrm>
          <a:custGeom>
            <a:avLst/>
            <a:gdLst/>
            <a:ahLst/>
            <a:cxnLst/>
            <a:rect l="l" t="t" r="r" b="b"/>
            <a:pathLst>
              <a:path w="53975" h="81914">
                <a:moveTo>
                  <a:pt x="48678" y="8219"/>
                </a:moveTo>
                <a:lnTo>
                  <a:pt x="32731" y="8219"/>
                </a:lnTo>
                <a:lnTo>
                  <a:pt x="36417" y="9613"/>
                </a:lnTo>
                <a:lnTo>
                  <a:pt x="39251" y="12329"/>
                </a:lnTo>
                <a:lnTo>
                  <a:pt x="42049" y="15081"/>
                </a:lnTo>
                <a:lnTo>
                  <a:pt x="43469" y="18416"/>
                </a:lnTo>
                <a:lnTo>
                  <a:pt x="43469" y="26109"/>
                </a:lnTo>
                <a:lnTo>
                  <a:pt x="15226" y="56328"/>
                </a:lnTo>
                <a:lnTo>
                  <a:pt x="10872" y="60438"/>
                </a:lnTo>
                <a:lnTo>
                  <a:pt x="4794" y="67549"/>
                </a:lnTo>
                <a:lnTo>
                  <a:pt x="2635" y="71161"/>
                </a:lnTo>
                <a:lnTo>
                  <a:pt x="1299" y="74773"/>
                </a:lnTo>
                <a:lnTo>
                  <a:pt x="411" y="76991"/>
                </a:lnTo>
                <a:lnTo>
                  <a:pt x="0" y="79324"/>
                </a:lnTo>
                <a:lnTo>
                  <a:pt x="77" y="81770"/>
                </a:lnTo>
                <a:lnTo>
                  <a:pt x="53894" y="81770"/>
                </a:lnTo>
                <a:lnTo>
                  <a:pt x="53894" y="72107"/>
                </a:lnTo>
                <a:lnTo>
                  <a:pt x="13947" y="72107"/>
                </a:lnTo>
                <a:lnTo>
                  <a:pt x="15063" y="70329"/>
                </a:lnTo>
                <a:lnTo>
                  <a:pt x="16447" y="68551"/>
                </a:lnTo>
                <a:lnTo>
                  <a:pt x="18166" y="66774"/>
                </a:lnTo>
                <a:lnTo>
                  <a:pt x="19856" y="64939"/>
                </a:lnTo>
                <a:lnTo>
                  <a:pt x="23712" y="61498"/>
                </a:lnTo>
                <a:lnTo>
                  <a:pt x="36865" y="50384"/>
                </a:lnTo>
                <a:lnTo>
                  <a:pt x="42028" y="45606"/>
                </a:lnTo>
                <a:lnTo>
                  <a:pt x="53788" y="16190"/>
                </a:lnTo>
                <a:lnTo>
                  <a:pt x="51488" y="10857"/>
                </a:lnTo>
                <a:lnTo>
                  <a:pt x="48678" y="8219"/>
                </a:lnTo>
                <a:close/>
              </a:path>
              <a:path w="53975" h="81914">
                <a:moveTo>
                  <a:pt x="36197" y="0"/>
                </a:moveTo>
                <a:lnTo>
                  <a:pt x="20665" y="0"/>
                </a:lnTo>
                <a:lnTo>
                  <a:pt x="14530" y="1997"/>
                </a:lnTo>
                <a:lnTo>
                  <a:pt x="5346" y="9997"/>
                </a:lnTo>
                <a:lnTo>
                  <a:pt x="2684" y="15863"/>
                </a:lnTo>
                <a:lnTo>
                  <a:pt x="1967" y="23556"/>
                </a:lnTo>
                <a:lnTo>
                  <a:pt x="12285" y="24552"/>
                </a:lnTo>
                <a:lnTo>
                  <a:pt x="12285" y="19439"/>
                </a:lnTo>
                <a:lnTo>
                  <a:pt x="13727" y="15443"/>
                </a:lnTo>
                <a:lnTo>
                  <a:pt x="19500" y="9663"/>
                </a:lnTo>
                <a:lnTo>
                  <a:pt x="23328" y="8219"/>
                </a:lnTo>
                <a:lnTo>
                  <a:pt x="48678" y="8219"/>
                </a:lnTo>
                <a:lnTo>
                  <a:pt x="46906" y="6555"/>
                </a:lnTo>
                <a:lnTo>
                  <a:pt x="42382" y="2197"/>
                </a:lnTo>
                <a:lnTo>
                  <a:pt x="361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016573" y="4455795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39777" y="0"/>
                </a:moveTo>
                <a:lnTo>
                  <a:pt x="0" y="0"/>
                </a:lnTo>
              </a:path>
            </a:pathLst>
          </a:custGeom>
          <a:ln w="106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880859" y="4455407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 h="0">
                <a:moveTo>
                  <a:pt x="0" y="0"/>
                </a:moveTo>
                <a:lnTo>
                  <a:pt x="53704" y="0"/>
                </a:lnTo>
              </a:path>
            </a:pathLst>
          </a:custGeom>
          <a:ln w="932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944249" y="4413854"/>
            <a:ext cx="53975" cy="81915"/>
          </a:xfrm>
          <a:custGeom>
            <a:avLst/>
            <a:gdLst/>
            <a:ahLst/>
            <a:cxnLst/>
            <a:rect l="l" t="t" r="r" b="b"/>
            <a:pathLst>
              <a:path w="53975" h="81914">
                <a:moveTo>
                  <a:pt x="48682" y="8219"/>
                </a:moveTo>
                <a:lnTo>
                  <a:pt x="32731" y="8219"/>
                </a:lnTo>
                <a:lnTo>
                  <a:pt x="36424" y="9613"/>
                </a:lnTo>
                <a:lnTo>
                  <a:pt x="39251" y="12329"/>
                </a:lnTo>
                <a:lnTo>
                  <a:pt x="42056" y="15081"/>
                </a:lnTo>
                <a:lnTo>
                  <a:pt x="43469" y="18416"/>
                </a:lnTo>
                <a:lnTo>
                  <a:pt x="43469" y="26109"/>
                </a:lnTo>
                <a:lnTo>
                  <a:pt x="15232" y="56328"/>
                </a:lnTo>
                <a:lnTo>
                  <a:pt x="10872" y="60438"/>
                </a:lnTo>
                <a:lnTo>
                  <a:pt x="7853" y="63993"/>
                </a:lnTo>
                <a:lnTo>
                  <a:pt x="4800" y="67549"/>
                </a:lnTo>
                <a:lnTo>
                  <a:pt x="2633" y="71161"/>
                </a:lnTo>
                <a:lnTo>
                  <a:pt x="1306" y="74773"/>
                </a:lnTo>
                <a:lnTo>
                  <a:pt x="419" y="76991"/>
                </a:lnTo>
                <a:lnTo>
                  <a:pt x="0" y="79324"/>
                </a:lnTo>
                <a:lnTo>
                  <a:pt x="85" y="81770"/>
                </a:lnTo>
                <a:lnTo>
                  <a:pt x="53901" y="81770"/>
                </a:lnTo>
                <a:lnTo>
                  <a:pt x="53901" y="72106"/>
                </a:lnTo>
                <a:lnTo>
                  <a:pt x="13954" y="72106"/>
                </a:lnTo>
                <a:lnTo>
                  <a:pt x="15063" y="70329"/>
                </a:lnTo>
                <a:lnTo>
                  <a:pt x="16454" y="68551"/>
                </a:lnTo>
                <a:lnTo>
                  <a:pt x="18172" y="66774"/>
                </a:lnTo>
                <a:lnTo>
                  <a:pt x="19862" y="64939"/>
                </a:lnTo>
                <a:lnTo>
                  <a:pt x="23719" y="61498"/>
                </a:lnTo>
                <a:lnTo>
                  <a:pt x="36864" y="50384"/>
                </a:lnTo>
                <a:lnTo>
                  <a:pt x="42028" y="45606"/>
                </a:lnTo>
                <a:lnTo>
                  <a:pt x="53788" y="16190"/>
                </a:lnTo>
                <a:lnTo>
                  <a:pt x="51487" y="10857"/>
                </a:lnTo>
                <a:lnTo>
                  <a:pt x="48682" y="8219"/>
                </a:lnTo>
                <a:close/>
              </a:path>
              <a:path w="53975" h="81914">
                <a:moveTo>
                  <a:pt x="36203" y="0"/>
                </a:moveTo>
                <a:lnTo>
                  <a:pt x="20665" y="0"/>
                </a:lnTo>
                <a:lnTo>
                  <a:pt x="14537" y="1997"/>
                </a:lnTo>
                <a:lnTo>
                  <a:pt x="5354" y="9997"/>
                </a:lnTo>
                <a:lnTo>
                  <a:pt x="2691" y="15863"/>
                </a:lnTo>
                <a:lnTo>
                  <a:pt x="1967" y="23556"/>
                </a:lnTo>
                <a:lnTo>
                  <a:pt x="12292" y="24552"/>
                </a:lnTo>
                <a:lnTo>
                  <a:pt x="12292" y="19439"/>
                </a:lnTo>
                <a:lnTo>
                  <a:pt x="13733" y="15443"/>
                </a:lnTo>
                <a:lnTo>
                  <a:pt x="19500" y="9663"/>
                </a:lnTo>
                <a:lnTo>
                  <a:pt x="23328" y="8219"/>
                </a:lnTo>
                <a:lnTo>
                  <a:pt x="48682" y="8219"/>
                </a:lnTo>
                <a:lnTo>
                  <a:pt x="46913" y="6555"/>
                </a:lnTo>
                <a:lnTo>
                  <a:pt x="42390" y="2197"/>
                </a:lnTo>
                <a:lnTo>
                  <a:pt x="362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016573" y="4023502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39777" y="0"/>
                </a:moveTo>
                <a:lnTo>
                  <a:pt x="0" y="0"/>
                </a:lnTo>
              </a:path>
            </a:pathLst>
          </a:custGeom>
          <a:ln w="106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784267" y="4023085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 h="0">
                <a:moveTo>
                  <a:pt x="0" y="0"/>
                </a:moveTo>
                <a:lnTo>
                  <a:pt x="53704" y="0"/>
                </a:lnTo>
              </a:path>
            </a:pathLst>
          </a:custGeom>
          <a:ln w="932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856727" y="3981531"/>
            <a:ext cx="30480" cy="81915"/>
          </a:xfrm>
          <a:custGeom>
            <a:avLst/>
            <a:gdLst/>
            <a:ahLst/>
            <a:cxnLst/>
            <a:rect l="l" t="t" r="r" b="b"/>
            <a:pathLst>
              <a:path w="30479" h="81914">
                <a:moveTo>
                  <a:pt x="29961" y="18003"/>
                </a:moveTo>
                <a:lnTo>
                  <a:pt x="19969" y="18003"/>
                </a:lnTo>
                <a:lnTo>
                  <a:pt x="19969" y="81770"/>
                </a:lnTo>
                <a:lnTo>
                  <a:pt x="29961" y="81770"/>
                </a:lnTo>
                <a:lnTo>
                  <a:pt x="29961" y="18003"/>
                </a:lnTo>
                <a:close/>
              </a:path>
              <a:path w="30479" h="81914">
                <a:moveTo>
                  <a:pt x="29961" y="0"/>
                </a:moveTo>
                <a:lnTo>
                  <a:pt x="23520" y="0"/>
                </a:lnTo>
                <a:lnTo>
                  <a:pt x="21746" y="3505"/>
                </a:lnTo>
                <a:lnTo>
                  <a:pt x="18755" y="7110"/>
                </a:lnTo>
                <a:lnTo>
                  <a:pt x="10375" y="14611"/>
                </a:lnTo>
                <a:lnTo>
                  <a:pt x="5546" y="17776"/>
                </a:lnTo>
                <a:lnTo>
                  <a:pt x="0" y="20442"/>
                </a:lnTo>
                <a:lnTo>
                  <a:pt x="0" y="30112"/>
                </a:lnTo>
                <a:lnTo>
                  <a:pt x="3103" y="28946"/>
                </a:lnTo>
                <a:lnTo>
                  <a:pt x="6576" y="27197"/>
                </a:lnTo>
                <a:lnTo>
                  <a:pt x="10433" y="24886"/>
                </a:lnTo>
                <a:lnTo>
                  <a:pt x="14338" y="22611"/>
                </a:lnTo>
                <a:lnTo>
                  <a:pt x="17534" y="20307"/>
                </a:lnTo>
                <a:lnTo>
                  <a:pt x="19969" y="18003"/>
                </a:lnTo>
                <a:lnTo>
                  <a:pt x="29961" y="18003"/>
                </a:lnTo>
                <a:lnTo>
                  <a:pt x="299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917787" y="4057581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427" y="0"/>
                </a:lnTo>
              </a:path>
            </a:pathLst>
          </a:custGeom>
          <a:ln w="114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943830" y="3982975"/>
            <a:ext cx="53975" cy="81915"/>
          </a:xfrm>
          <a:custGeom>
            <a:avLst/>
            <a:gdLst/>
            <a:ahLst/>
            <a:cxnLst/>
            <a:rect l="l" t="t" r="r" b="b"/>
            <a:pathLst>
              <a:path w="53975" h="81914">
                <a:moveTo>
                  <a:pt x="10431" y="58106"/>
                </a:moveTo>
                <a:lnTo>
                  <a:pt x="0" y="58995"/>
                </a:lnTo>
                <a:lnTo>
                  <a:pt x="668" y="65828"/>
                </a:lnTo>
                <a:lnTo>
                  <a:pt x="3331" y="71332"/>
                </a:lnTo>
                <a:lnTo>
                  <a:pt x="12655" y="79715"/>
                </a:lnTo>
                <a:lnTo>
                  <a:pt x="18670" y="81770"/>
                </a:lnTo>
                <a:lnTo>
                  <a:pt x="35096" y="81770"/>
                </a:lnTo>
                <a:lnTo>
                  <a:pt x="42227" y="78442"/>
                </a:lnTo>
                <a:lnTo>
                  <a:pt x="46176" y="73443"/>
                </a:lnTo>
                <a:lnTo>
                  <a:pt x="22086" y="73443"/>
                </a:lnTo>
                <a:lnTo>
                  <a:pt x="18670" y="72192"/>
                </a:lnTo>
                <a:lnTo>
                  <a:pt x="13039" y="67080"/>
                </a:lnTo>
                <a:lnTo>
                  <a:pt x="11242" y="63218"/>
                </a:lnTo>
                <a:lnTo>
                  <a:pt x="10431" y="58106"/>
                </a:lnTo>
                <a:close/>
              </a:path>
              <a:path w="53975" h="81914">
                <a:moveTo>
                  <a:pt x="47941" y="35111"/>
                </a:moveTo>
                <a:lnTo>
                  <a:pt x="31126" y="35111"/>
                </a:lnTo>
                <a:lnTo>
                  <a:pt x="35316" y="36775"/>
                </a:lnTo>
                <a:lnTo>
                  <a:pt x="41672" y="43388"/>
                </a:lnTo>
                <a:lnTo>
                  <a:pt x="43277" y="47860"/>
                </a:lnTo>
                <a:lnTo>
                  <a:pt x="43277" y="59550"/>
                </a:lnTo>
                <a:lnTo>
                  <a:pt x="41616" y="64385"/>
                </a:lnTo>
                <a:lnTo>
                  <a:pt x="34954" y="71637"/>
                </a:lnTo>
                <a:lnTo>
                  <a:pt x="30877" y="73443"/>
                </a:lnTo>
                <a:lnTo>
                  <a:pt x="46176" y="73443"/>
                </a:lnTo>
                <a:lnTo>
                  <a:pt x="51771" y="66440"/>
                </a:lnTo>
                <a:lnTo>
                  <a:pt x="53930" y="60083"/>
                </a:lnTo>
                <a:lnTo>
                  <a:pt x="53930" y="44973"/>
                </a:lnTo>
                <a:lnTo>
                  <a:pt x="51487" y="38666"/>
                </a:lnTo>
                <a:lnTo>
                  <a:pt x="47941" y="35111"/>
                </a:lnTo>
                <a:close/>
              </a:path>
              <a:path w="53975" h="81914">
                <a:moveTo>
                  <a:pt x="50045" y="0"/>
                </a:moveTo>
                <a:lnTo>
                  <a:pt x="9658" y="0"/>
                </a:lnTo>
                <a:lnTo>
                  <a:pt x="1775" y="41773"/>
                </a:lnTo>
                <a:lnTo>
                  <a:pt x="11099" y="42996"/>
                </a:lnTo>
                <a:lnTo>
                  <a:pt x="12569" y="40721"/>
                </a:lnTo>
                <a:lnTo>
                  <a:pt x="14593" y="38830"/>
                </a:lnTo>
                <a:lnTo>
                  <a:pt x="19785" y="35858"/>
                </a:lnTo>
                <a:lnTo>
                  <a:pt x="22697" y="35111"/>
                </a:lnTo>
                <a:lnTo>
                  <a:pt x="47941" y="35111"/>
                </a:lnTo>
                <a:lnTo>
                  <a:pt x="44306" y="31442"/>
                </a:lnTo>
                <a:lnTo>
                  <a:pt x="13209" y="31442"/>
                </a:lnTo>
                <a:lnTo>
                  <a:pt x="17647" y="9556"/>
                </a:lnTo>
                <a:lnTo>
                  <a:pt x="50045" y="9556"/>
                </a:lnTo>
                <a:lnTo>
                  <a:pt x="50045" y="0"/>
                </a:lnTo>
                <a:close/>
              </a:path>
              <a:path w="53975" h="81914">
                <a:moveTo>
                  <a:pt x="35735" y="26337"/>
                </a:moveTo>
                <a:lnTo>
                  <a:pt x="23223" y="26337"/>
                </a:lnTo>
                <a:lnTo>
                  <a:pt x="18088" y="28057"/>
                </a:lnTo>
                <a:lnTo>
                  <a:pt x="13209" y="31442"/>
                </a:lnTo>
                <a:lnTo>
                  <a:pt x="44306" y="31442"/>
                </a:lnTo>
                <a:lnTo>
                  <a:pt x="41729" y="28832"/>
                </a:lnTo>
                <a:lnTo>
                  <a:pt x="35735" y="263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016573" y="3585484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39777" y="0"/>
                </a:moveTo>
                <a:lnTo>
                  <a:pt x="0" y="0"/>
                </a:lnTo>
              </a:path>
            </a:pathLst>
          </a:custGeom>
          <a:ln w="106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880859" y="3585067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 h="0">
                <a:moveTo>
                  <a:pt x="0" y="0"/>
                </a:moveTo>
                <a:lnTo>
                  <a:pt x="53704" y="0"/>
                </a:lnTo>
              </a:path>
            </a:pathLst>
          </a:custGeom>
          <a:ln w="93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953318" y="3543520"/>
            <a:ext cx="30480" cy="81915"/>
          </a:xfrm>
          <a:custGeom>
            <a:avLst/>
            <a:gdLst/>
            <a:ahLst/>
            <a:cxnLst/>
            <a:rect l="l" t="t" r="r" b="b"/>
            <a:pathLst>
              <a:path w="30479" h="81914">
                <a:moveTo>
                  <a:pt x="29961" y="17997"/>
                </a:moveTo>
                <a:lnTo>
                  <a:pt x="19977" y="17997"/>
                </a:lnTo>
                <a:lnTo>
                  <a:pt x="19977" y="81770"/>
                </a:lnTo>
                <a:lnTo>
                  <a:pt x="29961" y="81770"/>
                </a:lnTo>
                <a:lnTo>
                  <a:pt x="29961" y="17997"/>
                </a:lnTo>
                <a:close/>
              </a:path>
              <a:path w="30479" h="81914">
                <a:moveTo>
                  <a:pt x="29961" y="0"/>
                </a:moveTo>
                <a:lnTo>
                  <a:pt x="23528" y="0"/>
                </a:lnTo>
                <a:lnTo>
                  <a:pt x="21752" y="3498"/>
                </a:lnTo>
                <a:lnTo>
                  <a:pt x="18755" y="7110"/>
                </a:lnTo>
                <a:lnTo>
                  <a:pt x="10374" y="14604"/>
                </a:lnTo>
                <a:lnTo>
                  <a:pt x="5552" y="17776"/>
                </a:lnTo>
                <a:lnTo>
                  <a:pt x="0" y="20443"/>
                </a:lnTo>
                <a:lnTo>
                  <a:pt x="0" y="30105"/>
                </a:lnTo>
                <a:lnTo>
                  <a:pt x="3110" y="28939"/>
                </a:lnTo>
                <a:lnTo>
                  <a:pt x="6576" y="27190"/>
                </a:lnTo>
                <a:lnTo>
                  <a:pt x="10431" y="24886"/>
                </a:lnTo>
                <a:lnTo>
                  <a:pt x="14344" y="22604"/>
                </a:lnTo>
                <a:lnTo>
                  <a:pt x="17533" y="20300"/>
                </a:lnTo>
                <a:lnTo>
                  <a:pt x="19977" y="17997"/>
                </a:lnTo>
                <a:lnTo>
                  <a:pt x="29961" y="17997"/>
                </a:lnTo>
                <a:lnTo>
                  <a:pt x="299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016573" y="3147473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39777" y="0"/>
                </a:moveTo>
                <a:lnTo>
                  <a:pt x="0" y="0"/>
                </a:lnTo>
              </a:path>
            </a:pathLst>
          </a:custGeom>
          <a:ln w="106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784267" y="3147085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 h="0">
                <a:moveTo>
                  <a:pt x="0" y="0"/>
                </a:moveTo>
                <a:lnTo>
                  <a:pt x="53704" y="0"/>
                </a:lnTo>
              </a:path>
            </a:pathLst>
          </a:custGeom>
          <a:ln w="93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849071" y="3105532"/>
            <a:ext cx="53340" cy="83820"/>
          </a:xfrm>
          <a:custGeom>
            <a:avLst/>
            <a:gdLst/>
            <a:ahLst/>
            <a:cxnLst/>
            <a:rect l="l" t="t" r="r" b="b"/>
            <a:pathLst>
              <a:path w="53340" h="83819">
                <a:moveTo>
                  <a:pt x="30871" y="0"/>
                </a:moveTo>
                <a:lnTo>
                  <a:pt x="20580" y="0"/>
                </a:lnTo>
                <a:lnTo>
                  <a:pt x="15673" y="1614"/>
                </a:lnTo>
                <a:lnTo>
                  <a:pt x="0" y="31939"/>
                </a:lnTo>
                <a:lnTo>
                  <a:pt x="0" y="41553"/>
                </a:lnTo>
                <a:lnTo>
                  <a:pt x="12484" y="80383"/>
                </a:lnTo>
                <a:lnTo>
                  <a:pt x="18670" y="83212"/>
                </a:lnTo>
                <a:lnTo>
                  <a:pt x="32426" y="83212"/>
                </a:lnTo>
                <a:lnTo>
                  <a:pt x="37340" y="81634"/>
                </a:lnTo>
                <a:lnTo>
                  <a:pt x="41275" y="78435"/>
                </a:lnTo>
                <a:lnTo>
                  <a:pt x="45187" y="75185"/>
                </a:lnTo>
                <a:lnTo>
                  <a:pt x="45383" y="74879"/>
                </a:lnTo>
                <a:lnTo>
                  <a:pt x="21915" y="74879"/>
                </a:lnTo>
                <a:lnTo>
                  <a:pt x="18031" y="72717"/>
                </a:lnTo>
                <a:lnTo>
                  <a:pt x="10204" y="41553"/>
                </a:lnTo>
                <a:lnTo>
                  <a:pt x="10487" y="33496"/>
                </a:lnTo>
                <a:lnTo>
                  <a:pt x="21802" y="8219"/>
                </a:lnTo>
                <a:lnTo>
                  <a:pt x="44854" y="8219"/>
                </a:lnTo>
                <a:lnTo>
                  <a:pt x="43995" y="6889"/>
                </a:lnTo>
                <a:lnTo>
                  <a:pt x="41275" y="4386"/>
                </a:lnTo>
                <a:lnTo>
                  <a:pt x="37943" y="2665"/>
                </a:lnTo>
                <a:lnTo>
                  <a:pt x="34677" y="887"/>
                </a:lnTo>
                <a:lnTo>
                  <a:pt x="30871" y="0"/>
                </a:lnTo>
                <a:close/>
              </a:path>
              <a:path w="53340" h="83819">
                <a:moveTo>
                  <a:pt x="44854" y="8219"/>
                </a:moveTo>
                <a:lnTo>
                  <a:pt x="31070" y="8219"/>
                </a:lnTo>
                <a:lnTo>
                  <a:pt x="34954" y="10444"/>
                </a:lnTo>
                <a:lnTo>
                  <a:pt x="38058" y="14888"/>
                </a:lnTo>
                <a:lnTo>
                  <a:pt x="42716" y="41553"/>
                </a:lnTo>
                <a:lnTo>
                  <a:pt x="42425" y="50718"/>
                </a:lnTo>
                <a:lnTo>
                  <a:pt x="31098" y="74879"/>
                </a:lnTo>
                <a:lnTo>
                  <a:pt x="45383" y="74879"/>
                </a:lnTo>
                <a:lnTo>
                  <a:pt x="48099" y="70634"/>
                </a:lnTo>
                <a:lnTo>
                  <a:pt x="50287" y="64050"/>
                </a:lnTo>
                <a:lnTo>
                  <a:pt x="52042" y="58853"/>
                </a:lnTo>
                <a:lnTo>
                  <a:pt x="53042" y="51109"/>
                </a:lnTo>
                <a:lnTo>
                  <a:pt x="52927" y="32339"/>
                </a:lnTo>
                <a:lnTo>
                  <a:pt x="52404" y="27082"/>
                </a:lnTo>
                <a:lnTo>
                  <a:pt x="51153" y="22332"/>
                </a:lnTo>
                <a:lnTo>
                  <a:pt x="49960" y="17612"/>
                </a:lnTo>
                <a:lnTo>
                  <a:pt x="48298" y="13552"/>
                </a:lnTo>
                <a:lnTo>
                  <a:pt x="44854" y="82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917787" y="3181581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427" y="0"/>
                </a:lnTo>
              </a:path>
            </a:pathLst>
          </a:custGeom>
          <a:ln w="114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943830" y="3106975"/>
            <a:ext cx="53975" cy="81915"/>
          </a:xfrm>
          <a:custGeom>
            <a:avLst/>
            <a:gdLst/>
            <a:ahLst/>
            <a:cxnLst/>
            <a:rect l="l" t="t" r="r" b="b"/>
            <a:pathLst>
              <a:path w="53975" h="81914">
                <a:moveTo>
                  <a:pt x="10431" y="58106"/>
                </a:moveTo>
                <a:lnTo>
                  <a:pt x="0" y="58995"/>
                </a:lnTo>
                <a:lnTo>
                  <a:pt x="668" y="65829"/>
                </a:lnTo>
                <a:lnTo>
                  <a:pt x="3331" y="71324"/>
                </a:lnTo>
                <a:lnTo>
                  <a:pt x="7995" y="75548"/>
                </a:lnTo>
                <a:lnTo>
                  <a:pt x="12655" y="79715"/>
                </a:lnTo>
                <a:lnTo>
                  <a:pt x="18670" y="81770"/>
                </a:lnTo>
                <a:lnTo>
                  <a:pt x="35096" y="81770"/>
                </a:lnTo>
                <a:lnTo>
                  <a:pt x="42227" y="78435"/>
                </a:lnTo>
                <a:lnTo>
                  <a:pt x="46180" y="73436"/>
                </a:lnTo>
                <a:lnTo>
                  <a:pt x="22086" y="73436"/>
                </a:lnTo>
                <a:lnTo>
                  <a:pt x="18670" y="72193"/>
                </a:lnTo>
                <a:lnTo>
                  <a:pt x="13039" y="67080"/>
                </a:lnTo>
                <a:lnTo>
                  <a:pt x="11242" y="63219"/>
                </a:lnTo>
                <a:lnTo>
                  <a:pt x="10431" y="58106"/>
                </a:lnTo>
                <a:close/>
              </a:path>
              <a:path w="53975" h="81914">
                <a:moveTo>
                  <a:pt x="47942" y="35111"/>
                </a:moveTo>
                <a:lnTo>
                  <a:pt x="31126" y="35111"/>
                </a:lnTo>
                <a:lnTo>
                  <a:pt x="35316" y="36775"/>
                </a:lnTo>
                <a:lnTo>
                  <a:pt x="41672" y="43388"/>
                </a:lnTo>
                <a:lnTo>
                  <a:pt x="43277" y="47859"/>
                </a:lnTo>
                <a:lnTo>
                  <a:pt x="43277" y="59550"/>
                </a:lnTo>
                <a:lnTo>
                  <a:pt x="41616" y="64385"/>
                </a:lnTo>
                <a:lnTo>
                  <a:pt x="34954" y="71630"/>
                </a:lnTo>
                <a:lnTo>
                  <a:pt x="30877" y="73436"/>
                </a:lnTo>
                <a:lnTo>
                  <a:pt x="46180" y="73436"/>
                </a:lnTo>
                <a:lnTo>
                  <a:pt x="51771" y="66440"/>
                </a:lnTo>
                <a:lnTo>
                  <a:pt x="53930" y="60076"/>
                </a:lnTo>
                <a:lnTo>
                  <a:pt x="53930" y="44966"/>
                </a:lnTo>
                <a:lnTo>
                  <a:pt x="51487" y="38666"/>
                </a:lnTo>
                <a:lnTo>
                  <a:pt x="47942" y="35111"/>
                </a:lnTo>
                <a:close/>
              </a:path>
              <a:path w="53975" h="81914">
                <a:moveTo>
                  <a:pt x="50045" y="0"/>
                </a:moveTo>
                <a:lnTo>
                  <a:pt x="9658" y="0"/>
                </a:lnTo>
                <a:lnTo>
                  <a:pt x="1775" y="41774"/>
                </a:lnTo>
                <a:lnTo>
                  <a:pt x="11099" y="42997"/>
                </a:lnTo>
                <a:lnTo>
                  <a:pt x="12569" y="40721"/>
                </a:lnTo>
                <a:lnTo>
                  <a:pt x="14593" y="38830"/>
                </a:lnTo>
                <a:lnTo>
                  <a:pt x="19785" y="35858"/>
                </a:lnTo>
                <a:lnTo>
                  <a:pt x="22697" y="35111"/>
                </a:lnTo>
                <a:lnTo>
                  <a:pt x="47942" y="35111"/>
                </a:lnTo>
                <a:lnTo>
                  <a:pt x="44306" y="31442"/>
                </a:lnTo>
                <a:lnTo>
                  <a:pt x="13209" y="31442"/>
                </a:lnTo>
                <a:lnTo>
                  <a:pt x="17647" y="9556"/>
                </a:lnTo>
                <a:lnTo>
                  <a:pt x="50045" y="9556"/>
                </a:lnTo>
                <a:lnTo>
                  <a:pt x="50045" y="0"/>
                </a:lnTo>
                <a:close/>
              </a:path>
              <a:path w="53975" h="81914">
                <a:moveTo>
                  <a:pt x="35735" y="26329"/>
                </a:moveTo>
                <a:lnTo>
                  <a:pt x="23223" y="26329"/>
                </a:lnTo>
                <a:lnTo>
                  <a:pt x="18088" y="28058"/>
                </a:lnTo>
                <a:lnTo>
                  <a:pt x="13209" y="31442"/>
                </a:lnTo>
                <a:lnTo>
                  <a:pt x="44306" y="31442"/>
                </a:lnTo>
                <a:lnTo>
                  <a:pt x="41729" y="28832"/>
                </a:lnTo>
                <a:lnTo>
                  <a:pt x="35735" y="263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016573" y="2709484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39777" y="0"/>
                </a:moveTo>
                <a:lnTo>
                  <a:pt x="0" y="0"/>
                </a:lnTo>
              </a:path>
            </a:pathLst>
          </a:custGeom>
          <a:ln w="106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941777" y="2667520"/>
            <a:ext cx="53340" cy="83820"/>
          </a:xfrm>
          <a:custGeom>
            <a:avLst/>
            <a:gdLst/>
            <a:ahLst/>
            <a:cxnLst/>
            <a:rect l="l" t="t" r="r" b="b"/>
            <a:pathLst>
              <a:path w="53340" h="83819">
                <a:moveTo>
                  <a:pt x="30878" y="0"/>
                </a:moveTo>
                <a:lnTo>
                  <a:pt x="20587" y="0"/>
                </a:lnTo>
                <a:lnTo>
                  <a:pt x="15673" y="1607"/>
                </a:lnTo>
                <a:lnTo>
                  <a:pt x="0" y="31940"/>
                </a:lnTo>
                <a:lnTo>
                  <a:pt x="0" y="41546"/>
                </a:lnTo>
                <a:lnTo>
                  <a:pt x="12484" y="80377"/>
                </a:lnTo>
                <a:lnTo>
                  <a:pt x="18670" y="83214"/>
                </a:lnTo>
                <a:lnTo>
                  <a:pt x="32433" y="83214"/>
                </a:lnTo>
                <a:lnTo>
                  <a:pt x="37340" y="81627"/>
                </a:lnTo>
                <a:lnTo>
                  <a:pt x="41282" y="78435"/>
                </a:lnTo>
                <a:lnTo>
                  <a:pt x="45195" y="75186"/>
                </a:lnTo>
                <a:lnTo>
                  <a:pt x="45390" y="74880"/>
                </a:lnTo>
                <a:lnTo>
                  <a:pt x="21915" y="74880"/>
                </a:lnTo>
                <a:lnTo>
                  <a:pt x="18031" y="72711"/>
                </a:lnTo>
                <a:lnTo>
                  <a:pt x="10212" y="41546"/>
                </a:lnTo>
                <a:lnTo>
                  <a:pt x="10494" y="33491"/>
                </a:lnTo>
                <a:lnTo>
                  <a:pt x="21809" y="8219"/>
                </a:lnTo>
                <a:lnTo>
                  <a:pt x="44863" y="8219"/>
                </a:lnTo>
                <a:lnTo>
                  <a:pt x="44002" y="6883"/>
                </a:lnTo>
                <a:lnTo>
                  <a:pt x="41282" y="4387"/>
                </a:lnTo>
                <a:lnTo>
                  <a:pt x="37951" y="2667"/>
                </a:lnTo>
                <a:lnTo>
                  <a:pt x="34677" y="888"/>
                </a:lnTo>
                <a:lnTo>
                  <a:pt x="30878" y="0"/>
                </a:lnTo>
                <a:close/>
              </a:path>
              <a:path w="53340" h="83819">
                <a:moveTo>
                  <a:pt x="44863" y="8219"/>
                </a:moveTo>
                <a:lnTo>
                  <a:pt x="31070" y="8219"/>
                </a:lnTo>
                <a:lnTo>
                  <a:pt x="34954" y="10438"/>
                </a:lnTo>
                <a:lnTo>
                  <a:pt x="38064" y="14881"/>
                </a:lnTo>
                <a:lnTo>
                  <a:pt x="42724" y="41546"/>
                </a:lnTo>
                <a:lnTo>
                  <a:pt x="42432" y="50712"/>
                </a:lnTo>
                <a:lnTo>
                  <a:pt x="31098" y="74880"/>
                </a:lnTo>
                <a:lnTo>
                  <a:pt x="45390" y="74880"/>
                </a:lnTo>
                <a:lnTo>
                  <a:pt x="48106" y="70628"/>
                </a:lnTo>
                <a:lnTo>
                  <a:pt x="50290" y="64044"/>
                </a:lnTo>
                <a:lnTo>
                  <a:pt x="52048" y="58853"/>
                </a:lnTo>
                <a:lnTo>
                  <a:pt x="53042" y="51103"/>
                </a:lnTo>
                <a:lnTo>
                  <a:pt x="52927" y="32333"/>
                </a:lnTo>
                <a:lnTo>
                  <a:pt x="52404" y="27076"/>
                </a:lnTo>
                <a:lnTo>
                  <a:pt x="51160" y="22326"/>
                </a:lnTo>
                <a:lnTo>
                  <a:pt x="49968" y="17606"/>
                </a:lnTo>
                <a:lnTo>
                  <a:pt x="48298" y="13553"/>
                </a:lnTo>
                <a:lnTo>
                  <a:pt x="44863" y="82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016573" y="2271473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39777" y="0"/>
                </a:moveTo>
                <a:lnTo>
                  <a:pt x="0" y="0"/>
                </a:lnTo>
              </a:path>
            </a:pathLst>
          </a:custGeom>
          <a:ln w="106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850904" y="2229531"/>
            <a:ext cx="53340" cy="83820"/>
          </a:xfrm>
          <a:custGeom>
            <a:avLst/>
            <a:gdLst/>
            <a:ahLst/>
            <a:cxnLst/>
            <a:rect l="l" t="t" r="r" b="b"/>
            <a:pathLst>
              <a:path w="53340" h="83819">
                <a:moveTo>
                  <a:pt x="30871" y="0"/>
                </a:moveTo>
                <a:lnTo>
                  <a:pt x="20580" y="0"/>
                </a:lnTo>
                <a:lnTo>
                  <a:pt x="15673" y="1606"/>
                </a:lnTo>
                <a:lnTo>
                  <a:pt x="0" y="31939"/>
                </a:lnTo>
                <a:lnTo>
                  <a:pt x="0" y="41553"/>
                </a:lnTo>
                <a:lnTo>
                  <a:pt x="12477" y="80383"/>
                </a:lnTo>
                <a:lnTo>
                  <a:pt x="18662" y="83212"/>
                </a:lnTo>
                <a:lnTo>
                  <a:pt x="32425" y="83212"/>
                </a:lnTo>
                <a:lnTo>
                  <a:pt x="37332" y="81627"/>
                </a:lnTo>
                <a:lnTo>
                  <a:pt x="41275" y="78435"/>
                </a:lnTo>
                <a:lnTo>
                  <a:pt x="45187" y="75185"/>
                </a:lnTo>
                <a:lnTo>
                  <a:pt x="45382" y="74880"/>
                </a:lnTo>
                <a:lnTo>
                  <a:pt x="21908" y="74880"/>
                </a:lnTo>
                <a:lnTo>
                  <a:pt x="18030" y="72711"/>
                </a:lnTo>
                <a:lnTo>
                  <a:pt x="10204" y="41553"/>
                </a:lnTo>
                <a:lnTo>
                  <a:pt x="10486" y="33497"/>
                </a:lnTo>
                <a:lnTo>
                  <a:pt x="21802" y="8219"/>
                </a:lnTo>
                <a:lnTo>
                  <a:pt x="44860" y="8219"/>
                </a:lnTo>
                <a:lnTo>
                  <a:pt x="43995" y="6889"/>
                </a:lnTo>
                <a:lnTo>
                  <a:pt x="41275" y="4386"/>
                </a:lnTo>
                <a:lnTo>
                  <a:pt x="37943" y="2665"/>
                </a:lnTo>
                <a:lnTo>
                  <a:pt x="34669" y="889"/>
                </a:lnTo>
                <a:lnTo>
                  <a:pt x="30871" y="0"/>
                </a:lnTo>
                <a:close/>
              </a:path>
              <a:path w="53340" h="83819">
                <a:moveTo>
                  <a:pt x="44860" y="8219"/>
                </a:moveTo>
                <a:lnTo>
                  <a:pt x="31069" y="8219"/>
                </a:lnTo>
                <a:lnTo>
                  <a:pt x="34947" y="10444"/>
                </a:lnTo>
                <a:lnTo>
                  <a:pt x="38058" y="14889"/>
                </a:lnTo>
                <a:lnTo>
                  <a:pt x="42716" y="41553"/>
                </a:lnTo>
                <a:lnTo>
                  <a:pt x="42424" y="50719"/>
                </a:lnTo>
                <a:lnTo>
                  <a:pt x="31090" y="74880"/>
                </a:lnTo>
                <a:lnTo>
                  <a:pt x="45382" y="74880"/>
                </a:lnTo>
                <a:lnTo>
                  <a:pt x="48098" y="70627"/>
                </a:lnTo>
                <a:lnTo>
                  <a:pt x="50281" y="64050"/>
                </a:lnTo>
                <a:lnTo>
                  <a:pt x="52040" y="58853"/>
                </a:lnTo>
                <a:lnTo>
                  <a:pt x="53035" y="51102"/>
                </a:lnTo>
                <a:lnTo>
                  <a:pt x="52919" y="32338"/>
                </a:lnTo>
                <a:lnTo>
                  <a:pt x="52396" y="27076"/>
                </a:lnTo>
                <a:lnTo>
                  <a:pt x="51153" y="22332"/>
                </a:lnTo>
                <a:lnTo>
                  <a:pt x="49960" y="17604"/>
                </a:lnTo>
                <a:lnTo>
                  <a:pt x="48291" y="13552"/>
                </a:lnTo>
                <a:lnTo>
                  <a:pt x="44860" y="82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919612" y="2305581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427" y="0"/>
                </a:lnTo>
              </a:path>
            </a:pathLst>
          </a:custGeom>
          <a:ln w="1144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945662" y="2230974"/>
            <a:ext cx="53975" cy="81915"/>
          </a:xfrm>
          <a:custGeom>
            <a:avLst/>
            <a:gdLst/>
            <a:ahLst/>
            <a:cxnLst/>
            <a:rect l="l" t="t" r="r" b="b"/>
            <a:pathLst>
              <a:path w="53975" h="81914">
                <a:moveTo>
                  <a:pt x="10431" y="58106"/>
                </a:moveTo>
                <a:lnTo>
                  <a:pt x="0" y="58995"/>
                </a:lnTo>
                <a:lnTo>
                  <a:pt x="666" y="65829"/>
                </a:lnTo>
                <a:lnTo>
                  <a:pt x="3329" y="71325"/>
                </a:lnTo>
                <a:lnTo>
                  <a:pt x="7989" y="75548"/>
                </a:lnTo>
                <a:lnTo>
                  <a:pt x="12654" y="79715"/>
                </a:lnTo>
                <a:lnTo>
                  <a:pt x="18670" y="81770"/>
                </a:lnTo>
                <a:lnTo>
                  <a:pt x="35096" y="81770"/>
                </a:lnTo>
                <a:lnTo>
                  <a:pt x="42226" y="78435"/>
                </a:lnTo>
                <a:lnTo>
                  <a:pt x="46179" y="73437"/>
                </a:lnTo>
                <a:lnTo>
                  <a:pt x="22086" y="73437"/>
                </a:lnTo>
                <a:lnTo>
                  <a:pt x="18670" y="72185"/>
                </a:lnTo>
                <a:lnTo>
                  <a:pt x="13039" y="67080"/>
                </a:lnTo>
                <a:lnTo>
                  <a:pt x="11234" y="63219"/>
                </a:lnTo>
                <a:lnTo>
                  <a:pt x="10431" y="58106"/>
                </a:lnTo>
                <a:close/>
              </a:path>
              <a:path w="53975" h="81914">
                <a:moveTo>
                  <a:pt x="47940" y="35111"/>
                </a:moveTo>
                <a:lnTo>
                  <a:pt x="31126" y="35111"/>
                </a:lnTo>
                <a:lnTo>
                  <a:pt x="35316" y="36775"/>
                </a:lnTo>
                <a:lnTo>
                  <a:pt x="41672" y="43388"/>
                </a:lnTo>
                <a:lnTo>
                  <a:pt x="43277" y="47853"/>
                </a:lnTo>
                <a:lnTo>
                  <a:pt x="43277" y="59550"/>
                </a:lnTo>
                <a:lnTo>
                  <a:pt x="41615" y="64385"/>
                </a:lnTo>
                <a:lnTo>
                  <a:pt x="34954" y="71630"/>
                </a:lnTo>
                <a:lnTo>
                  <a:pt x="30877" y="73437"/>
                </a:lnTo>
                <a:lnTo>
                  <a:pt x="46179" y="73437"/>
                </a:lnTo>
                <a:lnTo>
                  <a:pt x="51763" y="66440"/>
                </a:lnTo>
                <a:lnTo>
                  <a:pt x="53929" y="60076"/>
                </a:lnTo>
                <a:lnTo>
                  <a:pt x="53929" y="44966"/>
                </a:lnTo>
                <a:lnTo>
                  <a:pt x="51487" y="38666"/>
                </a:lnTo>
                <a:lnTo>
                  <a:pt x="47940" y="35111"/>
                </a:lnTo>
                <a:close/>
              </a:path>
              <a:path w="53975" h="81914">
                <a:moveTo>
                  <a:pt x="50045" y="0"/>
                </a:moveTo>
                <a:lnTo>
                  <a:pt x="9658" y="0"/>
                </a:lnTo>
                <a:lnTo>
                  <a:pt x="1775" y="41774"/>
                </a:lnTo>
                <a:lnTo>
                  <a:pt x="11099" y="42997"/>
                </a:lnTo>
                <a:lnTo>
                  <a:pt x="12569" y="40721"/>
                </a:lnTo>
                <a:lnTo>
                  <a:pt x="14593" y="38830"/>
                </a:lnTo>
                <a:lnTo>
                  <a:pt x="19777" y="35858"/>
                </a:lnTo>
                <a:lnTo>
                  <a:pt x="22697" y="35111"/>
                </a:lnTo>
                <a:lnTo>
                  <a:pt x="47940" y="35111"/>
                </a:lnTo>
                <a:lnTo>
                  <a:pt x="44301" y="31442"/>
                </a:lnTo>
                <a:lnTo>
                  <a:pt x="13207" y="31442"/>
                </a:lnTo>
                <a:lnTo>
                  <a:pt x="17647" y="9556"/>
                </a:lnTo>
                <a:lnTo>
                  <a:pt x="50045" y="9556"/>
                </a:lnTo>
                <a:lnTo>
                  <a:pt x="50045" y="0"/>
                </a:lnTo>
                <a:close/>
              </a:path>
              <a:path w="53975" h="81914">
                <a:moveTo>
                  <a:pt x="35735" y="26330"/>
                </a:moveTo>
                <a:lnTo>
                  <a:pt x="23221" y="26330"/>
                </a:lnTo>
                <a:lnTo>
                  <a:pt x="18087" y="28051"/>
                </a:lnTo>
                <a:lnTo>
                  <a:pt x="13207" y="31442"/>
                </a:lnTo>
                <a:lnTo>
                  <a:pt x="44301" y="31442"/>
                </a:lnTo>
                <a:lnTo>
                  <a:pt x="41722" y="28832"/>
                </a:lnTo>
                <a:lnTo>
                  <a:pt x="35735" y="263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016573" y="1833483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39777" y="0"/>
                </a:moveTo>
                <a:lnTo>
                  <a:pt x="0" y="0"/>
                </a:lnTo>
              </a:path>
            </a:pathLst>
          </a:custGeom>
          <a:ln w="106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949440" y="1791514"/>
            <a:ext cx="30480" cy="81915"/>
          </a:xfrm>
          <a:custGeom>
            <a:avLst/>
            <a:gdLst/>
            <a:ahLst/>
            <a:cxnLst/>
            <a:rect l="l" t="t" r="r" b="b"/>
            <a:pathLst>
              <a:path w="30479" h="81914">
                <a:moveTo>
                  <a:pt x="29954" y="18003"/>
                </a:moveTo>
                <a:lnTo>
                  <a:pt x="19969" y="18003"/>
                </a:lnTo>
                <a:lnTo>
                  <a:pt x="19969" y="81770"/>
                </a:lnTo>
                <a:lnTo>
                  <a:pt x="29954" y="81770"/>
                </a:lnTo>
                <a:lnTo>
                  <a:pt x="29954" y="18003"/>
                </a:lnTo>
                <a:close/>
              </a:path>
              <a:path w="30479" h="81914">
                <a:moveTo>
                  <a:pt x="29954" y="0"/>
                </a:moveTo>
                <a:lnTo>
                  <a:pt x="23520" y="0"/>
                </a:lnTo>
                <a:lnTo>
                  <a:pt x="21744" y="3505"/>
                </a:lnTo>
                <a:lnTo>
                  <a:pt x="18747" y="7110"/>
                </a:lnTo>
                <a:lnTo>
                  <a:pt x="10368" y="14611"/>
                </a:lnTo>
                <a:lnTo>
                  <a:pt x="5546" y="17776"/>
                </a:lnTo>
                <a:lnTo>
                  <a:pt x="0" y="20441"/>
                </a:lnTo>
                <a:lnTo>
                  <a:pt x="0" y="30112"/>
                </a:lnTo>
                <a:lnTo>
                  <a:pt x="3102" y="28947"/>
                </a:lnTo>
                <a:lnTo>
                  <a:pt x="6568" y="27197"/>
                </a:lnTo>
                <a:lnTo>
                  <a:pt x="10424" y="24886"/>
                </a:lnTo>
                <a:lnTo>
                  <a:pt x="14337" y="22611"/>
                </a:lnTo>
                <a:lnTo>
                  <a:pt x="17525" y="20307"/>
                </a:lnTo>
                <a:lnTo>
                  <a:pt x="19969" y="18003"/>
                </a:lnTo>
                <a:lnTo>
                  <a:pt x="29954" y="18003"/>
                </a:lnTo>
                <a:lnTo>
                  <a:pt x="299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016573" y="1395465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39777" y="0"/>
                </a:moveTo>
                <a:lnTo>
                  <a:pt x="0" y="0"/>
                </a:lnTo>
              </a:path>
            </a:pathLst>
          </a:custGeom>
          <a:ln w="106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858560" y="1353502"/>
            <a:ext cx="30480" cy="81915"/>
          </a:xfrm>
          <a:custGeom>
            <a:avLst/>
            <a:gdLst/>
            <a:ahLst/>
            <a:cxnLst/>
            <a:rect l="l" t="t" r="r" b="b"/>
            <a:pathLst>
              <a:path w="30479" h="81915">
                <a:moveTo>
                  <a:pt x="29954" y="17997"/>
                </a:moveTo>
                <a:lnTo>
                  <a:pt x="19969" y="17997"/>
                </a:lnTo>
                <a:lnTo>
                  <a:pt x="19969" y="81770"/>
                </a:lnTo>
                <a:lnTo>
                  <a:pt x="29954" y="81770"/>
                </a:lnTo>
                <a:lnTo>
                  <a:pt x="29954" y="17997"/>
                </a:lnTo>
                <a:close/>
              </a:path>
              <a:path w="30479" h="81915">
                <a:moveTo>
                  <a:pt x="29954" y="0"/>
                </a:moveTo>
                <a:lnTo>
                  <a:pt x="23520" y="0"/>
                </a:lnTo>
                <a:lnTo>
                  <a:pt x="21744" y="3498"/>
                </a:lnTo>
                <a:lnTo>
                  <a:pt x="18747" y="7110"/>
                </a:lnTo>
                <a:lnTo>
                  <a:pt x="10374" y="14605"/>
                </a:lnTo>
                <a:lnTo>
                  <a:pt x="5546" y="17776"/>
                </a:lnTo>
                <a:lnTo>
                  <a:pt x="0" y="20443"/>
                </a:lnTo>
                <a:lnTo>
                  <a:pt x="0" y="30106"/>
                </a:lnTo>
                <a:lnTo>
                  <a:pt x="3103" y="28940"/>
                </a:lnTo>
                <a:lnTo>
                  <a:pt x="6568" y="27190"/>
                </a:lnTo>
                <a:lnTo>
                  <a:pt x="10425" y="24886"/>
                </a:lnTo>
                <a:lnTo>
                  <a:pt x="14338" y="22604"/>
                </a:lnTo>
                <a:lnTo>
                  <a:pt x="17525" y="20300"/>
                </a:lnTo>
                <a:lnTo>
                  <a:pt x="19969" y="17997"/>
                </a:lnTo>
                <a:lnTo>
                  <a:pt x="29954" y="17997"/>
                </a:lnTo>
                <a:lnTo>
                  <a:pt x="299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919612" y="142954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427" y="0"/>
                </a:lnTo>
              </a:path>
            </a:pathLst>
          </a:custGeom>
          <a:ln w="1144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945662" y="1354946"/>
            <a:ext cx="53975" cy="81915"/>
          </a:xfrm>
          <a:custGeom>
            <a:avLst/>
            <a:gdLst/>
            <a:ahLst/>
            <a:cxnLst/>
            <a:rect l="l" t="t" r="r" b="b"/>
            <a:pathLst>
              <a:path w="53975" h="81915">
                <a:moveTo>
                  <a:pt x="10431" y="58106"/>
                </a:moveTo>
                <a:lnTo>
                  <a:pt x="0" y="58995"/>
                </a:lnTo>
                <a:lnTo>
                  <a:pt x="666" y="65827"/>
                </a:lnTo>
                <a:lnTo>
                  <a:pt x="3329" y="71324"/>
                </a:lnTo>
                <a:lnTo>
                  <a:pt x="7989" y="75548"/>
                </a:lnTo>
                <a:lnTo>
                  <a:pt x="12654" y="79715"/>
                </a:lnTo>
                <a:lnTo>
                  <a:pt x="18670" y="81770"/>
                </a:lnTo>
                <a:lnTo>
                  <a:pt x="35096" y="81770"/>
                </a:lnTo>
                <a:lnTo>
                  <a:pt x="42226" y="78435"/>
                </a:lnTo>
                <a:lnTo>
                  <a:pt x="46180" y="73436"/>
                </a:lnTo>
                <a:lnTo>
                  <a:pt x="22086" y="73436"/>
                </a:lnTo>
                <a:lnTo>
                  <a:pt x="18670" y="72185"/>
                </a:lnTo>
                <a:lnTo>
                  <a:pt x="13039" y="67072"/>
                </a:lnTo>
                <a:lnTo>
                  <a:pt x="11234" y="63219"/>
                </a:lnTo>
                <a:lnTo>
                  <a:pt x="10431" y="58106"/>
                </a:lnTo>
                <a:close/>
              </a:path>
              <a:path w="53975" h="81915">
                <a:moveTo>
                  <a:pt x="47935" y="35104"/>
                </a:moveTo>
                <a:lnTo>
                  <a:pt x="31126" y="35104"/>
                </a:lnTo>
                <a:lnTo>
                  <a:pt x="35316" y="36775"/>
                </a:lnTo>
                <a:lnTo>
                  <a:pt x="38505" y="40110"/>
                </a:lnTo>
                <a:lnTo>
                  <a:pt x="41672" y="43380"/>
                </a:lnTo>
                <a:lnTo>
                  <a:pt x="43277" y="47853"/>
                </a:lnTo>
                <a:lnTo>
                  <a:pt x="43277" y="59550"/>
                </a:lnTo>
                <a:lnTo>
                  <a:pt x="41615" y="64385"/>
                </a:lnTo>
                <a:lnTo>
                  <a:pt x="34954" y="71630"/>
                </a:lnTo>
                <a:lnTo>
                  <a:pt x="30877" y="73436"/>
                </a:lnTo>
                <a:lnTo>
                  <a:pt x="46180" y="73436"/>
                </a:lnTo>
                <a:lnTo>
                  <a:pt x="51763" y="66440"/>
                </a:lnTo>
                <a:lnTo>
                  <a:pt x="53929" y="60076"/>
                </a:lnTo>
                <a:lnTo>
                  <a:pt x="53929" y="44966"/>
                </a:lnTo>
                <a:lnTo>
                  <a:pt x="51487" y="38660"/>
                </a:lnTo>
                <a:lnTo>
                  <a:pt x="47935" y="35104"/>
                </a:lnTo>
                <a:close/>
              </a:path>
              <a:path w="53975" h="81915">
                <a:moveTo>
                  <a:pt x="50045" y="0"/>
                </a:moveTo>
                <a:lnTo>
                  <a:pt x="9658" y="0"/>
                </a:lnTo>
                <a:lnTo>
                  <a:pt x="1775" y="41774"/>
                </a:lnTo>
                <a:lnTo>
                  <a:pt x="11099" y="42997"/>
                </a:lnTo>
                <a:lnTo>
                  <a:pt x="12569" y="40714"/>
                </a:lnTo>
                <a:lnTo>
                  <a:pt x="14593" y="38830"/>
                </a:lnTo>
                <a:lnTo>
                  <a:pt x="19777" y="35858"/>
                </a:lnTo>
                <a:lnTo>
                  <a:pt x="22697" y="35104"/>
                </a:lnTo>
                <a:lnTo>
                  <a:pt x="47935" y="35104"/>
                </a:lnTo>
                <a:lnTo>
                  <a:pt x="44302" y="31442"/>
                </a:lnTo>
                <a:lnTo>
                  <a:pt x="13207" y="31442"/>
                </a:lnTo>
                <a:lnTo>
                  <a:pt x="17647" y="9556"/>
                </a:lnTo>
                <a:lnTo>
                  <a:pt x="50045" y="9556"/>
                </a:lnTo>
                <a:lnTo>
                  <a:pt x="50045" y="0"/>
                </a:lnTo>
                <a:close/>
              </a:path>
              <a:path w="53975" h="81915">
                <a:moveTo>
                  <a:pt x="35735" y="26329"/>
                </a:moveTo>
                <a:lnTo>
                  <a:pt x="23221" y="26329"/>
                </a:lnTo>
                <a:lnTo>
                  <a:pt x="18087" y="28050"/>
                </a:lnTo>
                <a:lnTo>
                  <a:pt x="13207" y="31442"/>
                </a:lnTo>
                <a:lnTo>
                  <a:pt x="44302" y="31442"/>
                </a:lnTo>
                <a:lnTo>
                  <a:pt x="41722" y="28832"/>
                </a:lnTo>
                <a:lnTo>
                  <a:pt x="35735" y="263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016573" y="963150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39777" y="0"/>
                </a:moveTo>
                <a:lnTo>
                  <a:pt x="0" y="0"/>
                </a:lnTo>
              </a:path>
            </a:pathLst>
          </a:custGeom>
          <a:ln w="106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940364" y="921208"/>
            <a:ext cx="53975" cy="81915"/>
          </a:xfrm>
          <a:custGeom>
            <a:avLst/>
            <a:gdLst/>
            <a:ahLst/>
            <a:cxnLst/>
            <a:rect l="l" t="t" r="r" b="b"/>
            <a:pathLst>
              <a:path w="53975" h="81915">
                <a:moveTo>
                  <a:pt x="48683" y="8220"/>
                </a:moveTo>
                <a:lnTo>
                  <a:pt x="32739" y="8220"/>
                </a:lnTo>
                <a:lnTo>
                  <a:pt x="36424" y="9606"/>
                </a:lnTo>
                <a:lnTo>
                  <a:pt x="39258" y="12330"/>
                </a:lnTo>
                <a:lnTo>
                  <a:pt x="42056" y="15082"/>
                </a:lnTo>
                <a:lnTo>
                  <a:pt x="43469" y="18416"/>
                </a:lnTo>
                <a:lnTo>
                  <a:pt x="43469" y="26109"/>
                </a:lnTo>
                <a:lnTo>
                  <a:pt x="15233" y="56329"/>
                </a:lnTo>
                <a:lnTo>
                  <a:pt x="10873" y="60439"/>
                </a:lnTo>
                <a:lnTo>
                  <a:pt x="7854" y="63994"/>
                </a:lnTo>
                <a:lnTo>
                  <a:pt x="4800" y="67550"/>
                </a:lnTo>
                <a:lnTo>
                  <a:pt x="2635" y="71161"/>
                </a:lnTo>
                <a:lnTo>
                  <a:pt x="1306" y="74775"/>
                </a:lnTo>
                <a:lnTo>
                  <a:pt x="419" y="76992"/>
                </a:lnTo>
                <a:lnTo>
                  <a:pt x="0" y="79325"/>
                </a:lnTo>
                <a:lnTo>
                  <a:pt x="85" y="81770"/>
                </a:lnTo>
                <a:lnTo>
                  <a:pt x="53902" y="81770"/>
                </a:lnTo>
                <a:lnTo>
                  <a:pt x="53902" y="72108"/>
                </a:lnTo>
                <a:lnTo>
                  <a:pt x="13954" y="72108"/>
                </a:lnTo>
                <a:lnTo>
                  <a:pt x="15062" y="70330"/>
                </a:lnTo>
                <a:lnTo>
                  <a:pt x="16455" y="68552"/>
                </a:lnTo>
                <a:lnTo>
                  <a:pt x="18173" y="66774"/>
                </a:lnTo>
                <a:lnTo>
                  <a:pt x="19862" y="64940"/>
                </a:lnTo>
                <a:lnTo>
                  <a:pt x="23719" y="61492"/>
                </a:lnTo>
                <a:lnTo>
                  <a:pt x="36871" y="50385"/>
                </a:lnTo>
                <a:lnTo>
                  <a:pt x="42028" y="45606"/>
                </a:lnTo>
                <a:lnTo>
                  <a:pt x="53788" y="16191"/>
                </a:lnTo>
                <a:lnTo>
                  <a:pt x="51488" y="10858"/>
                </a:lnTo>
                <a:lnTo>
                  <a:pt x="48683" y="8220"/>
                </a:lnTo>
                <a:close/>
              </a:path>
              <a:path w="53975" h="81915">
                <a:moveTo>
                  <a:pt x="36205" y="0"/>
                </a:moveTo>
                <a:lnTo>
                  <a:pt x="20666" y="0"/>
                </a:lnTo>
                <a:lnTo>
                  <a:pt x="14537" y="1998"/>
                </a:lnTo>
                <a:lnTo>
                  <a:pt x="5354" y="9998"/>
                </a:lnTo>
                <a:lnTo>
                  <a:pt x="2691" y="15857"/>
                </a:lnTo>
                <a:lnTo>
                  <a:pt x="1974" y="23550"/>
                </a:lnTo>
                <a:lnTo>
                  <a:pt x="12293" y="24552"/>
                </a:lnTo>
                <a:lnTo>
                  <a:pt x="12293" y="19441"/>
                </a:lnTo>
                <a:lnTo>
                  <a:pt x="13735" y="15444"/>
                </a:lnTo>
                <a:lnTo>
                  <a:pt x="19500" y="9663"/>
                </a:lnTo>
                <a:lnTo>
                  <a:pt x="23328" y="8220"/>
                </a:lnTo>
                <a:lnTo>
                  <a:pt x="48683" y="8220"/>
                </a:lnTo>
                <a:lnTo>
                  <a:pt x="46913" y="6557"/>
                </a:lnTo>
                <a:lnTo>
                  <a:pt x="42390" y="2190"/>
                </a:lnTo>
                <a:lnTo>
                  <a:pt x="36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7579024" y="1111050"/>
            <a:ext cx="57150" cy="17145"/>
          </a:xfrm>
          <a:custGeom>
            <a:avLst/>
            <a:gdLst/>
            <a:ahLst/>
            <a:cxnLst/>
            <a:rect l="l" t="t" r="r" b="b"/>
            <a:pathLst>
              <a:path w="57150" h="17144">
                <a:moveTo>
                  <a:pt x="0" y="17051"/>
                </a:moveTo>
                <a:lnTo>
                  <a:pt x="56813" y="17051"/>
                </a:lnTo>
                <a:lnTo>
                  <a:pt x="56813" y="0"/>
                </a:lnTo>
                <a:lnTo>
                  <a:pt x="0" y="0"/>
                </a:lnTo>
                <a:lnTo>
                  <a:pt x="0" y="17051"/>
                </a:lnTo>
                <a:close/>
              </a:path>
            </a:pathLst>
          </a:custGeom>
          <a:solidFill>
            <a:srgbClr val="5C4C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7571922" y="1103937"/>
            <a:ext cx="71120" cy="31750"/>
          </a:xfrm>
          <a:custGeom>
            <a:avLst/>
            <a:gdLst/>
            <a:ahLst/>
            <a:cxnLst/>
            <a:rect l="l" t="t" r="r" b="b"/>
            <a:pathLst>
              <a:path w="71120" h="31750">
                <a:moveTo>
                  <a:pt x="0" y="31271"/>
                </a:moveTo>
                <a:lnTo>
                  <a:pt x="71017" y="31271"/>
                </a:lnTo>
                <a:lnTo>
                  <a:pt x="71017" y="0"/>
                </a:lnTo>
                <a:lnTo>
                  <a:pt x="0" y="0"/>
                </a:lnTo>
                <a:lnTo>
                  <a:pt x="0" y="31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7579024" y="1133797"/>
            <a:ext cx="22860" cy="74295"/>
          </a:xfrm>
          <a:custGeom>
            <a:avLst/>
            <a:gdLst/>
            <a:ahLst/>
            <a:cxnLst/>
            <a:rect l="l" t="t" r="r" b="b"/>
            <a:pathLst>
              <a:path w="22859" h="74294">
                <a:moveTo>
                  <a:pt x="0" y="73962"/>
                </a:moveTo>
                <a:lnTo>
                  <a:pt x="22717" y="73962"/>
                </a:lnTo>
                <a:lnTo>
                  <a:pt x="22717" y="0"/>
                </a:lnTo>
                <a:lnTo>
                  <a:pt x="0" y="0"/>
                </a:lnTo>
                <a:lnTo>
                  <a:pt x="0" y="73962"/>
                </a:lnTo>
                <a:close/>
              </a:path>
            </a:pathLst>
          </a:custGeom>
          <a:solidFill>
            <a:srgbClr val="5951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571922" y="1126691"/>
            <a:ext cx="37465" cy="88265"/>
          </a:xfrm>
          <a:custGeom>
            <a:avLst/>
            <a:gdLst/>
            <a:ahLst/>
            <a:cxnLst/>
            <a:rect l="l" t="t" r="r" b="b"/>
            <a:pathLst>
              <a:path w="37465" h="88265">
                <a:moveTo>
                  <a:pt x="0" y="88183"/>
                </a:moveTo>
                <a:lnTo>
                  <a:pt x="36921" y="88183"/>
                </a:lnTo>
                <a:lnTo>
                  <a:pt x="36921" y="0"/>
                </a:lnTo>
                <a:lnTo>
                  <a:pt x="0" y="0"/>
                </a:lnTo>
                <a:lnTo>
                  <a:pt x="0" y="881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7601742" y="1184992"/>
            <a:ext cx="244475" cy="97155"/>
          </a:xfrm>
          <a:custGeom>
            <a:avLst/>
            <a:gdLst/>
            <a:ahLst/>
            <a:cxnLst/>
            <a:rect l="l" t="t" r="r" b="b"/>
            <a:pathLst>
              <a:path w="244475" h="97155">
                <a:moveTo>
                  <a:pt x="0" y="0"/>
                </a:moveTo>
                <a:lnTo>
                  <a:pt x="0" y="17078"/>
                </a:lnTo>
                <a:lnTo>
                  <a:pt x="244313" y="96709"/>
                </a:lnTo>
                <a:lnTo>
                  <a:pt x="244313" y="79658"/>
                </a:lnTo>
                <a:lnTo>
                  <a:pt x="0" y="0"/>
                </a:lnTo>
                <a:close/>
              </a:path>
            </a:pathLst>
          </a:custGeom>
          <a:solidFill>
            <a:srgbClr val="5454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7601742" y="1184989"/>
            <a:ext cx="244475" cy="97155"/>
          </a:xfrm>
          <a:custGeom>
            <a:avLst/>
            <a:gdLst/>
            <a:ahLst/>
            <a:cxnLst/>
            <a:rect l="l" t="t" r="r" b="b"/>
            <a:pathLst>
              <a:path w="244475" h="97155">
                <a:moveTo>
                  <a:pt x="0" y="0"/>
                </a:moveTo>
                <a:lnTo>
                  <a:pt x="244314" y="79658"/>
                </a:lnTo>
                <a:lnTo>
                  <a:pt x="244314" y="96709"/>
                </a:lnTo>
                <a:lnTo>
                  <a:pt x="0" y="17079"/>
                </a:lnTo>
                <a:lnTo>
                  <a:pt x="0" y="0"/>
                </a:lnTo>
              </a:path>
            </a:pathLst>
          </a:custGeom>
          <a:ln w="142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846055" y="1264650"/>
            <a:ext cx="221615" cy="114300"/>
          </a:xfrm>
          <a:custGeom>
            <a:avLst/>
            <a:gdLst/>
            <a:ahLst/>
            <a:cxnLst/>
            <a:rect l="l" t="t" r="r" b="b"/>
            <a:pathLst>
              <a:path w="221615" h="114300">
                <a:moveTo>
                  <a:pt x="0" y="0"/>
                </a:moveTo>
                <a:lnTo>
                  <a:pt x="0" y="17051"/>
                </a:lnTo>
                <a:lnTo>
                  <a:pt x="221575" y="113767"/>
                </a:lnTo>
                <a:lnTo>
                  <a:pt x="221575" y="96681"/>
                </a:lnTo>
                <a:lnTo>
                  <a:pt x="0" y="0"/>
                </a:lnTo>
                <a:close/>
              </a:path>
            </a:pathLst>
          </a:custGeom>
          <a:solidFill>
            <a:srgbClr val="4F57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7846056" y="1264647"/>
            <a:ext cx="221615" cy="114300"/>
          </a:xfrm>
          <a:custGeom>
            <a:avLst/>
            <a:gdLst/>
            <a:ahLst/>
            <a:cxnLst/>
            <a:rect l="l" t="t" r="r" b="b"/>
            <a:pathLst>
              <a:path w="221615" h="114300">
                <a:moveTo>
                  <a:pt x="0" y="0"/>
                </a:moveTo>
                <a:lnTo>
                  <a:pt x="221574" y="96687"/>
                </a:lnTo>
                <a:lnTo>
                  <a:pt x="221574" y="113767"/>
                </a:lnTo>
                <a:lnTo>
                  <a:pt x="0" y="17050"/>
                </a:lnTo>
                <a:lnTo>
                  <a:pt x="0" y="0"/>
                </a:lnTo>
              </a:path>
            </a:pathLst>
          </a:custGeom>
          <a:ln w="142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8067631" y="1361332"/>
            <a:ext cx="210820" cy="147955"/>
          </a:xfrm>
          <a:custGeom>
            <a:avLst/>
            <a:gdLst/>
            <a:ahLst/>
            <a:cxnLst/>
            <a:rect l="l" t="t" r="r" b="b"/>
            <a:pathLst>
              <a:path w="210820" h="147955">
                <a:moveTo>
                  <a:pt x="0" y="0"/>
                </a:moveTo>
                <a:lnTo>
                  <a:pt x="0" y="17086"/>
                </a:lnTo>
                <a:lnTo>
                  <a:pt x="210218" y="147904"/>
                </a:lnTo>
                <a:lnTo>
                  <a:pt x="210218" y="130853"/>
                </a:lnTo>
                <a:lnTo>
                  <a:pt x="0" y="0"/>
                </a:lnTo>
                <a:close/>
              </a:path>
            </a:pathLst>
          </a:custGeom>
          <a:solidFill>
            <a:srgbClr val="4C59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8067631" y="1361335"/>
            <a:ext cx="210820" cy="147955"/>
          </a:xfrm>
          <a:custGeom>
            <a:avLst/>
            <a:gdLst/>
            <a:ahLst/>
            <a:cxnLst/>
            <a:rect l="l" t="t" r="r" b="b"/>
            <a:pathLst>
              <a:path w="210820" h="147955">
                <a:moveTo>
                  <a:pt x="0" y="0"/>
                </a:moveTo>
                <a:lnTo>
                  <a:pt x="210218" y="130846"/>
                </a:lnTo>
                <a:lnTo>
                  <a:pt x="210218" y="147897"/>
                </a:lnTo>
                <a:lnTo>
                  <a:pt x="0" y="17079"/>
                </a:lnTo>
                <a:lnTo>
                  <a:pt x="0" y="0"/>
                </a:lnTo>
              </a:path>
            </a:pathLst>
          </a:custGeom>
          <a:ln w="142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8277849" y="1492185"/>
            <a:ext cx="170815" cy="136525"/>
          </a:xfrm>
          <a:custGeom>
            <a:avLst/>
            <a:gdLst/>
            <a:ahLst/>
            <a:cxnLst/>
            <a:rect l="l" t="t" r="r" b="b"/>
            <a:pathLst>
              <a:path w="170815" h="136525">
                <a:moveTo>
                  <a:pt x="0" y="0"/>
                </a:moveTo>
                <a:lnTo>
                  <a:pt x="0" y="17051"/>
                </a:lnTo>
                <a:lnTo>
                  <a:pt x="170441" y="136513"/>
                </a:lnTo>
                <a:lnTo>
                  <a:pt x="170441" y="119434"/>
                </a:lnTo>
                <a:lnTo>
                  <a:pt x="0" y="0"/>
                </a:lnTo>
                <a:close/>
              </a:path>
            </a:pathLst>
          </a:custGeom>
          <a:solidFill>
            <a:srgbClr val="4A5C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8277850" y="1492182"/>
            <a:ext cx="170815" cy="136525"/>
          </a:xfrm>
          <a:custGeom>
            <a:avLst/>
            <a:gdLst/>
            <a:ahLst/>
            <a:cxnLst/>
            <a:rect l="l" t="t" r="r" b="b"/>
            <a:pathLst>
              <a:path w="170815" h="136525">
                <a:moveTo>
                  <a:pt x="0" y="0"/>
                </a:moveTo>
                <a:lnTo>
                  <a:pt x="170441" y="119434"/>
                </a:lnTo>
                <a:lnTo>
                  <a:pt x="170441" y="136513"/>
                </a:lnTo>
                <a:lnTo>
                  <a:pt x="0" y="17050"/>
                </a:lnTo>
                <a:lnTo>
                  <a:pt x="0" y="0"/>
                </a:lnTo>
              </a:path>
            </a:pathLst>
          </a:custGeom>
          <a:ln w="1421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8448291" y="1605951"/>
            <a:ext cx="57150" cy="91440"/>
          </a:xfrm>
          <a:custGeom>
            <a:avLst/>
            <a:gdLst/>
            <a:ahLst/>
            <a:cxnLst/>
            <a:rect l="l" t="t" r="r" b="b"/>
            <a:pathLst>
              <a:path w="57150" h="91439">
                <a:moveTo>
                  <a:pt x="0" y="0"/>
                </a:moveTo>
                <a:lnTo>
                  <a:pt x="0" y="22746"/>
                </a:lnTo>
                <a:lnTo>
                  <a:pt x="56814" y="90992"/>
                </a:lnTo>
                <a:lnTo>
                  <a:pt x="56814" y="73935"/>
                </a:lnTo>
                <a:lnTo>
                  <a:pt x="0" y="0"/>
                </a:lnTo>
                <a:close/>
              </a:path>
            </a:pathLst>
          </a:custGeom>
          <a:solidFill>
            <a:srgbClr val="455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8448292" y="1605949"/>
            <a:ext cx="57150" cy="91440"/>
          </a:xfrm>
          <a:custGeom>
            <a:avLst/>
            <a:gdLst/>
            <a:ahLst/>
            <a:cxnLst/>
            <a:rect l="l" t="t" r="r" b="b"/>
            <a:pathLst>
              <a:path w="57150" h="91439">
                <a:moveTo>
                  <a:pt x="0" y="0"/>
                </a:moveTo>
                <a:lnTo>
                  <a:pt x="56813" y="73934"/>
                </a:lnTo>
                <a:lnTo>
                  <a:pt x="56813" y="90992"/>
                </a:lnTo>
                <a:lnTo>
                  <a:pt x="0" y="22746"/>
                </a:lnTo>
                <a:lnTo>
                  <a:pt x="0" y="0"/>
                </a:lnTo>
              </a:path>
            </a:pathLst>
          </a:custGeom>
          <a:ln w="14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8505106" y="1685582"/>
            <a:ext cx="45720" cy="108585"/>
          </a:xfrm>
          <a:custGeom>
            <a:avLst/>
            <a:gdLst/>
            <a:ahLst/>
            <a:cxnLst/>
            <a:rect l="l" t="t" r="r" b="b"/>
            <a:pathLst>
              <a:path w="45720" h="108585">
                <a:moveTo>
                  <a:pt x="11348" y="0"/>
                </a:moveTo>
                <a:lnTo>
                  <a:pt x="0" y="0"/>
                </a:lnTo>
                <a:lnTo>
                  <a:pt x="34066" y="108071"/>
                </a:lnTo>
                <a:lnTo>
                  <a:pt x="45444" y="108071"/>
                </a:lnTo>
                <a:lnTo>
                  <a:pt x="11348" y="0"/>
                </a:lnTo>
                <a:close/>
              </a:path>
            </a:pathLst>
          </a:custGeom>
          <a:solidFill>
            <a:srgbClr val="4261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8505105" y="1685579"/>
            <a:ext cx="45720" cy="108585"/>
          </a:xfrm>
          <a:custGeom>
            <a:avLst/>
            <a:gdLst/>
            <a:ahLst/>
            <a:cxnLst/>
            <a:rect l="l" t="t" r="r" b="b"/>
            <a:pathLst>
              <a:path w="45720" h="108585">
                <a:moveTo>
                  <a:pt x="0" y="0"/>
                </a:moveTo>
                <a:lnTo>
                  <a:pt x="11348" y="0"/>
                </a:lnTo>
                <a:lnTo>
                  <a:pt x="45444" y="108071"/>
                </a:lnTo>
                <a:lnTo>
                  <a:pt x="34067" y="108071"/>
                </a:lnTo>
                <a:lnTo>
                  <a:pt x="0" y="0"/>
                </a:lnTo>
              </a:path>
            </a:pathLst>
          </a:custGeom>
          <a:ln w="142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8544861" y="1793654"/>
            <a:ext cx="0" cy="301625"/>
          </a:xfrm>
          <a:custGeom>
            <a:avLst/>
            <a:gdLst/>
            <a:ahLst/>
            <a:cxnLst/>
            <a:rect l="l" t="t" r="r" b="b"/>
            <a:pathLst>
              <a:path w="0" h="301625">
                <a:moveTo>
                  <a:pt x="0" y="0"/>
                </a:moveTo>
                <a:lnTo>
                  <a:pt x="0" y="301468"/>
                </a:lnTo>
              </a:path>
            </a:pathLst>
          </a:custGeom>
          <a:ln w="11377">
            <a:solidFill>
              <a:srgbClr val="3F63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8544862" y="1786540"/>
            <a:ext cx="0" cy="316230"/>
          </a:xfrm>
          <a:custGeom>
            <a:avLst/>
            <a:gdLst/>
            <a:ahLst/>
            <a:cxnLst/>
            <a:rect l="l" t="t" r="r" b="b"/>
            <a:pathLst>
              <a:path w="0" h="316230">
                <a:moveTo>
                  <a:pt x="0" y="0"/>
                </a:moveTo>
                <a:lnTo>
                  <a:pt x="0" y="315689"/>
                </a:lnTo>
              </a:path>
            </a:pathLst>
          </a:custGeom>
          <a:ln w="255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8544861" y="2095130"/>
            <a:ext cx="0" cy="307340"/>
          </a:xfrm>
          <a:custGeom>
            <a:avLst/>
            <a:gdLst/>
            <a:ahLst/>
            <a:cxnLst/>
            <a:rect l="l" t="t" r="r" b="b"/>
            <a:pathLst>
              <a:path w="0" h="307339">
                <a:moveTo>
                  <a:pt x="0" y="0"/>
                </a:moveTo>
                <a:lnTo>
                  <a:pt x="0" y="307192"/>
                </a:lnTo>
              </a:path>
            </a:pathLst>
          </a:custGeom>
          <a:ln w="11377">
            <a:solidFill>
              <a:srgbClr val="3D66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8544862" y="2088016"/>
            <a:ext cx="0" cy="321945"/>
          </a:xfrm>
          <a:custGeom>
            <a:avLst/>
            <a:gdLst/>
            <a:ahLst/>
            <a:cxnLst/>
            <a:rect l="l" t="t" r="r" b="b"/>
            <a:pathLst>
              <a:path w="0" h="321944">
                <a:moveTo>
                  <a:pt x="0" y="0"/>
                </a:moveTo>
                <a:lnTo>
                  <a:pt x="0" y="321413"/>
                </a:lnTo>
              </a:path>
            </a:pathLst>
          </a:custGeom>
          <a:ln w="255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8544861" y="2402323"/>
            <a:ext cx="0" cy="307340"/>
          </a:xfrm>
          <a:custGeom>
            <a:avLst/>
            <a:gdLst/>
            <a:ahLst/>
            <a:cxnLst/>
            <a:rect l="l" t="t" r="r" b="b"/>
            <a:pathLst>
              <a:path w="0" h="307339">
                <a:moveTo>
                  <a:pt x="0" y="0"/>
                </a:moveTo>
                <a:lnTo>
                  <a:pt x="0" y="307163"/>
                </a:lnTo>
              </a:path>
            </a:pathLst>
          </a:custGeom>
          <a:ln w="11377">
            <a:solidFill>
              <a:srgbClr val="3A68B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8544862" y="2395209"/>
            <a:ext cx="0" cy="321945"/>
          </a:xfrm>
          <a:custGeom>
            <a:avLst/>
            <a:gdLst/>
            <a:ahLst/>
            <a:cxnLst/>
            <a:rect l="l" t="t" r="r" b="b"/>
            <a:pathLst>
              <a:path w="0" h="321944">
                <a:moveTo>
                  <a:pt x="0" y="0"/>
                </a:moveTo>
                <a:lnTo>
                  <a:pt x="0" y="321385"/>
                </a:lnTo>
              </a:path>
            </a:pathLst>
          </a:custGeom>
          <a:ln w="255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8544861" y="2709486"/>
            <a:ext cx="0" cy="307340"/>
          </a:xfrm>
          <a:custGeom>
            <a:avLst/>
            <a:gdLst/>
            <a:ahLst/>
            <a:cxnLst/>
            <a:rect l="l" t="t" r="r" b="b"/>
            <a:pathLst>
              <a:path w="0" h="307339">
                <a:moveTo>
                  <a:pt x="0" y="0"/>
                </a:moveTo>
                <a:lnTo>
                  <a:pt x="0" y="307164"/>
                </a:lnTo>
              </a:path>
            </a:pathLst>
          </a:custGeom>
          <a:ln w="11377">
            <a:solidFill>
              <a:srgbClr val="3A6EB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8544862" y="2702373"/>
            <a:ext cx="0" cy="321945"/>
          </a:xfrm>
          <a:custGeom>
            <a:avLst/>
            <a:gdLst/>
            <a:ahLst/>
            <a:cxnLst/>
            <a:rect l="l" t="t" r="r" b="b"/>
            <a:pathLst>
              <a:path w="0" h="321944">
                <a:moveTo>
                  <a:pt x="0" y="0"/>
                </a:moveTo>
                <a:lnTo>
                  <a:pt x="0" y="321385"/>
                </a:lnTo>
              </a:path>
            </a:pathLst>
          </a:custGeom>
          <a:ln w="255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8544861" y="3016651"/>
            <a:ext cx="0" cy="307340"/>
          </a:xfrm>
          <a:custGeom>
            <a:avLst/>
            <a:gdLst/>
            <a:ahLst/>
            <a:cxnLst/>
            <a:rect l="l" t="t" r="r" b="b"/>
            <a:pathLst>
              <a:path w="0" h="307339">
                <a:moveTo>
                  <a:pt x="0" y="0"/>
                </a:moveTo>
                <a:lnTo>
                  <a:pt x="0" y="307163"/>
                </a:lnTo>
              </a:path>
            </a:pathLst>
          </a:custGeom>
          <a:ln w="11377">
            <a:solidFill>
              <a:srgbClr val="3870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8544862" y="3009537"/>
            <a:ext cx="0" cy="321945"/>
          </a:xfrm>
          <a:custGeom>
            <a:avLst/>
            <a:gdLst/>
            <a:ahLst/>
            <a:cxnLst/>
            <a:rect l="l" t="t" r="r" b="b"/>
            <a:pathLst>
              <a:path w="0" h="321945">
                <a:moveTo>
                  <a:pt x="0" y="0"/>
                </a:moveTo>
                <a:lnTo>
                  <a:pt x="0" y="321385"/>
                </a:lnTo>
              </a:path>
            </a:pathLst>
          </a:custGeom>
          <a:ln w="255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8544861" y="3323814"/>
            <a:ext cx="0" cy="301625"/>
          </a:xfrm>
          <a:custGeom>
            <a:avLst/>
            <a:gdLst/>
            <a:ahLst/>
            <a:cxnLst/>
            <a:rect l="l" t="t" r="r" b="b"/>
            <a:pathLst>
              <a:path w="0" h="301625">
                <a:moveTo>
                  <a:pt x="0" y="0"/>
                </a:moveTo>
                <a:lnTo>
                  <a:pt x="0" y="301497"/>
                </a:lnTo>
              </a:path>
            </a:pathLst>
          </a:custGeom>
          <a:ln w="11377">
            <a:solidFill>
              <a:srgbClr val="3573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8544862" y="3316709"/>
            <a:ext cx="0" cy="316230"/>
          </a:xfrm>
          <a:custGeom>
            <a:avLst/>
            <a:gdLst/>
            <a:ahLst/>
            <a:cxnLst/>
            <a:rect l="l" t="t" r="r" b="b"/>
            <a:pathLst>
              <a:path w="0" h="316229">
                <a:moveTo>
                  <a:pt x="0" y="0"/>
                </a:moveTo>
                <a:lnTo>
                  <a:pt x="0" y="315718"/>
                </a:lnTo>
              </a:path>
            </a:pathLst>
          </a:custGeom>
          <a:ln w="255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8505106" y="3625319"/>
            <a:ext cx="45720" cy="108585"/>
          </a:xfrm>
          <a:custGeom>
            <a:avLst/>
            <a:gdLst/>
            <a:ahLst/>
            <a:cxnLst/>
            <a:rect l="l" t="t" r="r" b="b"/>
            <a:pathLst>
              <a:path w="45720" h="108585">
                <a:moveTo>
                  <a:pt x="45444" y="0"/>
                </a:moveTo>
                <a:lnTo>
                  <a:pt x="34066" y="0"/>
                </a:lnTo>
                <a:lnTo>
                  <a:pt x="0" y="108071"/>
                </a:lnTo>
                <a:lnTo>
                  <a:pt x="11348" y="108071"/>
                </a:lnTo>
                <a:lnTo>
                  <a:pt x="45444" y="0"/>
                </a:lnTo>
                <a:close/>
              </a:path>
            </a:pathLst>
          </a:custGeom>
          <a:solidFill>
            <a:srgbClr val="3575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8505105" y="3625316"/>
            <a:ext cx="45720" cy="108585"/>
          </a:xfrm>
          <a:custGeom>
            <a:avLst/>
            <a:gdLst/>
            <a:ahLst/>
            <a:cxnLst/>
            <a:rect l="l" t="t" r="r" b="b"/>
            <a:pathLst>
              <a:path w="45720" h="108585">
                <a:moveTo>
                  <a:pt x="34067" y="0"/>
                </a:moveTo>
                <a:lnTo>
                  <a:pt x="45444" y="0"/>
                </a:lnTo>
                <a:lnTo>
                  <a:pt x="11348" y="108071"/>
                </a:lnTo>
                <a:lnTo>
                  <a:pt x="0" y="108071"/>
                </a:lnTo>
                <a:lnTo>
                  <a:pt x="34067" y="0"/>
                </a:lnTo>
              </a:path>
            </a:pathLst>
          </a:custGeom>
          <a:ln w="142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8448291" y="3722000"/>
            <a:ext cx="57150" cy="91440"/>
          </a:xfrm>
          <a:custGeom>
            <a:avLst/>
            <a:gdLst/>
            <a:ahLst/>
            <a:cxnLst/>
            <a:rect l="l" t="t" r="r" b="b"/>
            <a:pathLst>
              <a:path w="57150" h="91439">
                <a:moveTo>
                  <a:pt x="56814" y="0"/>
                </a:moveTo>
                <a:lnTo>
                  <a:pt x="0" y="68273"/>
                </a:lnTo>
                <a:lnTo>
                  <a:pt x="0" y="91020"/>
                </a:lnTo>
                <a:lnTo>
                  <a:pt x="56814" y="17086"/>
                </a:lnTo>
                <a:lnTo>
                  <a:pt x="56814" y="0"/>
                </a:lnTo>
                <a:close/>
              </a:path>
            </a:pathLst>
          </a:custGeom>
          <a:solidFill>
            <a:srgbClr val="3378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8448292" y="3722004"/>
            <a:ext cx="57150" cy="91440"/>
          </a:xfrm>
          <a:custGeom>
            <a:avLst/>
            <a:gdLst/>
            <a:ahLst/>
            <a:cxnLst/>
            <a:rect l="l" t="t" r="r" b="b"/>
            <a:pathLst>
              <a:path w="57150" h="91439">
                <a:moveTo>
                  <a:pt x="0" y="68267"/>
                </a:moveTo>
                <a:lnTo>
                  <a:pt x="56813" y="0"/>
                </a:lnTo>
                <a:lnTo>
                  <a:pt x="56813" y="17079"/>
                </a:lnTo>
                <a:lnTo>
                  <a:pt x="0" y="91013"/>
                </a:lnTo>
                <a:lnTo>
                  <a:pt x="0" y="68267"/>
                </a:lnTo>
              </a:path>
            </a:pathLst>
          </a:custGeom>
          <a:ln w="14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8277849" y="3790274"/>
            <a:ext cx="170815" cy="136525"/>
          </a:xfrm>
          <a:custGeom>
            <a:avLst/>
            <a:gdLst/>
            <a:ahLst/>
            <a:cxnLst/>
            <a:rect l="l" t="t" r="r" b="b"/>
            <a:pathLst>
              <a:path w="170815" h="136525">
                <a:moveTo>
                  <a:pt x="170441" y="0"/>
                </a:moveTo>
                <a:lnTo>
                  <a:pt x="0" y="119463"/>
                </a:lnTo>
                <a:lnTo>
                  <a:pt x="0" y="136513"/>
                </a:lnTo>
                <a:lnTo>
                  <a:pt x="170441" y="17051"/>
                </a:lnTo>
                <a:lnTo>
                  <a:pt x="170441" y="0"/>
                </a:lnTo>
                <a:close/>
              </a:path>
            </a:pathLst>
          </a:custGeom>
          <a:solidFill>
            <a:srgbClr val="337A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8277850" y="3790272"/>
            <a:ext cx="170815" cy="136525"/>
          </a:xfrm>
          <a:custGeom>
            <a:avLst/>
            <a:gdLst/>
            <a:ahLst/>
            <a:cxnLst/>
            <a:rect l="l" t="t" r="r" b="b"/>
            <a:pathLst>
              <a:path w="170815" h="136525">
                <a:moveTo>
                  <a:pt x="0" y="119462"/>
                </a:moveTo>
                <a:lnTo>
                  <a:pt x="170441" y="0"/>
                </a:lnTo>
                <a:lnTo>
                  <a:pt x="170441" y="17057"/>
                </a:lnTo>
                <a:lnTo>
                  <a:pt x="0" y="136513"/>
                </a:lnTo>
                <a:lnTo>
                  <a:pt x="0" y="119462"/>
                </a:lnTo>
              </a:path>
            </a:pathLst>
          </a:custGeom>
          <a:ln w="1421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8067631" y="3909737"/>
            <a:ext cx="210820" cy="147955"/>
          </a:xfrm>
          <a:custGeom>
            <a:avLst/>
            <a:gdLst/>
            <a:ahLst/>
            <a:cxnLst/>
            <a:rect l="l" t="t" r="r" b="b"/>
            <a:pathLst>
              <a:path w="210820" h="147954">
                <a:moveTo>
                  <a:pt x="210218" y="0"/>
                </a:moveTo>
                <a:lnTo>
                  <a:pt x="0" y="130818"/>
                </a:lnTo>
                <a:lnTo>
                  <a:pt x="0" y="147875"/>
                </a:lnTo>
                <a:lnTo>
                  <a:pt x="210218" y="17050"/>
                </a:lnTo>
                <a:lnTo>
                  <a:pt x="210218" y="0"/>
                </a:lnTo>
                <a:close/>
              </a:path>
            </a:pathLst>
          </a:custGeom>
          <a:solidFill>
            <a:srgbClr val="337D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8067631" y="3909734"/>
            <a:ext cx="210820" cy="147955"/>
          </a:xfrm>
          <a:custGeom>
            <a:avLst/>
            <a:gdLst/>
            <a:ahLst/>
            <a:cxnLst/>
            <a:rect l="l" t="t" r="r" b="b"/>
            <a:pathLst>
              <a:path w="210820" h="147954">
                <a:moveTo>
                  <a:pt x="0" y="130818"/>
                </a:moveTo>
                <a:lnTo>
                  <a:pt x="210218" y="0"/>
                </a:lnTo>
                <a:lnTo>
                  <a:pt x="210218" y="17050"/>
                </a:lnTo>
                <a:lnTo>
                  <a:pt x="0" y="147875"/>
                </a:lnTo>
                <a:lnTo>
                  <a:pt x="0" y="130818"/>
                </a:lnTo>
              </a:path>
            </a:pathLst>
          </a:custGeom>
          <a:ln w="142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7846055" y="4040555"/>
            <a:ext cx="221615" cy="114300"/>
          </a:xfrm>
          <a:custGeom>
            <a:avLst/>
            <a:gdLst/>
            <a:ahLst/>
            <a:cxnLst/>
            <a:rect l="l" t="t" r="r" b="b"/>
            <a:pathLst>
              <a:path w="221615" h="114300">
                <a:moveTo>
                  <a:pt x="221575" y="0"/>
                </a:moveTo>
                <a:lnTo>
                  <a:pt x="0" y="96716"/>
                </a:lnTo>
                <a:lnTo>
                  <a:pt x="0" y="113767"/>
                </a:lnTo>
                <a:lnTo>
                  <a:pt x="221575" y="17057"/>
                </a:lnTo>
                <a:lnTo>
                  <a:pt x="221575" y="0"/>
                </a:lnTo>
                <a:close/>
              </a:path>
            </a:pathLst>
          </a:custGeom>
          <a:solidFill>
            <a:srgbClr val="307F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7846056" y="4040552"/>
            <a:ext cx="221615" cy="114300"/>
          </a:xfrm>
          <a:custGeom>
            <a:avLst/>
            <a:gdLst/>
            <a:ahLst/>
            <a:cxnLst/>
            <a:rect l="l" t="t" r="r" b="b"/>
            <a:pathLst>
              <a:path w="221615" h="114300">
                <a:moveTo>
                  <a:pt x="0" y="96716"/>
                </a:moveTo>
                <a:lnTo>
                  <a:pt x="221574" y="0"/>
                </a:lnTo>
                <a:lnTo>
                  <a:pt x="221574" y="17057"/>
                </a:lnTo>
                <a:lnTo>
                  <a:pt x="0" y="113767"/>
                </a:lnTo>
                <a:lnTo>
                  <a:pt x="0" y="96716"/>
                </a:lnTo>
              </a:path>
            </a:pathLst>
          </a:custGeom>
          <a:ln w="142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7601742" y="4137271"/>
            <a:ext cx="244475" cy="97155"/>
          </a:xfrm>
          <a:custGeom>
            <a:avLst/>
            <a:gdLst/>
            <a:ahLst/>
            <a:cxnLst/>
            <a:rect l="l" t="t" r="r" b="b"/>
            <a:pathLst>
              <a:path w="244475" h="97154">
                <a:moveTo>
                  <a:pt x="244313" y="0"/>
                </a:moveTo>
                <a:lnTo>
                  <a:pt x="0" y="79629"/>
                </a:lnTo>
                <a:lnTo>
                  <a:pt x="0" y="96680"/>
                </a:lnTo>
                <a:lnTo>
                  <a:pt x="244313" y="17050"/>
                </a:lnTo>
                <a:lnTo>
                  <a:pt x="244313" y="0"/>
                </a:lnTo>
                <a:close/>
              </a:path>
            </a:pathLst>
          </a:custGeom>
          <a:solidFill>
            <a:srgbClr val="3082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7601742" y="4137269"/>
            <a:ext cx="244475" cy="97155"/>
          </a:xfrm>
          <a:custGeom>
            <a:avLst/>
            <a:gdLst/>
            <a:ahLst/>
            <a:cxnLst/>
            <a:rect l="l" t="t" r="r" b="b"/>
            <a:pathLst>
              <a:path w="244475" h="97154">
                <a:moveTo>
                  <a:pt x="0" y="79629"/>
                </a:moveTo>
                <a:lnTo>
                  <a:pt x="244314" y="0"/>
                </a:lnTo>
                <a:lnTo>
                  <a:pt x="244314" y="17050"/>
                </a:lnTo>
                <a:lnTo>
                  <a:pt x="0" y="96687"/>
                </a:lnTo>
                <a:lnTo>
                  <a:pt x="0" y="79629"/>
                </a:lnTo>
              </a:path>
            </a:pathLst>
          </a:custGeom>
          <a:ln w="142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7579024" y="4205510"/>
            <a:ext cx="22860" cy="114300"/>
          </a:xfrm>
          <a:custGeom>
            <a:avLst/>
            <a:gdLst/>
            <a:ahLst/>
            <a:cxnLst/>
            <a:rect l="l" t="t" r="r" b="b"/>
            <a:pathLst>
              <a:path w="22859" h="114300">
                <a:moveTo>
                  <a:pt x="0" y="113767"/>
                </a:moveTo>
                <a:lnTo>
                  <a:pt x="22717" y="113767"/>
                </a:lnTo>
                <a:lnTo>
                  <a:pt x="22717" y="0"/>
                </a:lnTo>
                <a:lnTo>
                  <a:pt x="0" y="0"/>
                </a:lnTo>
                <a:lnTo>
                  <a:pt x="0" y="113767"/>
                </a:lnTo>
                <a:close/>
              </a:path>
            </a:pathLst>
          </a:custGeom>
          <a:solidFill>
            <a:srgbClr val="3085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7571922" y="4198404"/>
            <a:ext cx="37465" cy="128270"/>
          </a:xfrm>
          <a:custGeom>
            <a:avLst/>
            <a:gdLst/>
            <a:ahLst/>
            <a:cxnLst/>
            <a:rect l="l" t="t" r="r" b="b"/>
            <a:pathLst>
              <a:path w="37465" h="128270">
                <a:moveTo>
                  <a:pt x="0" y="127988"/>
                </a:moveTo>
                <a:lnTo>
                  <a:pt x="36921" y="127988"/>
                </a:lnTo>
                <a:lnTo>
                  <a:pt x="36921" y="0"/>
                </a:lnTo>
                <a:lnTo>
                  <a:pt x="0" y="0"/>
                </a:lnTo>
                <a:lnTo>
                  <a:pt x="0" y="1279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7601742" y="4302226"/>
            <a:ext cx="34290" cy="17145"/>
          </a:xfrm>
          <a:custGeom>
            <a:avLst/>
            <a:gdLst/>
            <a:ahLst/>
            <a:cxnLst/>
            <a:rect l="l" t="t" r="r" b="b"/>
            <a:pathLst>
              <a:path w="34290" h="17145">
                <a:moveTo>
                  <a:pt x="0" y="17050"/>
                </a:moveTo>
                <a:lnTo>
                  <a:pt x="34095" y="17050"/>
                </a:lnTo>
                <a:lnTo>
                  <a:pt x="34095" y="0"/>
                </a:lnTo>
                <a:lnTo>
                  <a:pt x="0" y="0"/>
                </a:lnTo>
                <a:lnTo>
                  <a:pt x="0" y="17050"/>
                </a:lnTo>
                <a:close/>
              </a:path>
            </a:pathLst>
          </a:custGeom>
          <a:solidFill>
            <a:srgbClr val="308A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7594641" y="4295113"/>
            <a:ext cx="48895" cy="31750"/>
          </a:xfrm>
          <a:custGeom>
            <a:avLst/>
            <a:gdLst/>
            <a:ahLst/>
            <a:cxnLst/>
            <a:rect l="l" t="t" r="r" b="b"/>
            <a:pathLst>
              <a:path w="48895" h="31750">
                <a:moveTo>
                  <a:pt x="0" y="31271"/>
                </a:moveTo>
                <a:lnTo>
                  <a:pt x="48298" y="31271"/>
                </a:lnTo>
                <a:lnTo>
                  <a:pt x="48298" y="0"/>
                </a:lnTo>
                <a:lnTo>
                  <a:pt x="0" y="0"/>
                </a:lnTo>
                <a:lnTo>
                  <a:pt x="0" y="31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7641526" y="1213434"/>
            <a:ext cx="34290" cy="51435"/>
          </a:xfrm>
          <a:custGeom>
            <a:avLst/>
            <a:gdLst/>
            <a:ahLst/>
            <a:cxnLst/>
            <a:rect l="l" t="t" r="r" b="b"/>
            <a:pathLst>
              <a:path w="34290" h="51434">
                <a:moveTo>
                  <a:pt x="0" y="0"/>
                </a:moveTo>
                <a:lnTo>
                  <a:pt x="0" y="39825"/>
                </a:lnTo>
                <a:lnTo>
                  <a:pt x="34089" y="51216"/>
                </a:lnTo>
                <a:lnTo>
                  <a:pt x="34089" y="17078"/>
                </a:lnTo>
                <a:lnTo>
                  <a:pt x="0" y="0"/>
                </a:lnTo>
                <a:close/>
              </a:path>
            </a:pathLst>
          </a:custGeom>
          <a:solidFill>
            <a:srgbClr val="308C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7641526" y="1213431"/>
            <a:ext cx="34290" cy="51435"/>
          </a:xfrm>
          <a:custGeom>
            <a:avLst/>
            <a:gdLst/>
            <a:ahLst/>
            <a:cxnLst/>
            <a:rect l="l" t="t" r="r" b="b"/>
            <a:pathLst>
              <a:path w="34290" h="51434">
                <a:moveTo>
                  <a:pt x="0" y="0"/>
                </a:moveTo>
                <a:lnTo>
                  <a:pt x="34088" y="17079"/>
                </a:lnTo>
                <a:lnTo>
                  <a:pt x="34088" y="51216"/>
                </a:lnTo>
                <a:lnTo>
                  <a:pt x="0" y="39825"/>
                </a:lnTo>
                <a:lnTo>
                  <a:pt x="0" y="0"/>
                </a:lnTo>
              </a:path>
            </a:pathLst>
          </a:custGeom>
          <a:ln w="14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7834686" y="1276005"/>
            <a:ext cx="28575" cy="62865"/>
          </a:xfrm>
          <a:custGeom>
            <a:avLst/>
            <a:gdLst/>
            <a:ahLst/>
            <a:cxnLst/>
            <a:rect l="l" t="t" r="r" b="b"/>
            <a:pathLst>
              <a:path w="28575" h="62865">
                <a:moveTo>
                  <a:pt x="0" y="0"/>
                </a:moveTo>
                <a:lnTo>
                  <a:pt x="0" y="51196"/>
                </a:lnTo>
                <a:lnTo>
                  <a:pt x="28407" y="62579"/>
                </a:lnTo>
                <a:lnTo>
                  <a:pt x="28407" y="17086"/>
                </a:lnTo>
                <a:lnTo>
                  <a:pt x="0" y="0"/>
                </a:lnTo>
                <a:close/>
              </a:path>
            </a:pathLst>
          </a:custGeom>
          <a:solidFill>
            <a:srgbClr val="338F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7834686" y="1276010"/>
            <a:ext cx="28575" cy="62865"/>
          </a:xfrm>
          <a:custGeom>
            <a:avLst/>
            <a:gdLst/>
            <a:ahLst/>
            <a:cxnLst/>
            <a:rect l="l" t="t" r="r" b="b"/>
            <a:pathLst>
              <a:path w="28575" h="62865">
                <a:moveTo>
                  <a:pt x="0" y="0"/>
                </a:moveTo>
                <a:lnTo>
                  <a:pt x="28407" y="17079"/>
                </a:lnTo>
                <a:lnTo>
                  <a:pt x="28407" y="62572"/>
                </a:lnTo>
                <a:lnTo>
                  <a:pt x="0" y="51188"/>
                </a:lnTo>
                <a:lnTo>
                  <a:pt x="0" y="0"/>
                </a:lnTo>
              </a:path>
            </a:pathLst>
          </a:custGeom>
          <a:ln w="142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8033535" y="1367027"/>
            <a:ext cx="34290" cy="51435"/>
          </a:xfrm>
          <a:custGeom>
            <a:avLst/>
            <a:gdLst/>
            <a:ahLst/>
            <a:cxnLst/>
            <a:rect l="l" t="t" r="r" b="b"/>
            <a:pathLst>
              <a:path w="34290" h="51434">
                <a:moveTo>
                  <a:pt x="0" y="0"/>
                </a:moveTo>
                <a:lnTo>
                  <a:pt x="0" y="34136"/>
                </a:lnTo>
                <a:lnTo>
                  <a:pt x="34095" y="51187"/>
                </a:lnTo>
                <a:lnTo>
                  <a:pt x="34095" y="11390"/>
                </a:lnTo>
                <a:lnTo>
                  <a:pt x="0" y="0"/>
                </a:lnTo>
                <a:close/>
              </a:path>
            </a:pathLst>
          </a:custGeom>
          <a:solidFill>
            <a:srgbClr val="3391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8033535" y="1367024"/>
            <a:ext cx="34290" cy="51435"/>
          </a:xfrm>
          <a:custGeom>
            <a:avLst/>
            <a:gdLst/>
            <a:ahLst/>
            <a:cxnLst/>
            <a:rect l="l" t="t" r="r" b="b"/>
            <a:pathLst>
              <a:path w="34290" h="51434">
                <a:moveTo>
                  <a:pt x="0" y="0"/>
                </a:moveTo>
                <a:lnTo>
                  <a:pt x="34095" y="11391"/>
                </a:lnTo>
                <a:lnTo>
                  <a:pt x="34095" y="51195"/>
                </a:lnTo>
                <a:lnTo>
                  <a:pt x="0" y="34137"/>
                </a:lnTo>
                <a:lnTo>
                  <a:pt x="0" y="0"/>
                </a:lnTo>
              </a:path>
            </a:pathLst>
          </a:custGeom>
          <a:ln w="14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7601742" y="1241875"/>
            <a:ext cx="255904" cy="125730"/>
          </a:xfrm>
          <a:custGeom>
            <a:avLst/>
            <a:gdLst/>
            <a:ahLst/>
            <a:cxnLst/>
            <a:rect l="l" t="t" r="r" b="b"/>
            <a:pathLst>
              <a:path w="255904" h="125730">
                <a:moveTo>
                  <a:pt x="0" y="0"/>
                </a:moveTo>
                <a:lnTo>
                  <a:pt x="0" y="22774"/>
                </a:lnTo>
                <a:lnTo>
                  <a:pt x="255663" y="125152"/>
                </a:lnTo>
                <a:lnTo>
                  <a:pt x="255663" y="96709"/>
                </a:lnTo>
                <a:lnTo>
                  <a:pt x="0" y="0"/>
                </a:lnTo>
                <a:close/>
              </a:path>
            </a:pathLst>
          </a:custGeom>
          <a:solidFill>
            <a:srgbClr val="3594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7601742" y="1241873"/>
            <a:ext cx="255904" cy="125730"/>
          </a:xfrm>
          <a:custGeom>
            <a:avLst/>
            <a:gdLst/>
            <a:ahLst/>
            <a:cxnLst/>
            <a:rect l="l" t="t" r="r" b="b"/>
            <a:pathLst>
              <a:path w="255904" h="125730">
                <a:moveTo>
                  <a:pt x="0" y="0"/>
                </a:moveTo>
                <a:lnTo>
                  <a:pt x="255662" y="96709"/>
                </a:lnTo>
                <a:lnTo>
                  <a:pt x="255662" y="125150"/>
                </a:lnTo>
                <a:lnTo>
                  <a:pt x="0" y="22774"/>
                </a:lnTo>
                <a:lnTo>
                  <a:pt x="0" y="0"/>
                </a:lnTo>
              </a:path>
            </a:pathLst>
          </a:custGeom>
          <a:ln w="142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7857406" y="1338585"/>
            <a:ext cx="250190" cy="125730"/>
          </a:xfrm>
          <a:custGeom>
            <a:avLst/>
            <a:gdLst/>
            <a:ahLst/>
            <a:cxnLst/>
            <a:rect l="l" t="t" r="r" b="b"/>
            <a:pathLst>
              <a:path w="250190" h="125730">
                <a:moveTo>
                  <a:pt x="0" y="0"/>
                </a:moveTo>
                <a:lnTo>
                  <a:pt x="0" y="28442"/>
                </a:lnTo>
                <a:lnTo>
                  <a:pt x="250002" y="125158"/>
                </a:lnTo>
                <a:lnTo>
                  <a:pt x="250002" y="102383"/>
                </a:lnTo>
                <a:lnTo>
                  <a:pt x="0" y="0"/>
                </a:lnTo>
                <a:close/>
              </a:path>
            </a:pathLst>
          </a:custGeom>
          <a:solidFill>
            <a:srgbClr val="3899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7857405" y="1338582"/>
            <a:ext cx="250190" cy="125730"/>
          </a:xfrm>
          <a:custGeom>
            <a:avLst/>
            <a:gdLst/>
            <a:ahLst/>
            <a:cxnLst/>
            <a:rect l="l" t="t" r="r" b="b"/>
            <a:pathLst>
              <a:path w="250190" h="125730">
                <a:moveTo>
                  <a:pt x="0" y="0"/>
                </a:moveTo>
                <a:lnTo>
                  <a:pt x="250002" y="102383"/>
                </a:lnTo>
                <a:lnTo>
                  <a:pt x="250002" y="125158"/>
                </a:lnTo>
                <a:lnTo>
                  <a:pt x="0" y="28441"/>
                </a:lnTo>
                <a:lnTo>
                  <a:pt x="0" y="0"/>
                </a:lnTo>
              </a:path>
            </a:pathLst>
          </a:custGeom>
          <a:ln w="142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8033535" y="1520626"/>
            <a:ext cx="199390" cy="267335"/>
          </a:xfrm>
          <a:custGeom>
            <a:avLst/>
            <a:gdLst/>
            <a:ahLst/>
            <a:cxnLst/>
            <a:rect l="l" t="t" r="r" b="b"/>
            <a:pathLst>
              <a:path w="199390" h="267335">
                <a:moveTo>
                  <a:pt x="11370" y="0"/>
                </a:moveTo>
                <a:lnTo>
                  <a:pt x="0" y="0"/>
                </a:lnTo>
                <a:lnTo>
                  <a:pt x="187500" y="267331"/>
                </a:lnTo>
                <a:lnTo>
                  <a:pt x="198848" y="267331"/>
                </a:lnTo>
                <a:lnTo>
                  <a:pt x="11370" y="0"/>
                </a:lnTo>
                <a:close/>
              </a:path>
            </a:pathLst>
          </a:custGeom>
          <a:solidFill>
            <a:srgbClr val="3A9C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8033535" y="1520624"/>
            <a:ext cx="199390" cy="267335"/>
          </a:xfrm>
          <a:custGeom>
            <a:avLst/>
            <a:gdLst/>
            <a:ahLst/>
            <a:cxnLst/>
            <a:rect l="l" t="t" r="r" b="b"/>
            <a:pathLst>
              <a:path w="199390" h="267335">
                <a:moveTo>
                  <a:pt x="0" y="0"/>
                </a:moveTo>
                <a:lnTo>
                  <a:pt x="11369" y="0"/>
                </a:lnTo>
                <a:lnTo>
                  <a:pt x="198849" y="267338"/>
                </a:lnTo>
                <a:lnTo>
                  <a:pt x="187500" y="267338"/>
                </a:lnTo>
                <a:lnTo>
                  <a:pt x="0" y="0"/>
                </a:lnTo>
              </a:path>
            </a:pathLst>
          </a:custGeom>
          <a:ln w="142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8243755" y="1827791"/>
            <a:ext cx="142240" cy="398780"/>
          </a:xfrm>
          <a:custGeom>
            <a:avLst/>
            <a:gdLst/>
            <a:ahLst/>
            <a:cxnLst/>
            <a:rect l="l" t="t" r="r" b="b"/>
            <a:pathLst>
              <a:path w="142240" h="398780">
                <a:moveTo>
                  <a:pt x="11347" y="0"/>
                </a:moveTo>
                <a:lnTo>
                  <a:pt x="0" y="0"/>
                </a:lnTo>
                <a:lnTo>
                  <a:pt x="130663" y="398184"/>
                </a:lnTo>
                <a:lnTo>
                  <a:pt x="142034" y="398184"/>
                </a:lnTo>
                <a:lnTo>
                  <a:pt x="11347" y="0"/>
                </a:lnTo>
                <a:close/>
              </a:path>
            </a:pathLst>
          </a:custGeom>
          <a:solidFill>
            <a:srgbClr val="3D9E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8243755" y="1827788"/>
            <a:ext cx="142240" cy="398780"/>
          </a:xfrm>
          <a:custGeom>
            <a:avLst/>
            <a:gdLst/>
            <a:ahLst/>
            <a:cxnLst/>
            <a:rect l="l" t="t" r="r" b="b"/>
            <a:pathLst>
              <a:path w="142240" h="398780">
                <a:moveTo>
                  <a:pt x="0" y="0"/>
                </a:moveTo>
                <a:lnTo>
                  <a:pt x="11347" y="0"/>
                </a:lnTo>
                <a:lnTo>
                  <a:pt x="142034" y="398185"/>
                </a:lnTo>
                <a:lnTo>
                  <a:pt x="130664" y="398185"/>
                </a:lnTo>
                <a:lnTo>
                  <a:pt x="0" y="0"/>
                </a:lnTo>
              </a:path>
            </a:pathLst>
          </a:custGeom>
          <a:ln w="142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8243755" y="3192997"/>
            <a:ext cx="142240" cy="398780"/>
          </a:xfrm>
          <a:custGeom>
            <a:avLst/>
            <a:gdLst/>
            <a:ahLst/>
            <a:cxnLst/>
            <a:rect l="l" t="t" r="r" b="b"/>
            <a:pathLst>
              <a:path w="142240" h="398779">
                <a:moveTo>
                  <a:pt x="142034" y="0"/>
                </a:moveTo>
                <a:lnTo>
                  <a:pt x="130663" y="0"/>
                </a:lnTo>
                <a:lnTo>
                  <a:pt x="0" y="398185"/>
                </a:lnTo>
                <a:lnTo>
                  <a:pt x="11347" y="398185"/>
                </a:lnTo>
                <a:lnTo>
                  <a:pt x="142034" y="0"/>
                </a:lnTo>
                <a:close/>
              </a:path>
            </a:pathLst>
          </a:custGeom>
          <a:solidFill>
            <a:srgbClr val="3FA1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8243755" y="3192994"/>
            <a:ext cx="142240" cy="398780"/>
          </a:xfrm>
          <a:custGeom>
            <a:avLst/>
            <a:gdLst/>
            <a:ahLst/>
            <a:cxnLst/>
            <a:rect l="l" t="t" r="r" b="b"/>
            <a:pathLst>
              <a:path w="142240" h="398779">
                <a:moveTo>
                  <a:pt x="130664" y="0"/>
                </a:moveTo>
                <a:lnTo>
                  <a:pt x="142034" y="0"/>
                </a:lnTo>
                <a:lnTo>
                  <a:pt x="11347" y="398185"/>
                </a:lnTo>
                <a:lnTo>
                  <a:pt x="0" y="398185"/>
                </a:lnTo>
                <a:lnTo>
                  <a:pt x="130664" y="0"/>
                </a:lnTo>
              </a:path>
            </a:pathLst>
          </a:custGeom>
          <a:ln w="142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8033535" y="3630987"/>
            <a:ext cx="199390" cy="267970"/>
          </a:xfrm>
          <a:custGeom>
            <a:avLst/>
            <a:gdLst/>
            <a:ahLst/>
            <a:cxnLst/>
            <a:rect l="l" t="t" r="r" b="b"/>
            <a:pathLst>
              <a:path w="199390" h="267970">
                <a:moveTo>
                  <a:pt x="198848" y="0"/>
                </a:moveTo>
                <a:lnTo>
                  <a:pt x="187500" y="0"/>
                </a:lnTo>
                <a:lnTo>
                  <a:pt x="0" y="267359"/>
                </a:lnTo>
                <a:lnTo>
                  <a:pt x="11370" y="267359"/>
                </a:lnTo>
                <a:lnTo>
                  <a:pt x="198848" y="0"/>
                </a:lnTo>
                <a:close/>
              </a:path>
            </a:pathLst>
          </a:custGeom>
          <a:solidFill>
            <a:srgbClr val="42A6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8033535" y="3630983"/>
            <a:ext cx="199390" cy="267970"/>
          </a:xfrm>
          <a:custGeom>
            <a:avLst/>
            <a:gdLst/>
            <a:ahLst/>
            <a:cxnLst/>
            <a:rect l="l" t="t" r="r" b="b"/>
            <a:pathLst>
              <a:path w="199390" h="267970">
                <a:moveTo>
                  <a:pt x="187500" y="0"/>
                </a:moveTo>
                <a:lnTo>
                  <a:pt x="198849" y="0"/>
                </a:lnTo>
                <a:lnTo>
                  <a:pt x="11369" y="267359"/>
                </a:lnTo>
                <a:lnTo>
                  <a:pt x="0" y="267359"/>
                </a:lnTo>
                <a:lnTo>
                  <a:pt x="187500" y="0"/>
                </a:lnTo>
              </a:path>
            </a:pathLst>
          </a:custGeom>
          <a:ln w="142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7857406" y="3955230"/>
            <a:ext cx="250190" cy="125730"/>
          </a:xfrm>
          <a:custGeom>
            <a:avLst/>
            <a:gdLst/>
            <a:ahLst/>
            <a:cxnLst/>
            <a:rect l="l" t="t" r="r" b="b"/>
            <a:pathLst>
              <a:path w="250190" h="125729">
                <a:moveTo>
                  <a:pt x="250002" y="0"/>
                </a:moveTo>
                <a:lnTo>
                  <a:pt x="0" y="96716"/>
                </a:lnTo>
                <a:lnTo>
                  <a:pt x="0" y="125157"/>
                </a:lnTo>
                <a:lnTo>
                  <a:pt x="250002" y="22746"/>
                </a:lnTo>
                <a:lnTo>
                  <a:pt x="250002" y="0"/>
                </a:lnTo>
                <a:close/>
              </a:path>
            </a:pathLst>
          </a:custGeom>
          <a:solidFill>
            <a:srgbClr val="45A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7857405" y="3955227"/>
            <a:ext cx="250190" cy="125730"/>
          </a:xfrm>
          <a:custGeom>
            <a:avLst/>
            <a:gdLst/>
            <a:ahLst/>
            <a:cxnLst/>
            <a:rect l="l" t="t" r="r" b="b"/>
            <a:pathLst>
              <a:path w="250190" h="125729">
                <a:moveTo>
                  <a:pt x="0" y="96716"/>
                </a:moveTo>
                <a:lnTo>
                  <a:pt x="250002" y="0"/>
                </a:lnTo>
                <a:lnTo>
                  <a:pt x="250002" y="22753"/>
                </a:lnTo>
                <a:lnTo>
                  <a:pt x="0" y="125158"/>
                </a:lnTo>
                <a:lnTo>
                  <a:pt x="0" y="96716"/>
                </a:lnTo>
              </a:path>
            </a:pathLst>
          </a:custGeom>
          <a:ln w="142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7601742" y="4051946"/>
            <a:ext cx="255904" cy="125730"/>
          </a:xfrm>
          <a:custGeom>
            <a:avLst/>
            <a:gdLst/>
            <a:ahLst/>
            <a:cxnLst/>
            <a:rect l="l" t="t" r="r" b="b"/>
            <a:pathLst>
              <a:path w="255904" h="125729">
                <a:moveTo>
                  <a:pt x="255663" y="0"/>
                </a:moveTo>
                <a:lnTo>
                  <a:pt x="0" y="102376"/>
                </a:lnTo>
                <a:lnTo>
                  <a:pt x="0" y="125122"/>
                </a:lnTo>
                <a:lnTo>
                  <a:pt x="255663" y="28441"/>
                </a:lnTo>
                <a:lnTo>
                  <a:pt x="255663" y="0"/>
                </a:lnTo>
                <a:close/>
              </a:path>
            </a:pathLst>
          </a:custGeom>
          <a:solidFill>
            <a:srgbClr val="47AB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7601742" y="4051943"/>
            <a:ext cx="255904" cy="125730"/>
          </a:xfrm>
          <a:custGeom>
            <a:avLst/>
            <a:gdLst/>
            <a:ahLst/>
            <a:cxnLst/>
            <a:rect l="l" t="t" r="r" b="b"/>
            <a:pathLst>
              <a:path w="255904" h="125729">
                <a:moveTo>
                  <a:pt x="0" y="102376"/>
                </a:moveTo>
                <a:lnTo>
                  <a:pt x="255662" y="0"/>
                </a:lnTo>
                <a:lnTo>
                  <a:pt x="255662" y="28441"/>
                </a:lnTo>
                <a:lnTo>
                  <a:pt x="0" y="125129"/>
                </a:lnTo>
                <a:lnTo>
                  <a:pt x="0" y="102376"/>
                </a:lnTo>
              </a:path>
            </a:pathLst>
          </a:custGeom>
          <a:ln w="142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8033535" y="4000729"/>
            <a:ext cx="34290" cy="51435"/>
          </a:xfrm>
          <a:custGeom>
            <a:avLst/>
            <a:gdLst/>
            <a:ahLst/>
            <a:cxnLst/>
            <a:rect l="l" t="t" r="r" b="b"/>
            <a:pathLst>
              <a:path w="34290" h="51435">
                <a:moveTo>
                  <a:pt x="34095" y="0"/>
                </a:moveTo>
                <a:lnTo>
                  <a:pt x="0" y="17079"/>
                </a:lnTo>
                <a:lnTo>
                  <a:pt x="0" y="51216"/>
                </a:lnTo>
                <a:lnTo>
                  <a:pt x="34095" y="39825"/>
                </a:lnTo>
                <a:lnTo>
                  <a:pt x="34095" y="0"/>
                </a:lnTo>
                <a:close/>
              </a:path>
            </a:pathLst>
          </a:custGeom>
          <a:solidFill>
            <a:srgbClr val="4CAE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8033535" y="4000727"/>
            <a:ext cx="34290" cy="51435"/>
          </a:xfrm>
          <a:custGeom>
            <a:avLst/>
            <a:gdLst/>
            <a:ahLst/>
            <a:cxnLst/>
            <a:rect l="l" t="t" r="r" b="b"/>
            <a:pathLst>
              <a:path w="34290" h="51435">
                <a:moveTo>
                  <a:pt x="0" y="17079"/>
                </a:moveTo>
                <a:lnTo>
                  <a:pt x="34095" y="0"/>
                </a:lnTo>
                <a:lnTo>
                  <a:pt x="34095" y="39825"/>
                </a:lnTo>
                <a:lnTo>
                  <a:pt x="0" y="51216"/>
                </a:lnTo>
                <a:lnTo>
                  <a:pt x="0" y="17079"/>
                </a:lnTo>
              </a:path>
            </a:pathLst>
          </a:custGeom>
          <a:ln w="14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7834686" y="4080388"/>
            <a:ext cx="28575" cy="62865"/>
          </a:xfrm>
          <a:custGeom>
            <a:avLst/>
            <a:gdLst/>
            <a:ahLst/>
            <a:cxnLst/>
            <a:rect l="l" t="t" r="r" b="b"/>
            <a:pathLst>
              <a:path w="28575" h="62864">
                <a:moveTo>
                  <a:pt x="28407" y="0"/>
                </a:moveTo>
                <a:lnTo>
                  <a:pt x="0" y="11355"/>
                </a:lnTo>
                <a:lnTo>
                  <a:pt x="0" y="62550"/>
                </a:lnTo>
                <a:lnTo>
                  <a:pt x="28407" y="45492"/>
                </a:lnTo>
                <a:lnTo>
                  <a:pt x="28407" y="0"/>
                </a:lnTo>
                <a:close/>
              </a:path>
            </a:pathLst>
          </a:custGeom>
          <a:solidFill>
            <a:srgbClr val="4FB0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7834686" y="4080385"/>
            <a:ext cx="28575" cy="62865"/>
          </a:xfrm>
          <a:custGeom>
            <a:avLst/>
            <a:gdLst/>
            <a:ahLst/>
            <a:cxnLst/>
            <a:rect l="l" t="t" r="r" b="b"/>
            <a:pathLst>
              <a:path w="28575" h="62864">
                <a:moveTo>
                  <a:pt x="0" y="11362"/>
                </a:moveTo>
                <a:lnTo>
                  <a:pt x="28407" y="0"/>
                </a:lnTo>
                <a:lnTo>
                  <a:pt x="28407" y="45492"/>
                </a:lnTo>
                <a:lnTo>
                  <a:pt x="0" y="62550"/>
                </a:lnTo>
                <a:lnTo>
                  <a:pt x="0" y="11362"/>
                </a:lnTo>
              </a:path>
            </a:pathLst>
          </a:custGeom>
          <a:ln w="142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7641526" y="4154322"/>
            <a:ext cx="34290" cy="51435"/>
          </a:xfrm>
          <a:custGeom>
            <a:avLst/>
            <a:gdLst/>
            <a:ahLst/>
            <a:cxnLst/>
            <a:rect l="l" t="t" r="r" b="b"/>
            <a:pathLst>
              <a:path w="34290" h="51435">
                <a:moveTo>
                  <a:pt x="34089" y="0"/>
                </a:moveTo>
                <a:lnTo>
                  <a:pt x="0" y="11390"/>
                </a:lnTo>
                <a:lnTo>
                  <a:pt x="0" y="51188"/>
                </a:lnTo>
                <a:lnTo>
                  <a:pt x="34089" y="34137"/>
                </a:lnTo>
                <a:lnTo>
                  <a:pt x="34089" y="0"/>
                </a:lnTo>
                <a:close/>
              </a:path>
            </a:pathLst>
          </a:custGeom>
          <a:solidFill>
            <a:srgbClr val="51B3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7641526" y="4154320"/>
            <a:ext cx="34290" cy="51435"/>
          </a:xfrm>
          <a:custGeom>
            <a:avLst/>
            <a:gdLst/>
            <a:ahLst/>
            <a:cxnLst/>
            <a:rect l="l" t="t" r="r" b="b"/>
            <a:pathLst>
              <a:path w="34290" h="51435">
                <a:moveTo>
                  <a:pt x="0" y="11390"/>
                </a:moveTo>
                <a:lnTo>
                  <a:pt x="34088" y="0"/>
                </a:lnTo>
                <a:lnTo>
                  <a:pt x="34088" y="34137"/>
                </a:lnTo>
                <a:lnTo>
                  <a:pt x="0" y="51195"/>
                </a:lnTo>
                <a:lnTo>
                  <a:pt x="0" y="11390"/>
                </a:lnTo>
              </a:path>
            </a:pathLst>
          </a:custGeom>
          <a:ln w="14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7959684" y="855073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19" y="0"/>
                </a:lnTo>
              </a:path>
            </a:pathLst>
          </a:custGeom>
          <a:ln w="45490">
            <a:solidFill>
              <a:srgbClr val="5CBD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7959684" y="832328"/>
            <a:ext cx="22860" cy="45720"/>
          </a:xfrm>
          <a:custGeom>
            <a:avLst/>
            <a:gdLst/>
            <a:ahLst/>
            <a:cxnLst/>
            <a:rect l="l" t="t" r="r" b="b"/>
            <a:pathLst>
              <a:path w="22859" h="45719">
                <a:moveTo>
                  <a:pt x="22718" y="0"/>
                </a:moveTo>
                <a:lnTo>
                  <a:pt x="22718" y="45489"/>
                </a:lnTo>
                <a:lnTo>
                  <a:pt x="0" y="45489"/>
                </a:lnTo>
                <a:lnTo>
                  <a:pt x="0" y="0"/>
                </a:lnTo>
              </a:path>
            </a:pathLst>
          </a:custGeom>
          <a:ln w="142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7959684" y="4541121"/>
            <a:ext cx="22860" cy="57150"/>
          </a:xfrm>
          <a:custGeom>
            <a:avLst/>
            <a:gdLst/>
            <a:ahLst/>
            <a:cxnLst/>
            <a:rect l="l" t="t" r="r" b="b"/>
            <a:pathLst>
              <a:path w="22859" h="57150">
                <a:moveTo>
                  <a:pt x="0" y="56879"/>
                </a:moveTo>
                <a:lnTo>
                  <a:pt x="22719" y="56879"/>
                </a:lnTo>
                <a:lnTo>
                  <a:pt x="22719" y="0"/>
                </a:lnTo>
                <a:lnTo>
                  <a:pt x="0" y="0"/>
                </a:lnTo>
                <a:lnTo>
                  <a:pt x="0" y="56879"/>
                </a:lnTo>
                <a:close/>
              </a:path>
            </a:pathLst>
          </a:custGeom>
          <a:solidFill>
            <a:srgbClr val="61BD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7959684" y="4541121"/>
            <a:ext cx="22860" cy="57150"/>
          </a:xfrm>
          <a:custGeom>
            <a:avLst/>
            <a:gdLst/>
            <a:ahLst/>
            <a:cxnLst/>
            <a:rect l="l" t="t" r="r" b="b"/>
            <a:pathLst>
              <a:path w="22859" h="57150">
                <a:moveTo>
                  <a:pt x="0" y="0"/>
                </a:moveTo>
                <a:lnTo>
                  <a:pt x="22718" y="0"/>
                </a:lnTo>
                <a:lnTo>
                  <a:pt x="22718" y="56879"/>
                </a:lnTo>
              </a:path>
            </a:pathLst>
          </a:custGeom>
          <a:ln w="142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7952582" y="4541121"/>
            <a:ext cx="14604" cy="57150"/>
          </a:xfrm>
          <a:custGeom>
            <a:avLst/>
            <a:gdLst/>
            <a:ahLst/>
            <a:cxnLst/>
            <a:rect l="l" t="t" r="r" b="b"/>
            <a:pathLst>
              <a:path w="14604" h="57150">
                <a:moveTo>
                  <a:pt x="0" y="56879"/>
                </a:moveTo>
                <a:lnTo>
                  <a:pt x="14203" y="56879"/>
                </a:lnTo>
                <a:lnTo>
                  <a:pt x="14203" y="0"/>
                </a:lnTo>
                <a:lnTo>
                  <a:pt x="0" y="0"/>
                </a:lnTo>
                <a:lnTo>
                  <a:pt x="0" y="568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7309168" y="1719719"/>
            <a:ext cx="0" cy="250825"/>
          </a:xfrm>
          <a:custGeom>
            <a:avLst/>
            <a:gdLst/>
            <a:ahLst/>
            <a:cxnLst/>
            <a:rect l="l" t="t" r="r" b="b"/>
            <a:pathLst>
              <a:path w="0" h="250825">
                <a:moveTo>
                  <a:pt x="0" y="0"/>
                </a:moveTo>
                <a:lnTo>
                  <a:pt x="0" y="250280"/>
                </a:lnTo>
              </a:path>
            </a:pathLst>
          </a:custGeom>
          <a:ln w="5689">
            <a:solidFill>
              <a:srgbClr val="68C2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7309169" y="1712606"/>
            <a:ext cx="0" cy="264795"/>
          </a:xfrm>
          <a:custGeom>
            <a:avLst/>
            <a:gdLst/>
            <a:ahLst/>
            <a:cxnLst/>
            <a:rect l="l" t="t" r="r" b="b"/>
            <a:pathLst>
              <a:path w="0" h="264794">
                <a:moveTo>
                  <a:pt x="0" y="0"/>
                </a:moveTo>
                <a:lnTo>
                  <a:pt x="0" y="264501"/>
                </a:lnTo>
              </a:path>
            </a:pathLst>
          </a:custGeom>
          <a:ln w="198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7309168" y="1969999"/>
            <a:ext cx="0" cy="245110"/>
          </a:xfrm>
          <a:custGeom>
            <a:avLst/>
            <a:gdLst/>
            <a:ahLst/>
            <a:cxnLst/>
            <a:rect l="l" t="t" r="r" b="b"/>
            <a:pathLst>
              <a:path w="0" h="245110">
                <a:moveTo>
                  <a:pt x="0" y="0"/>
                </a:moveTo>
                <a:lnTo>
                  <a:pt x="0" y="244585"/>
                </a:lnTo>
              </a:path>
            </a:pathLst>
          </a:custGeom>
          <a:ln w="5689">
            <a:solidFill>
              <a:srgbClr val="6BC5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7309169" y="1962886"/>
            <a:ext cx="0" cy="259079"/>
          </a:xfrm>
          <a:custGeom>
            <a:avLst/>
            <a:gdLst/>
            <a:ahLst/>
            <a:cxnLst/>
            <a:rect l="l" t="t" r="r" b="b"/>
            <a:pathLst>
              <a:path w="0" h="259080">
                <a:moveTo>
                  <a:pt x="0" y="0"/>
                </a:moveTo>
                <a:lnTo>
                  <a:pt x="0" y="258806"/>
                </a:lnTo>
              </a:path>
            </a:pathLst>
          </a:custGeom>
          <a:ln w="198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7309168" y="2214585"/>
            <a:ext cx="0" cy="250825"/>
          </a:xfrm>
          <a:custGeom>
            <a:avLst/>
            <a:gdLst/>
            <a:ahLst/>
            <a:cxnLst/>
            <a:rect l="l" t="t" r="r" b="b"/>
            <a:pathLst>
              <a:path w="0" h="250825">
                <a:moveTo>
                  <a:pt x="0" y="0"/>
                </a:moveTo>
                <a:lnTo>
                  <a:pt x="0" y="250281"/>
                </a:lnTo>
              </a:path>
            </a:pathLst>
          </a:custGeom>
          <a:ln w="5689">
            <a:solidFill>
              <a:srgbClr val="70C7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7309169" y="2207479"/>
            <a:ext cx="0" cy="264795"/>
          </a:xfrm>
          <a:custGeom>
            <a:avLst/>
            <a:gdLst/>
            <a:ahLst/>
            <a:cxnLst/>
            <a:rect l="l" t="t" r="r" b="b"/>
            <a:pathLst>
              <a:path w="0" h="264794">
                <a:moveTo>
                  <a:pt x="0" y="0"/>
                </a:moveTo>
                <a:lnTo>
                  <a:pt x="0" y="264501"/>
                </a:lnTo>
              </a:path>
            </a:pathLst>
          </a:custGeom>
          <a:ln w="198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7309168" y="2464873"/>
            <a:ext cx="0" cy="245110"/>
          </a:xfrm>
          <a:custGeom>
            <a:avLst/>
            <a:gdLst/>
            <a:ahLst/>
            <a:cxnLst/>
            <a:rect l="l" t="t" r="r" b="b"/>
            <a:pathLst>
              <a:path w="0" h="245110">
                <a:moveTo>
                  <a:pt x="0" y="0"/>
                </a:moveTo>
                <a:lnTo>
                  <a:pt x="0" y="244613"/>
                </a:lnTo>
              </a:path>
            </a:pathLst>
          </a:custGeom>
          <a:ln w="5689">
            <a:solidFill>
              <a:srgbClr val="73C7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7309169" y="2457759"/>
            <a:ext cx="0" cy="259079"/>
          </a:xfrm>
          <a:custGeom>
            <a:avLst/>
            <a:gdLst/>
            <a:ahLst/>
            <a:cxnLst/>
            <a:rect l="l" t="t" r="r" b="b"/>
            <a:pathLst>
              <a:path w="0" h="259080">
                <a:moveTo>
                  <a:pt x="0" y="0"/>
                </a:moveTo>
                <a:lnTo>
                  <a:pt x="0" y="258834"/>
                </a:lnTo>
              </a:path>
            </a:pathLst>
          </a:custGeom>
          <a:ln w="198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7309168" y="2709486"/>
            <a:ext cx="0" cy="245110"/>
          </a:xfrm>
          <a:custGeom>
            <a:avLst/>
            <a:gdLst/>
            <a:ahLst/>
            <a:cxnLst/>
            <a:rect l="l" t="t" r="r" b="b"/>
            <a:pathLst>
              <a:path w="0" h="245110">
                <a:moveTo>
                  <a:pt x="0" y="0"/>
                </a:moveTo>
                <a:lnTo>
                  <a:pt x="0" y="244585"/>
                </a:lnTo>
              </a:path>
            </a:pathLst>
          </a:custGeom>
          <a:ln w="5689">
            <a:solidFill>
              <a:srgbClr val="75CA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7309169" y="2702373"/>
            <a:ext cx="0" cy="259079"/>
          </a:xfrm>
          <a:custGeom>
            <a:avLst/>
            <a:gdLst/>
            <a:ahLst/>
            <a:cxnLst/>
            <a:rect l="l" t="t" r="r" b="b"/>
            <a:pathLst>
              <a:path w="0" h="259080">
                <a:moveTo>
                  <a:pt x="0" y="0"/>
                </a:moveTo>
                <a:lnTo>
                  <a:pt x="0" y="258806"/>
                </a:lnTo>
              </a:path>
            </a:pathLst>
          </a:custGeom>
          <a:ln w="198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7309168" y="2954072"/>
            <a:ext cx="0" cy="250825"/>
          </a:xfrm>
          <a:custGeom>
            <a:avLst/>
            <a:gdLst/>
            <a:ahLst/>
            <a:cxnLst/>
            <a:rect l="l" t="t" r="r" b="b"/>
            <a:pathLst>
              <a:path w="0" h="250825">
                <a:moveTo>
                  <a:pt x="0" y="0"/>
                </a:moveTo>
                <a:lnTo>
                  <a:pt x="0" y="250280"/>
                </a:lnTo>
              </a:path>
            </a:pathLst>
          </a:custGeom>
          <a:ln w="5689">
            <a:solidFill>
              <a:srgbClr val="7ACC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7309169" y="2946965"/>
            <a:ext cx="0" cy="264795"/>
          </a:xfrm>
          <a:custGeom>
            <a:avLst/>
            <a:gdLst/>
            <a:ahLst/>
            <a:cxnLst/>
            <a:rect l="l" t="t" r="r" b="b"/>
            <a:pathLst>
              <a:path w="0" h="264794">
                <a:moveTo>
                  <a:pt x="0" y="0"/>
                </a:moveTo>
                <a:lnTo>
                  <a:pt x="0" y="264501"/>
                </a:lnTo>
              </a:path>
            </a:pathLst>
          </a:custGeom>
          <a:ln w="198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7309168" y="3204359"/>
            <a:ext cx="0" cy="245110"/>
          </a:xfrm>
          <a:custGeom>
            <a:avLst/>
            <a:gdLst/>
            <a:ahLst/>
            <a:cxnLst/>
            <a:rect l="l" t="t" r="r" b="b"/>
            <a:pathLst>
              <a:path w="0" h="245110">
                <a:moveTo>
                  <a:pt x="0" y="0"/>
                </a:moveTo>
                <a:lnTo>
                  <a:pt x="0" y="244613"/>
                </a:lnTo>
              </a:path>
            </a:pathLst>
          </a:custGeom>
          <a:ln w="5689">
            <a:solidFill>
              <a:srgbClr val="7DCC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7309169" y="3197246"/>
            <a:ext cx="0" cy="259079"/>
          </a:xfrm>
          <a:custGeom>
            <a:avLst/>
            <a:gdLst/>
            <a:ahLst/>
            <a:cxnLst/>
            <a:rect l="l" t="t" r="r" b="b"/>
            <a:pathLst>
              <a:path w="0" h="259079">
                <a:moveTo>
                  <a:pt x="0" y="0"/>
                </a:moveTo>
                <a:lnTo>
                  <a:pt x="0" y="258834"/>
                </a:lnTo>
              </a:path>
            </a:pathLst>
          </a:custGeom>
          <a:ln w="198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7309168" y="3448973"/>
            <a:ext cx="0" cy="250825"/>
          </a:xfrm>
          <a:custGeom>
            <a:avLst/>
            <a:gdLst/>
            <a:ahLst/>
            <a:cxnLst/>
            <a:rect l="l" t="t" r="r" b="b"/>
            <a:pathLst>
              <a:path w="0" h="250825">
                <a:moveTo>
                  <a:pt x="0" y="0"/>
                </a:moveTo>
                <a:lnTo>
                  <a:pt x="0" y="250280"/>
                </a:lnTo>
              </a:path>
            </a:pathLst>
          </a:custGeom>
          <a:ln w="5689">
            <a:solidFill>
              <a:srgbClr val="7FCF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7309169" y="3441860"/>
            <a:ext cx="0" cy="264795"/>
          </a:xfrm>
          <a:custGeom>
            <a:avLst/>
            <a:gdLst/>
            <a:ahLst/>
            <a:cxnLst/>
            <a:rect l="l" t="t" r="r" b="b"/>
            <a:pathLst>
              <a:path w="0" h="264795">
                <a:moveTo>
                  <a:pt x="0" y="0"/>
                </a:moveTo>
                <a:lnTo>
                  <a:pt x="0" y="264501"/>
                </a:lnTo>
              </a:path>
            </a:pathLst>
          </a:custGeom>
          <a:ln w="198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7391552" y="1241875"/>
            <a:ext cx="0" cy="341630"/>
          </a:xfrm>
          <a:custGeom>
            <a:avLst/>
            <a:gdLst/>
            <a:ahLst/>
            <a:cxnLst/>
            <a:rect l="l" t="t" r="r" b="b"/>
            <a:pathLst>
              <a:path w="0" h="341630">
                <a:moveTo>
                  <a:pt x="0" y="0"/>
                </a:moveTo>
                <a:lnTo>
                  <a:pt x="0" y="341302"/>
                </a:lnTo>
              </a:path>
            </a:pathLst>
          </a:custGeom>
          <a:ln w="11376">
            <a:solidFill>
              <a:srgbClr val="85CF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7391552" y="3835767"/>
            <a:ext cx="0" cy="341630"/>
          </a:xfrm>
          <a:custGeom>
            <a:avLst/>
            <a:gdLst/>
            <a:ahLst/>
            <a:cxnLst/>
            <a:rect l="l" t="t" r="r" b="b"/>
            <a:pathLst>
              <a:path w="0" h="341629">
                <a:moveTo>
                  <a:pt x="0" y="0"/>
                </a:moveTo>
                <a:lnTo>
                  <a:pt x="0" y="341302"/>
                </a:lnTo>
              </a:path>
            </a:pathLst>
          </a:custGeom>
          <a:ln w="11376">
            <a:solidFill>
              <a:srgbClr val="87D1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7391552" y="3828661"/>
            <a:ext cx="0" cy="355600"/>
          </a:xfrm>
          <a:custGeom>
            <a:avLst/>
            <a:gdLst/>
            <a:ahLst/>
            <a:cxnLst/>
            <a:rect l="l" t="t" r="r" b="b"/>
            <a:pathLst>
              <a:path w="0" h="355600">
                <a:moveTo>
                  <a:pt x="0" y="0"/>
                </a:moveTo>
                <a:lnTo>
                  <a:pt x="0" y="355522"/>
                </a:lnTo>
              </a:path>
            </a:pathLst>
          </a:custGeom>
          <a:ln w="255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7397234" y="4174228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 h="0">
                <a:moveTo>
                  <a:pt x="0" y="0"/>
                </a:moveTo>
                <a:lnTo>
                  <a:pt x="142034" y="0"/>
                </a:lnTo>
              </a:path>
            </a:pathLst>
          </a:custGeom>
          <a:ln w="5695">
            <a:solidFill>
              <a:srgbClr val="8CD1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7390131" y="4164267"/>
            <a:ext cx="156845" cy="20320"/>
          </a:xfrm>
          <a:custGeom>
            <a:avLst/>
            <a:gdLst/>
            <a:ahLst/>
            <a:cxnLst/>
            <a:rect l="l" t="t" r="r" b="b"/>
            <a:pathLst>
              <a:path w="156845" h="20320">
                <a:moveTo>
                  <a:pt x="0" y="19916"/>
                </a:moveTo>
                <a:lnTo>
                  <a:pt x="156238" y="19916"/>
                </a:lnTo>
                <a:lnTo>
                  <a:pt x="156238" y="0"/>
                </a:lnTo>
                <a:lnTo>
                  <a:pt x="0" y="0"/>
                </a:lnTo>
                <a:lnTo>
                  <a:pt x="0" y="199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7385863" y="4182764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 h="0">
                <a:moveTo>
                  <a:pt x="0" y="0"/>
                </a:moveTo>
                <a:lnTo>
                  <a:pt x="153412" y="0"/>
                </a:lnTo>
              </a:path>
            </a:pathLst>
          </a:custGeom>
          <a:ln w="11390">
            <a:solidFill>
              <a:srgbClr val="8FD4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7378762" y="4169962"/>
            <a:ext cx="167640" cy="26034"/>
          </a:xfrm>
          <a:custGeom>
            <a:avLst/>
            <a:gdLst/>
            <a:ahLst/>
            <a:cxnLst/>
            <a:rect l="l" t="t" r="r" b="b"/>
            <a:pathLst>
              <a:path w="167640" h="26035">
                <a:moveTo>
                  <a:pt x="0" y="25611"/>
                </a:moveTo>
                <a:lnTo>
                  <a:pt x="167616" y="25611"/>
                </a:lnTo>
                <a:lnTo>
                  <a:pt x="167616" y="0"/>
                </a:lnTo>
                <a:lnTo>
                  <a:pt x="0" y="0"/>
                </a:lnTo>
                <a:lnTo>
                  <a:pt x="0" y="25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7431300" y="419130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 h="0">
                <a:moveTo>
                  <a:pt x="0" y="0"/>
                </a:moveTo>
                <a:lnTo>
                  <a:pt x="107967" y="0"/>
                </a:lnTo>
              </a:path>
            </a:pathLst>
          </a:custGeom>
          <a:ln w="5695">
            <a:solidFill>
              <a:srgbClr val="91D4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7424199" y="4191305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 h="0">
                <a:moveTo>
                  <a:pt x="0" y="0"/>
                </a:moveTo>
                <a:lnTo>
                  <a:pt x="122171" y="0"/>
                </a:lnTo>
              </a:path>
            </a:pathLst>
          </a:custGeom>
          <a:ln w="199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7397234" y="1244723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 h="0">
                <a:moveTo>
                  <a:pt x="0" y="0"/>
                </a:moveTo>
                <a:lnTo>
                  <a:pt x="142034" y="0"/>
                </a:lnTo>
              </a:path>
            </a:pathLst>
          </a:custGeom>
          <a:ln w="5695">
            <a:solidFill>
              <a:srgbClr val="97D4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7390131" y="1234762"/>
            <a:ext cx="156845" cy="20320"/>
          </a:xfrm>
          <a:custGeom>
            <a:avLst/>
            <a:gdLst/>
            <a:ahLst/>
            <a:cxnLst/>
            <a:rect l="l" t="t" r="r" b="b"/>
            <a:pathLst>
              <a:path w="156845" h="20319">
                <a:moveTo>
                  <a:pt x="0" y="19916"/>
                </a:moveTo>
                <a:lnTo>
                  <a:pt x="156238" y="19916"/>
                </a:lnTo>
                <a:lnTo>
                  <a:pt x="156238" y="0"/>
                </a:lnTo>
                <a:lnTo>
                  <a:pt x="0" y="0"/>
                </a:lnTo>
                <a:lnTo>
                  <a:pt x="0" y="199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7385863" y="1236194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 h="0">
                <a:moveTo>
                  <a:pt x="0" y="0"/>
                </a:moveTo>
                <a:lnTo>
                  <a:pt x="153412" y="0"/>
                </a:lnTo>
              </a:path>
            </a:pathLst>
          </a:custGeom>
          <a:ln w="11362">
            <a:solidFill>
              <a:srgbClr val="99D7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7378762" y="1223400"/>
            <a:ext cx="167640" cy="26034"/>
          </a:xfrm>
          <a:custGeom>
            <a:avLst/>
            <a:gdLst/>
            <a:ahLst/>
            <a:cxnLst/>
            <a:rect l="l" t="t" r="r" b="b"/>
            <a:pathLst>
              <a:path w="167640" h="26034">
                <a:moveTo>
                  <a:pt x="0" y="25583"/>
                </a:moveTo>
                <a:lnTo>
                  <a:pt x="167616" y="25583"/>
                </a:lnTo>
                <a:lnTo>
                  <a:pt x="167616" y="0"/>
                </a:lnTo>
                <a:lnTo>
                  <a:pt x="0" y="0"/>
                </a:lnTo>
                <a:lnTo>
                  <a:pt x="0" y="255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7431300" y="1227666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 h="0">
                <a:moveTo>
                  <a:pt x="0" y="0"/>
                </a:moveTo>
                <a:lnTo>
                  <a:pt x="107967" y="0"/>
                </a:lnTo>
              </a:path>
            </a:pathLst>
          </a:custGeom>
          <a:ln w="5695">
            <a:solidFill>
              <a:srgbClr val="9ED7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7424199" y="1227662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 h="0">
                <a:moveTo>
                  <a:pt x="0" y="0"/>
                </a:moveTo>
                <a:lnTo>
                  <a:pt x="122171" y="0"/>
                </a:lnTo>
              </a:path>
            </a:pathLst>
          </a:custGeom>
          <a:ln w="199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7476765" y="1048472"/>
            <a:ext cx="28575" cy="17145"/>
          </a:xfrm>
          <a:custGeom>
            <a:avLst/>
            <a:gdLst/>
            <a:ahLst/>
            <a:cxnLst/>
            <a:rect l="l" t="t" r="r" b="b"/>
            <a:pathLst>
              <a:path w="28575" h="17144">
                <a:moveTo>
                  <a:pt x="0" y="17078"/>
                </a:moveTo>
                <a:lnTo>
                  <a:pt x="28408" y="17078"/>
                </a:lnTo>
                <a:lnTo>
                  <a:pt x="28408" y="0"/>
                </a:lnTo>
                <a:lnTo>
                  <a:pt x="0" y="0"/>
                </a:lnTo>
                <a:lnTo>
                  <a:pt x="0" y="17078"/>
                </a:lnTo>
                <a:close/>
              </a:path>
            </a:pathLst>
          </a:custGeom>
          <a:solidFill>
            <a:srgbClr val="A1D9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7469664" y="1041365"/>
            <a:ext cx="43180" cy="31750"/>
          </a:xfrm>
          <a:custGeom>
            <a:avLst/>
            <a:gdLst/>
            <a:ahLst/>
            <a:cxnLst/>
            <a:rect l="l" t="t" r="r" b="b"/>
            <a:pathLst>
              <a:path w="43179" h="31750">
                <a:moveTo>
                  <a:pt x="0" y="31300"/>
                </a:moveTo>
                <a:lnTo>
                  <a:pt x="42611" y="31300"/>
                </a:lnTo>
                <a:lnTo>
                  <a:pt x="42611" y="0"/>
                </a:lnTo>
                <a:lnTo>
                  <a:pt x="0" y="0"/>
                </a:lnTo>
                <a:lnTo>
                  <a:pt x="0" y="31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7476765" y="4364806"/>
            <a:ext cx="28575" cy="17145"/>
          </a:xfrm>
          <a:custGeom>
            <a:avLst/>
            <a:gdLst/>
            <a:ahLst/>
            <a:cxnLst/>
            <a:rect l="l" t="t" r="r" b="b"/>
            <a:pathLst>
              <a:path w="28575" h="17145">
                <a:moveTo>
                  <a:pt x="0" y="17050"/>
                </a:moveTo>
                <a:lnTo>
                  <a:pt x="28408" y="17050"/>
                </a:lnTo>
                <a:lnTo>
                  <a:pt x="28408" y="0"/>
                </a:lnTo>
                <a:lnTo>
                  <a:pt x="0" y="0"/>
                </a:lnTo>
                <a:lnTo>
                  <a:pt x="0" y="17050"/>
                </a:lnTo>
                <a:close/>
              </a:path>
            </a:pathLst>
          </a:custGeom>
          <a:solidFill>
            <a:srgbClr val="A3D9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7469664" y="4357692"/>
            <a:ext cx="43180" cy="31750"/>
          </a:xfrm>
          <a:custGeom>
            <a:avLst/>
            <a:gdLst/>
            <a:ahLst/>
            <a:cxnLst/>
            <a:rect l="l" t="t" r="r" b="b"/>
            <a:pathLst>
              <a:path w="43179" h="31750">
                <a:moveTo>
                  <a:pt x="0" y="31271"/>
                </a:moveTo>
                <a:lnTo>
                  <a:pt x="42611" y="31271"/>
                </a:lnTo>
                <a:lnTo>
                  <a:pt x="42611" y="0"/>
                </a:lnTo>
                <a:lnTo>
                  <a:pt x="0" y="0"/>
                </a:lnTo>
                <a:lnTo>
                  <a:pt x="0" y="31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7579024" y="1082608"/>
            <a:ext cx="62865" cy="28575"/>
          </a:xfrm>
          <a:custGeom>
            <a:avLst/>
            <a:gdLst/>
            <a:ahLst/>
            <a:cxnLst/>
            <a:rect l="l" t="t" r="r" b="b"/>
            <a:pathLst>
              <a:path w="62865" h="28575">
                <a:moveTo>
                  <a:pt x="0" y="28441"/>
                </a:moveTo>
                <a:lnTo>
                  <a:pt x="62501" y="28441"/>
                </a:lnTo>
                <a:lnTo>
                  <a:pt x="62501" y="0"/>
                </a:lnTo>
                <a:lnTo>
                  <a:pt x="0" y="0"/>
                </a:lnTo>
                <a:lnTo>
                  <a:pt x="0" y="28441"/>
                </a:lnTo>
                <a:close/>
              </a:path>
            </a:pathLst>
          </a:custGeom>
          <a:solidFill>
            <a:srgbClr val="A8DC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7579024" y="1082606"/>
            <a:ext cx="62865" cy="28575"/>
          </a:xfrm>
          <a:custGeom>
            <a:avLst/>
            <a:gdLst/>
            <a:ahLst/>
            <a:cxnLst/>
            <a:rect l="l" t="t" r="r" b="b"/>
            <a:pathLst>
              <a:path w="62865" h="28575">
                <a:moveTo>
                  <a:pt x="0" y="0"/>
                </a:moveTo>
                <a:lnTo>
                  <a:pt x="62502" y="0"/>
                </a:lnTo>
                <a:lnTo>
                  <a:pt x="62502" y="28442"/>
                </a:lnTo>
                <a:lnTo>
                  <a:pt x="0" y="28442"/>
                </a:lnTo>
                <a:lnTo>
                  <a:pt x="0" y="0"/>
                </a:lnTo>
                <a:close/>
              </a:path>
            </a:pathLst>
          </a:custGeom>
          <a:ln w="142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7499492" y="1002978"/>
            <a:ext cx="136525" cy="17145"/>
          </a:xfrm>
          <a:custGeom>
            <a:avLst/>
            <a:gdLst/>
            <a:ahLst/>
            <a:cxnLst/>
            <a:rect l="l" t="t" r="r" b="b"/>
            <a:pathLst>
              <a:path w="136525" h="17144">
                <a:moveTo>
                  <a:pt x="0" y="17051"/>
                </a:moveTo>
                <a:lnTo>
                  <a:pt x="136345" y="17051"/>
                </a:lnTo>
                <a:lnTo>
                  <a:pt x="136345" y="0"/>
                </a:lnTo>
                <a:lnTo>
                  <a:pt x="0" y="0"/>
                </a:lnTo>
                <a:lnTo>
                  <a:pt x="0" y="17051"/>
                </a:lnTo>
                <a:close/>
              </a:path>
            </a:pathLst>
          </a:custGeom>
          <a:solidFill>
            <a:srgbClr val="ABDC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7492389" y="995865"/>
            <a:ext cx="151130" cy="31750"/>
          </a:xfrm>
          <a:custGeom>
            <a:avLst/>
            <a:gdLst/>
            <a:ahLst/>
            <a:cxnLst/>
            <a:rect l="l" t="t" r="r" b="b"/>
            <a:pathLst>
              <a:path w="151129" h="31750">
                <a:moveTo>
                  <a:pt x="0" y="31271"/>
                </a:moveTo>
                <a:lnTo>
                  <a:pt x="150549" y="31271"/>
                </a:lnTo>
                <a:lnTo>
                  <a:pt x="150549" y="0"/>
                </a:lnTo>
                <a:lnTo>
                  <a:pt x="0" y="0"/>
                </a:lnTo>
                <a:lnTo>
                  <a:pt x="0" y="31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7579024" y="1020029"/>
            <a:ext cx="57150" cy="17145"/>
          </a:xfrm>
          <a:custGeom>
            <a:avLst/>
            <a:gdLst/>
            <a:ahLst/>
            <a:cxnLst/>
            <a:rect l="l" t="t" r="r" b="b"/>
            <a:pathLst>
              <a:path w="57150" h="17144">
                <a:moveTo>
                  <a:pt x="0" y="17078"/>
                </a:moveTo>
                <a:lnTo>
                  <a:pt x="56813" y="17078"/>
                </a:lnTo>
                <a:lnTo>
                  <a:pt x="56813" y="0"/>
                </a:lnTo>
                <a:lnTo>
                  <a:pt x="0" y="0"/>
                </a:lnTo>
                <a:lnTo>
                  <a:pt x="0" y="17078"/>
                </a:lnTo>
                <a:close/>
              </a:path>
            </a:pathLst>
          </a:custGeom>
          <a:solidFill>
            <a:srgbClr val="AEDE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7571922" y="1012923"/>
            <a:ext cx="71120" cy="31750"/>
          </a:xfrm>
          <a:custGeom>
            <a:avLst/>
            <a:gdLst/>
            <a:ahLst/>
            <a:cxnLst/>
            <a:rect l="l" t="t" r="r" b="b"/>
            <a:pathLst>
              <a:path w="71120" h="31750">
                <a:moveTo>
                  <a:pt x="0" y="31300"/>
                </a:moveTo>
                <a:lnTo>
                  <a:pt x="71017" y="31300"/>
                </a:lnTo>
                <a:lnTo>
                  <a:pt x="71017" y="0"/>
                </a:lnTo>
                <a:lnTo>
                  <a:pt x="0" y="0"/>
                </a:lnTo>
                <a:lnTo>
                  <a:pt x="0" y="31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7579024" y="4339194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 h="0">
                <a:moveTo>
                  <a:pt x="0" y="0"/>
                </a:moveTo>
                <a:lnTo>
                  <a:pt x="62501" y="0"/>
                </a:lnTo>
              </a:path>
            </a:pathLst>
          </a:custGeom>
          <a:ln w="28441">
            <a:solidFill>
              <a:srgbClr val="B0DE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7579024" y="4324970"/>
            <a:ext cx="62865" cy="28575"/>
          </a:xfrm>
          <a:custGeom>
            <a:avLst/>
            <a:gdLst/>
            <a:ahLst/>
            <a:cxnLst/>
            <a:rect l="l" t="t" r="r" b="b"/>
            <a:pathLst>
              <a:path w="62865" h="28575">
                <a:moveTo>
                  <a:pt x="0" y="0"/>
                </a:moveTo>
                <a:lnTo>
                  <a:pt x="62502" y="0"/>
                </a:lnTo>
                <a:lnTo>
                  <a:pt x="62502" y="28441"/>
                </a:lnTo>
                <a:lnTo>
                  <a:pt x="0" y="28441"/>
                </a:lnTo>
                <a:lnTo>
                  <a:pt x="0" y="0"/>
                </a:lnTo>
                <a:close/>
              </a:path>
            </a:pathLst>
          </a:custGeom>
          <a:ln w="142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7499492" y="4410298"/>
            <a:ext cx="136525" cy="17145"/>
          </a:xfrm>
          <a:custGeom>
            <a:avLst/>
            <a:gdLst/>
            <a:ahLst/>
            <a:cxnLst/>
            <a:rect l="l" t="t" r="r" b="b"/>
            <a:pathLst>
              <a:path w="136525" h="17145">
                <a:moveTo>
                  <a:pt x="0" y="17050"/>
                </a:moveTo>
                <a:lnTo>
                  <a:pt x="136345" y="17050"/>
                </a:lnTo>
                <a:lnTo>
                  <a:pt x="136345" y="0"/>
                </a:lnTo>
                <a:lnTo>
                  <a:pt x="0" y="0"/>
                </a:lnTo>
                <a:lnTo>
                  <a:pt x="0" y="17050"/>
                </a:lnTo>
                <a:close/>
              </a:path>
            </a:pathLst>
          </a:custGeom>
          <a:solidFill>
            <a:srgbClr val="B5E1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7492389" y="4403185"/>
            <a:ext cx="151130" cy="31750"/>
          </a:xfrm>
          <a:custGeom>
            <a:avLst/>
            <a:gdLst/>
            <a:ahLst/>
            <a:cxnLst/>
            <a:rect l="l" t="t" r="r" b="b"/>
            <a:pathLst>
              <a:path w="151129" h="31750">
                <a:moveTo>
                  <a:pt x="0" y="31272"/>
                </a:moveTo>
                <a:lnTo>
                  <a:pt x="150549" y="31272"/>
                </a:lnTo>
                <a:lnTo>
                  <a:pt x="150549" y="0"/>
                </a:lnTo>
                <a:lnTo>
                  <a:pt x="0" y="0"/>
                </a:lnTo>
                <a:lnTo>
                  <a:pt x="0" y="312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7579024" y="4393248"/>
            <a:ext cx="57150" cy="17145"/>
          </a:xfrm>
          <a:custGeom>
            <a:avLst/>
            <a:gdLst/>
            <a:ahLst/>
            <a:cxnLst/>
            <a:rect l="l" t="t" r="r" b="b"/>
            <a:pathLst>
              <a:path w="57150" h="17145">
                <a:moveTo>
                  <a:pt x="0" y="17050"/>
                </a:moveTo>
                <a:lnTo>
                  <a:pt x="56813" y="17050"/>
                </a:lnTo>
                <a:lnTo>
                  <a:pt x="56813" y="0"/>
                </a:lnTo>
                <a:lnTo>
                  <a:pt x="0" y="0"/>
                </a:lnTo>
                <a:lnTo>
                  <a:pt x="0" y="17050"/>
                </a:lnTo>
                <a:close/>
              </a:path>
            </a:pathLst>
          </a:custGeom>
          <a:solidFill>
            <a:srgbClr val="B8E1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7571922" y="4386134"/>
            <a:ext cx="71120" cy="31750"/>
          </a:xfrm>
          <a:custGeom>
            <a:avLst/>
            <a:gdLst/>
            <a:ahLst/>
            <a:cxnLst/>
            <a:rect l="l" t="t" r="r" b="b"/>
            <a:pathLst>
              <a:path w="71120" h="31750">
                <a:moveTo>
                  <a:pt x="0" y="31271"/>
                </a:moveTo>
                <a:lnTo>
                  <a:pt x="71017" y="31271"/>
                </a:lnTo>
                <a:lnTo>
                  <a:pt x="71017" y="0"/>
                </a:lnTo>
                <a:lnTo>
                  <a:pt x="0" y="0"/>
                </a:lnTo>
                <a:lnTo>
                  <a:pt x="0" y="31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7476765" y="1025725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 h="0">
                <a:moveTo>
                  <a:pt x="0" y="0"/>
                </a:moveTo>
                <a:lnTo>
                  <a:pt x="17030" y="0"/>
                </a:lnTo>
              </a:path>
            </a:pathLst>
          </a:custGeom>
          <a:ln w="11391">
            <a:solidFill>
              <a:srgbClr val="BAE3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7469664" y="1012923"/>
            <a:ext cx="31750" cy="26034"/>
          </a:xfrm>
          <a:custGeom>
            <a:avLst/>
            <a:gdLst/>
            <a:ahLst/>
            <a:cxnLst/>
            <a:rect l="l" t="t" r="r" b="b"/>
            <a:pathLst>
              <a:path w="31750" h="26034">
                <a:moveTo>
                  <a:pt x="0" y="25611"/>
                </a:moveTo>
                <a:lnTo>
                  <a:pt x="31233" y="25611"/>
                </a:lnTo>
                <a:lnTo>
                  <a:pt x="31233" y="0"/>
                </a:lnTo>
                <a:lnTo>
                  <a:pt x="0" y="0"/>
                </a:lnTo>
                <a:lnTo>
                  <a:pt x="0" y="25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7476765" y="1031421"/>
            <a:ext cx="11430" cy="17145"/>
          </a:xfrm>
          <a:custGeom>
            <a:avLst/>
            <a:gdLst/>
            <a:ahLst/>
            <a:cxnLst/>
            <a:rect l="l" t="t" r="r" b="b"/>
            <a:pathLst>
              <a:path w="11429" h="17144">
                <a:moveTo>
                  <a:pt x="0" y="17051"/>
                </a:moveTo>
                <a:lnTo>
                  <a:pt x="11349" y="17051"/>
                </a:lnTo>
                <a:lnTo>
                  <a:pt x="11349" y="0"/>
                </a:lnTo>
                <a:lnTo>
                  <a:pt x="0" y="0"/>
                </a:lnTo>
                <a:lnTo>
                  <a:pt x="0" y="17051"/>
                </a:lnTo>
                <a:close/>
              </a:path>
            </a:pathLst>
          </a:custGeom>
          <a:solidFill>
            <a:srgbClr val="BFE6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7469664" y="1024307"/>
            <a:ext cx="26034" cy="31750"/>
          </a:xfrm>
          <a:custGeom>
            <a:avLst/>
            <a:gdLst/>
            <a:ahLst/>
            <a:cxnLst/>
            <a:rect l="l" t="t" r="r" b="b"/>
            <a:pathLst>
              <a:path w="26034" h="31750">
                <a:moveTo>
                  <a:pt x="0" y="31271"/>
                </a:moveTo>
                <a:lnTo>
                  <a:pt x="25552" y="31271"/>
                </a:lnTo>
                <a:lnTo>
                  <a:pt x="25552" y="0"/>
                </a:lnTo>
                <a:lnTo>
                  <a:pt x="0" y="0"/>
                </a:lnTo>
                <a:lnTo>
                  <a:pt x="0" y="31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7476765" y="4404610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 h="0">
                <a:moveTo>
                  <a:pt x="0" y="0"/>
                </a:moveTo>
                <a:lnTo>
                  <a:pt x="17030" y="0"/>
                </a:lnTo>
              </a:path>
            </a:pathLst>
          </a:custGeom>
          <a:ln w="11390">
            <a:solidFill>
              <a:srgbClr val="C2E6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7469664" y="4391801"/>
            <a:ext cx="31750" cy="26034"/>
          </a:xfrm>
          <a:custGeom>
            <a:avLst/>
            <a:gdLst/>
            <a:ahLst/>
            <a:cxnLst/>
            <a:rect l="l" t="t" r="r" b="b"/>
            <a:pathLst>
              <a:path w="31750" h="26035">
                <a:moveTo>
                  <a:pt x="0" y="25611"/>
                </a:moveTo>
                <a:lnTo>
                  <a:pt x="31233" y="25611"/>
                </a:lnTo>
                <a:lnTo>
                  <a:pt x="31233" y="0"/>
                </a:lnTo>
                <a:lnTo>
                  <a:pt x="0" y="0"/>
                </a:lnTo>
                <a:lnTo>
                  <a:pt x="0" y="25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7476765" y="4381856"/>
            <a:ext cx="11430" cy="17145"/>
          </a:xfrm>
          <a:custGeom>
            <a:avLst/>
            <a:gdLst/>
            <a:ahLst/>
            <a:cxnLst/>
            <a:rect l="l" t="t" r="r" b="b"/>
            <a:pathLst>
              <a:path w="11429" h="17145">
                <a:moveTo>
                  <a:pt x="0" y="17050"/>
                </a:moveTo>
                <a:lnTo>
                  <a:pt x="11349" y="17050"/>
                </a:lnTo>
                <a:lnTo>
                  <a:pt x="11349" y="0"/>
                </a:lnTo>
                <a:lnTo>
                  <a:pt x="0" y="0"/>
                </a:lnTo>
                <a:lnTo>
                  <a:pt x="0" y="17050"/>
                </a:lnTo>
                <a:close/>
              </a:path>
            </a:pathLst>
          </a:custGeom>
          <a:solidFill>
            <a:srgbClr val="C5E8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7469664" y="4374743"/>
            <a:ext cx="26034" cy="31750"/>
          </a:xfrm>
          <a:custGeom>
            <a:avLst/>
            <a:gdLst/>
            <a:ahLst/>
            <a:cxnLst/>
            <a:rect l="l" t="t" r="r" b="b"/>
            <a:pathLst>
              <a:path w="26034" h="31750">
                <a:moveTo>
                  <a:pt x="0" y="31272"/>
                </a:moveTo>
                <a:lnTo>
                  <a:pt x="25552" y="31272"/>
                </a:lnTo>
                <a:lnTo>
                  <a:pt x="25552" y="0"/>
                </a:lnTo>
                <a:lnTo>
                  <a:pt x="0" y="0"/>
                </a:lnTo>
                <a:lnTo>
                  <a:pt x="0" y="312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7312013" y="3679344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347" y="0"/>
                </a:lnTo>
              </a:path>
            </a:pathLst>
          </a:custGeom>
          <a:ln w="39832">
            <a:solidFill>
              <a:srgbClr val="CCEB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7317687" y="3652323"/>
            <a:ext cx="0" cy="66040"/>
          </a:xfrm>
          <a:custGeom>
            <a:avLst/>
            <a:gdLst/>
            <a:ahLst/>
            <a:cxnLst/>
            <a:rect l="l" t="t" r="r" b="b"/>
            <a:pathLst>
              <a:path w="0" h="66039">
                <a:moveTo>
                  <a:pt x="0" y="0"/>
                </a:moveTo>
                <a:lnTo>
                  <a:pt x="0" y="65425"/>
                </a:lnTo>
              </a:path>
            </a:pathLst>
          </a:custGeom>
          <a:ln w="255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7374487" y="3838614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376" y="0"/>
                </a:lnTo>
              </a:path>
            </a:pathLst>
          </a:custGeom>
          <a:ln w="5695">
            <a:solidFill>
              <a:srgbClr val="D1EE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7367385" y="3828661"/>
            <a:ext cx="26034" cy="20320"/>
          </a:xfrm>
          <a:custGeom>
            <a:avLst/>
            <a:gdLst/>
            <a:ahLst/>
            <a:cxnLst/>
            <a:rect l="l" t="t" r="r" b="b"/>
            <a:pathLst>
              <a:path w="26034" h="20320">
                <a:moveTo>
                  <a:pt x="0" y="19916"/>
                </a:moveTo>
                <a:lnTo>
                  <a:pt x="25580" y="19916"/>
                </a:lnTo>
                <a:lnTo>
                  <a:pt x="25580" y="0"/>
                </a:lnTo>
                <a:lnTo>
                  <a:pt x="0" y="0"/>
                </a:lnTo>
                <a:lnTo>
                  <a:pt x="0" y="199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7374487" y="3830093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46" y="0"/>
                </a:lnTo>
              </a:path>
            </a:pathLst>
          </a:custGeom>
          <a:ln w="11362">
            <a:solidFill>
              <a:srgbClr val="D4EE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7374487" y="3801636"/>
            <a:ext cx="11430" cy="22860"/>
          </a:xfrm>
          <a:custGeom>
            <a:avLst/>
            <a:gdLst/>
            <a:ahLst/>
            <a:cxnLst/>
            <a:rect l="l" t="t" r="r" b="b"/>
            <a:pathLst>
              <a:path w="11429" h="22860">
                <a:moveTo>
                  <a:pt x="0" y="22774"/>
                </a:moveTo>
                <a:lnTo>
                  <a:pt x="11376" y="22774"/>
                </a:lnTo>
                <a:lnTo>
                  <a:pt x="11376" y="0"/>
                </a:lnTo>
                <a:lnTo>
                  <a:pt x="0" y="0"/>
                </a:lnTo>
                <a:lnTo>
                  <a:pt x="0" y="22774"/>
                </a:lnTo>
                <a:close/>
              </a:path>
            </a:pathLst>
          </a:custGeom>
          <a:solidFill>
            <a:srgbClr val="D7F0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7367385" y="3794524"/>
            <a:ext cx="26034" cy="37465"/>
          </a:xfrm>
          <a:custGeom>
            <a:avLst/>
            <a:gdLst/>
            <a:ahLst/>
            <a:cxnLst/>
            <a:rect l="l" t="t" r="r" b="b"/>
            <a:pathLst>
              <a:path w="26034" h="37464">
                <a:moveTo>
                  <a:pt x="0" y="36995"/>
                </a:moveTo>
                <a:lnTo>
                  <a:pt x="25580" y="36995"/>
                </a:lnTo>
                <a:lnTo>
                  <a:pt x="25580" y="0"/>
                </a:lnTo>
                <a:lnTo>
                  <a:pt x="0" y="0"/>
                </a:lnTo>
                <a:lnTo>
                  <a:pt x="0" y="369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7385863" y="3818716"/>
            <a:ext cx="5715" cy="0"/>
          </a:xfrm>
          <a:custGeom>
            <a:avLst/>
            <a:gdLst/>
            <a:ahLst/>
            <a:cxnLst/>
            <a:rect l="l" t="t" r="r" b="b"/>
            <a:pathLst>
              <a:path w="5715" h="0">
                <a:moveTo>
                  <a:pt x="0" y="0"/>
                </a:moveTo>
                <a:lnTo>
                  <a:pt x="5688" y="0"/>
                </a:lnTo>
              </a:path>
            </a:pathLst>
          </a:custGeom>
          <a:ln w="11390">
            <a:solidFill>
              <a:srgbClr val="D9F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7378762" y="3805908"/>
            <a:ext cx="20320" cy="26034"/>
          </a:xfrm>
          <a:custGeom>
            <a:avLst/>
            <a:gdLst/>
            <a:ahLst/>
            <a:cxnLst/>
            <a:rect l="l" t="t" r="r" b="b"/>
            <a:pathLst>
              <a:path w="20320" h="26035">
                <a:moveTo>
                  <a:pt x="0" y="25611"/>
                </a:moveTo>
                <a:lnTo>
                  <a:pt x="19891" y="25611"/>
                </a:lnTo>
                <a:lnTo>
                  <a:pt x="19891" y="0"/>
                </a:lnTo>
                <a:lnTo>
                  <a:pt x="0" y="0"/>
                </a:lnTo>
                <a:lnTo>
                  <a:pt x="0" y="25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7374487" y="3795955"/>
            <a:ext cx="5715" cy="0"/>
          </a:xfrm>
          <a:custGeom>
            <a:avLst/>
            <a:gdLst/>
            <a:ahLst/>
            <a:cxnLst/>
            <a:rect l="l" t="t" r="r" b="b"/>
            <a:pathLst>
              <a:path w="5715" h="0">
                <a:moveTo>
                  <a:pt x="0" y="0"/>
                </a:moveTo>
                <a:lnTo>
                  <a:pt x="5688" y="0"/>
                </a:lnTo>
              </a:path>
            </a:pathLst>
          </a:custGeom>
          <a:ln w="11362">
            <a:solidFill>
              <a:srgbClr val="DCF3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7367385" y="3783161"/>
            <a:ext cx="20320" cy="26034"/>
          </a:xfrm>
          <a:custGeom>
            <a:avLst/>
            <a:gdLst/>
            <a:ahLst/>
            <a:cxnLst/>
            <a:rect l="l" t="t" r="r" b="b"/>
            <a:pathLst>
              <a:path w="20320" h="26035">
                <a:moveTo>
                  <a:pt x="0" y="25583"/>
                </a:moveTo>
                <a:lnTo>
                  <a:pt x="19892" y="25583"/>
                </a:lnTo>
                <a:lnTo>
                  <a:pt x="19892" y="0"/>
                </a:lnTo>
                <a:lnTo>
                  <a:pt x="0" y="0"/>
                </a:lnTo>
                <a:lnTo>
                  <a:pt x="0" y="255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7312013" y="370494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347" y="0"/>
                </a:lnTo>
              </a:path>
            </a:pathLst>
          </a:custGeom>
          <a:ln w="11391">
            <a:solidFill>
              <a:srgbClr val="DEF3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7312013" y="1739621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347" y="0"/>
                </a:lnTo>
              </a:path>
            </a:pathLst>
          </a:custGeom>
          <a:ln w="39804">
            <a:solidFill>
              <a:srgbClr val="E3F39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7317687" y="1701219"/>
            <a:ext cx="0" cy="65405"/>
          </a:xfrm>
          <a:custGeom>
            <a:avLst/>
            <a:gdLst/>
            <a:ahLst/>
            <a:cxnLst/>
            <a:rect l="l" t="t" r="r" b="b"/>
            <a:pathLst>
              <a:path w="0" h="65405">
                <a:moveTo>
                  <a:pt x="0" y="0"/>
                </a:moveTo>
                <a:lnTo>
                  <a:pt x="0" y="65403"/>
                </a:lnTo>
              </a:path>
            </a:pathLst>
          </a:custGeom>
          <a:ln w="255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7374487" y="1580344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376" y="0"/>
                </a:lnTo>
              </a:path>
            </a:pathLst>
          </a:custGeom>
          <a:ln w="5668">
            <a:solidFill>
              <a:srgbClr val="E3F59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7367385" y="1570397"/>
            <a:ext cx="26034" cy="20320"/>
          </a:xfrm>
          <a:custGeom>
            <a:avLst/>
            <a:gdLst/>
            <a:ahLst/>
            <a:cxnLst/>
            <a:rect l="l" t="t" r="r" b="b"/>
            <a:pathLst>
              <a:path w="26034" h="20319">
                <a:moveTo>
                  <a:pt x="0" y="19887"/>
                </a:moveTo>
                <a:lnTo>
                  <a:pt x="25580" y="19887"/>
                </a:lnTo>
                <a:lnTo>
                  <a:pt x="25580" y="0"/>
                </a:lnTo>
                <a:lnTo>
                  <a:pt x="0" y="0"/>
                </a:lnTo>
                <a:lnTo>
                  <a:pt x="0" y="198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7374487" y="1588873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46" y="0"/>
                </a:lnTo>
              </a:path>
            </a:pathLst>
          </a:custGeom>
          <a:ln w="11390">
            <a:solidFill>
              <a:srgbClr val="E6F59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7367385" y="1576064"/>
            <a:ext cx="37465" cy="26034"/>
          </a:xfrm>
          <a:custGeom>
            <a:avLst/>
            <a:gdLst/>
            <a:ahLst/>
            <a:cxnLst/>
            <a:rect l="l" t="t" r="r" b="b"/>
            <a:pathLst>
              <a:path w="37465" h="26034">
                <a:moveTo>
                  <a:pt x="0" y="25611"/>
                </a:moveTo>
                <a:lnTo>
                  <a:pt x="36950" y="25611"/>
                </a:lnTo>
                <a:lnTo>
                  <a:pt x="36950" y="0"/>
                </a:lnTo>
                <a:lnTo>
                  <a:pt x="0" y="0"/>
                </a:lnTo>
                <a:lnTo>
                  <a:pt x="0" y="25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7374487" y="1594561"/>
            <a:ext cx="11430" cy="22860"/>
          </a:xfrm>
          <a:custGeom>
            <a:avLst/>
            <a:gdLst/>
            <a:ahLst/>
            <a:cxnLst/>
            <a:rect l="l" t="t" r="r" b="b"/>
            <a:pathLst>
              <a:path w="11429" h="22859">
                <a:moveTo>
                  <a:pt x="0" y="22746"/>
                </a:moveTo>
                <a:lnTo>
                  <a:pt x="11376" y="22746"/>
                </a:lnTo>
                <a:lnTo>
                  <a:pt x="11376" y="0"/>
                </a:lnTo>
                <a:lnTo>
                  <a:pt x="0" y="0"/>
                </a:lnTo>
                <a:lnTo>
                  <a:pt x="0" y="22746"/>
                </a:lnTo>
                <a:close/>
              </a:path>
            </a:pathLst>
          </a:custGeom>
          <a:solidFill>
            <a:srgbClr val="E6F5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7385863" y="1600256"/>
            <a:ext cx="5715" cy="0"/>
          </a:xfrm>
          <a:custGeom>
            <a:avLst/>
            <a:gdLst/>
            <a:ahLst/>
            <a:cxnLst/>
            <a:rect l="l" t="t" r="r" b="b"/>
            <a:pathLst>
              <a:path w="5715" h="0">
                <a:moveTo>
                  <a:pt x="0" y="0"/>
                </a:moveTo>
                <a:lnTo>
                  <a:pt x="5688" y="0"/>
                </a:lnTo>
              </a:path>
            </a:pathLst>
          </a:custGeom>
          <a:ln w="11390">
            <a:solidFill>
              <a:srgbClr val="E6F59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7378762" y="1587448"/>
            <a:ext cx="20320" cy="26034"/>
          </a:xfrm>
          <a:custGeom>
            <a:avLst/>
            <a:gdLst/>
            <a:ahLst/>
            <a:cxnLst/>
            <a:rect l="l" t="t" r="r" b="b"/>
            <a:pathLst>
              <a:path w="20320" h="26034">
                <a:moveTo>
                  <a:pt x="0" y="25611"/>
                </a:moveTo>
                <a:lnTo>
                  <a:pt x="19891" y="25611"/>
                </a:lnTo>
                <a:lnTo>
                  <a:pt x="19891" y="0"/>
                </a:lnTo>
                <a:lnTo>
                  <a:pt x="0" y="0"/>
                </a:lnTo>
                <a:lnTo>
                  <a:pt x="0" y="25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7374487" y="1623003"/>
            <a:ext cx="5715" cy="0"/>
          </a:xfrm>
          <a:custGeom>
            <a:avLst/>
            <a:gdLst/>
            <a:ahLst/>
            <a:cxnLst/>
            <a:rect l="l" t="t" r="r" b="b"/>
            <a:pathLst>
              <a:path w="5715" h="0">
                <a:moveTo>
                  <a:pt x="0" y="0"/>
                </a:moveTo>
                <a:lnTo>
                  <a:pt x="5688" y="0"/>
                </a:lnTo>
              </a:path>
            </a:pathLst>
          </a:custGeom>
          <a:ln w="11390">
            <a:solidFill>
              <a:srgbClr val="E8F5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7367385" y="1610201"/>
            <a:ext cx="20320" cy="26034"/>
          </a:xfrm>
          <a:custGeom>
            <a:avLst/>
            <a:gdLst/>
            <a:ahLst/>
            <a:cxnLst/>
            <a:rect l="l" t="t" r="r" b="b"/>
            <a:pathLst>
              <a:path w="20320" h="26035">
                <a:moveTo>
                  <a:pt x="0" y="25611"/>
                </a:moveTo>
                <a:lnTo>
                  <a:pt x="19892" y="25611"/>
                </a:lnTo>
                <a:lnTo>
                  <a:pt x="19892" y="0"/>
                </a:lnTo>
                <a:lnTo>
                  <a:pt x="0" y="0"/>
                </a:lnTo>
                <a:lnTo>
                  <a:pt x="0" y="25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7312013" y="1714024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347" y="0"/>
                </a:lnTo>
              </a:path>
            </a:pathLst>
          </a:custGeom>
          <a:ln w="11390">
            <a:solidFill>
              <a:srgbClr val="E8F5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7306324" y="1014338"/>
            <a:ext cx="0" cy="313055"/>
          </a:xfrm>
          <a:custGeom>
            <a:avLst/>
            <a:gdLst/>
            <a:ahLst/>
            <a:cxnLst/>
            <a:rect l="l" t="t" r="r" b="b"/>
            <a:pathLst>
              <a:path w="0" h="313055">
                <a:moveTo>
                  <a:pt x="0" y="0"/>
                </a:moveTo>
                <a:lnTo>
                  <a:pt x="0" y="312859"/>
                </a:lnTo>
                <a:lnTo>
                  <a:pt x="0" y="0"/>
                </a:lnTo>
              </a:path>
            </a:pathLst>
          </a:custGeom>
          <a:ln w="142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7306324" y="1327198"/>
            <a:ext cx="0" cy="313055"/>
          </a:xfrm>
          <a:custGeom>
            <a:avLst/>
            <a:gdLst/>
            <a:ahLst/>
            <a:cxnLst/>
            <a:rect l="l" t="t" r="r" b="b"/>
            <a:pathLst>
              <a:path w="0" h="313055">
                <a:moveTo>
                  <a:pt x="0" y="0"/>
                </a:moveTo>
                <a:lnTo>
                  <a:pt x="0" y="312859"/>
                </a:lnTo>
                <a:lnTo>
                  <a:pt x="0" y="0"/>
                </a:lnTo>
              </a:path>
            </a:pathLst>
          </a:custGeom>
          <a:ln w="142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7304912" y="1524876"/>
            <a:ext cx="76835" cy="31750"/>
          </a:xfrm>
          <a:custGeom>
            <a:avLst/>
            <a:gdLst/>
            <a:ahLst/>
            <a:cxnLst/>
            <a:rect l="l" t="t" r="r" b="b"/>
            <a:pathLst>
              <a:path w="76834" h="31750">
                <a:moveTo>
                  <a:pt x="0" y="31300"/>
                </a:moveTo>
                <a:lnTo>
                  <a:pt x="76676" y="31300"/>
                </a:lnTo>
                <a:lnTo>
                  <a:pt x="76676" y="0"/>
                </a:lnTo>
                <a:lnTo>
                  <a:pt x="0" y="0"/>
                </a:lnTo>
                <a:lnTo>
                  <a:pt x="0" y="31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7343250" y="1014341"/>
            <a:ext cx="0" cy="91440"/>
          </a:xfrm>
          <a:custGeom>
            <a:avLst/>
            <a:gdLst/>
            <a:ahLst/>
            <a:cxnLst/>
            <a:rect l="l" t="t" r="r" b="b"/>
            <a:pathLst>
              <a:path w="0" h="91440">
                <a:moveTo>
                  <a:pt x="0" y="0"/>
                </a:moveTo>
                <a:lnTo>
                  <a:pt x="0" y="91020"/>
                </a:lnTo>
              </a:path>
            </a:pathLst>
          </a:custGeom>
          <a:ln w="62473">
            <a:solidFill>
              <a:srgbClr val="EBF3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7312013" y="1014338"/>
            <a:ext cx="62865" cy="91440"/>
          </a:xfrm>
          <a:custGeom>
            <a:avLst/>
            <a:gdLst/>
            <a:ahLst/>
            <a:cxnLst/>
            <a:rect l="l" t="t" r="r" b="b"/>
            <a:pathLst>
              <a:path w="62865" h="91440">
                <a:moveTo>
                  <a:pt x="0" y="0"/>
                </a:moveTo>
                <a:lnTo>
                  <a:pt x="62473" y="0"/>
                </a:lnTo>
                <a:lnTo>
                  <a:pt x="62473" y="91020"/>
                </a:lnTo>
                <a:lnTo>
                  <a:pt x="0" y="91020"/>
                </a:lnTo>
                <a:lnTo>
                  <a:pt x="0" y="0"/>
                </a:lnTo>
                <a:close/>
              </a:path>
            </a:pathLst>
          </a:custGeom>
          <a:ln w="142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7374487" y="1014341"/>
            <a:ext cx="51435" cy="17145"/>
          </a:xfrm>
          <a:custGeom>
            <a:avLst/>
            <a:gdLst/>
            <a:ahLst/>
            <a:cxnLst/>
            <a:rect l="l" t="t" r="r" b="b"/>
            <a:pathLst>
              <a:path w="51434" h="17144">
                <a:moveTo>
                  <a:pt x="0" y="17080"/>
                </a:moveTo>
                <a:lnTo>
                  <a:pt x="51153" y="17080"/>
                </a:lnTo>
                <a:lnTo>
                  <a:pt x="51153" y="0"/>
                </a:lnTo>
                <a:lnTo>
                  <a:pt x="0" y="0"/>
                </a:lnTo>
                <a:lnTo>
                  <a:pt x="0" y="17080"/>
                </a:lnTo>
                <a:close/>
              </a:path>
            </a:pathLst>
          </a:custGeom>
          <a:solidFill>
            <a:srgbClr val="EBF3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7367385" y="1007228"/>
            <a:ext cx="65405" cy="31750"/>
          </a:xfrm>
          <a:custGeom>
            <a:avLst/>
            <a:gdLst/>
            <a:ahLst/>
            <a:cxnLst/>
            <a:rect l="l" t="t" r="r" b="b"/>
            <a:pathLst>
              <a:path w="65404" h="31750">
                <a:moveTo>
                  <a:pt x="0" y="31300"/>
                </a:moveTo>
                <a:lnTo>
                  <a:pt x="65357" y="31300"/>
                </a:lnTo>
                <a:lnTo>
                  <a:pt x="65357" y="0"/>
                </a:lnTo>
                <a:lnTo>
                  <a:pt x="0" y="0"/>
                </a:lnTo>
                <a:lnTo>
                  <a:pt x="0" y="31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7306324" y="4097436"/>
            <a:ext cx="0" cy="318770"/>
          </a:xfrm>
          <a:custGeom>
            <a:avLst/>
            <a:gdLst/>
            <a:ahLst/>
            <a:cxnLst/>
            <a:rect l="l" t="t" r="r" b="b"/>
            <a:pathLst>
              <a:path w="0" h="318770">
                <a:moveTo>
                  <a:pt x="0" y="0"/>
                </a:moveTo>
                <a:lnTo>
                  <a:pt x="0" y="318555"/>
                </a:lnTo>
                <a:lnTo>
                  <a:pt x="0" y="0"/>
                </a:lnTo>
              </a:path>
            </a:pathLst>
          </a:custGeom>
          <a:ln w="142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7306324" y="3778888"/>
            <a:ext cx="0" cy="318770"/>
          </a:xfrm>
          <a:custGeom>
            <a:avLst/>
            <a:gdLst/>
            <a:ahLst/>
            <a:cxnLst/>
            <a:rect l="l" t="t" r="r" b="b"/>
            <a:pathLst>
              <a:path w="0" h="318770">
                <a:moveTo>
                  <a:pt x="0" y="0"/>
                </a:moveTo>
                <a:lnTo>
                  <a:pt x="0" y="318548"/>
                </a:lnTo>
                <a:lnTo>
                  <a:pt x="0" y="0"/>
                </a:lnTo>
              </a:path>
            </a:pathLst>
          </a:custGeom>
          <a:ln w="142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7312013" y="3869904"/>
            <a:ext cx="62865" cy="17145"/>
          </a:xfrm>
          <a:custGeom>
            <a:avLst/>
            <a:gdLst/>
            <a:ahLst/>
            <a:cxnLst/>
            <a:rect l="l" t="t" r="r" b="b"/>
            <a:pathLst>
              <a:path w="62865" h="17145">
                <a:moveTo>
                  <a:pt x="0" y="17050"/>
                </a:moveTo>
                <a:lnTo>
                  <a:pt x="62473" y="17050"/>
                </a:lnTo>
                <a:lnTo>
                  <a:pt x="62473" y="0"/>
                </a:lnTo>
                <a:lnTo>
                  <a:pt x="0" y="0"/>
                </a:lnTo>
                <a:lnTo>
                  <a:pt x="0" y="17050"/>
                </a:lnTo>
                <a:close/>
              </a:path>
            </a:pathLst>
          </a:custGeom>
          <a:solidFill>
            <a:srgbClr val="EEF3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7304912" y="3862791"/>
            <a:ext cx="76835" cy="31750"/>
          </a:xfrm>
          <a:custGeom>
            <a:avLst/>
            <a:gdLst/>
            <a:ahLst/>
            <a:cxnLst/>
            <a:rect l="l" t="t" r="r" b="b"/>
            <a:pathLst>
              <a:path w="76834" h="31750">
                <a:moveTo>
                  <a:pt x="0" y="31271"/>
                </a:moveTo>
                <a:lnTo>
                  <a:pt x="76676" y="31271"/>
                </a:lnTo>
                <a:lnTo>
                  <a:pt x="76676" y="0"/>
                </a:lnTo>
                <a:lnTo>
                  <a:pt x="0" y="0"/>
                </a:lnTo>
                <a:lnTo>
                  <a:pt x="0" y="31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7343250" y="4313589"/>
            <a:ext cx="0" cy="102870"/>
          </a:xfrm>
          <a:custGeom>
            <a:avLst/>
            <a:gdLst/>
            <a:ahLst/>
            <a:cxnLst/>
            <a:rect l="l" t="t" r="r" b="b"/>
            <a:pathLst>
              <a:path w="0" h="102870">
                <a:moveTo>
                  <a:pt x="0" y="0"/>
                </a:moveTo>
                <a:lnTo>
                  <a:pt x="0" y="102404"/>
                </a:lnTo>
              </a:path>
            </a:pathLst>
          </a:custGeom>
          <a:ln w="62473">
            <a:solidFill>
              <a:srgbClr val="EEF3A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7312013" y="4313587"/>
            <a:ext cx="62865" cy="102870"/>
          </a:xfrm>
          <a:custGeom>
            <a:avLst/>
            <a:gdLst/>
            <a:ahLst/>
            <a:cxnLst/>
            <a:rect l="l" t="t" r="r" b="b"/>
            <a:pathLst>
              <a:path w="62865" h="102870">
                <a:moveTo>
                  <a:pt x="0" y="0"/>
                </a:moveTo>
                <a:lnTo>
                  <a:pt x="62473" y="0"/>
                </a:lnTo>
                <a:lnTo>
                  <a:pt x="62473" y="102404"/>
                </a:lnTo>
                <a:lnTo>
                  <a:pt x="0" y="102404"/>
                </a:lnTo>
                <a:lnTo>
                  <a:pt x="0" y="0"/>
                </a:lnTo>
                <a:close/>
              </a:path>
            </a:pathLst>
          </a:custGeom>
          <a:ln w="14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7374487" y="4401773"/>
            <a:ext cx="51435" cy="0"/>
          </a:xfrm>
          <a:custGeom>
            <a:avLst/>
            <a:gdLst/>
            <a:ahLst/>
            <a:cxnLst/>
            <a:rect l="l" t="t" r="r" b="b"/>
            <a:pathLst>
              <a:path w="51434" h="0">
                <a:moveTo>
                  <a:pt x="0" y="0"/>
                </a:moveTo>
                <a:lnTo>
                  <a:pt x="51153" y="0"/>
                </a:lnTo>
              </a:path>
            </a:pathLst>
          </a:custGeom>
          <a:ln w="28441">
            <a:solidFill>
              <a:srgbClr val="EEF3A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7374487" y="4387549"/>
            <a:ext cx="51435" cy="28575"/>
          </a:xfrm>
          <a:custGeom>
            <a:avLst/>
            <a:gdLst/>
            <a:ahLst/>
            <a:cxnLst/>
            <a:rect l="l" t="t" r="r" b="b"/>
            <a:pathLst>
              <a:path w="51434" h="28575">
                <a:moveTo>
                  <a:pt x="0" y="0"/>
                </a:moveTo>
                <a:lnTo>
                  <a:pt x="51153" y="0"/>
                </a:lnTo>
                <a:lnTo>
                  <a:pt x="51153" y="28441"/>
                </a:lnTo>
                <a:lnTo>
                  <a:pt x="0" y="28441"/>
                </a:lnTo>
                <a:lnTo>
                  <a:pt x="0" y="0"/>
                </a:lnTo>
                <a:close/>
              </a:path>
            </a:pathLst>
          </a:custGeom>
          <a:ln w="142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7385863" y="1224817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 h="0">
                <a:moveTo>
                  <a:pt x="0" y="0"/>
                </a:moveTo>
                <a:lnTo>
                  <a:pt x="45436" y="0"/>
                </a:lnTo>
              </a:path>
            </a:pathLst>
          </a:custGeom>
          <a:ln w="11390">
            <a:solidFill>
              <a:srgbClr val="EEF3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7378762" y="1224822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 h="0">
                <a:moveTo>
                  <a:pt x="0" y="0"/>
                </a:moveTo>
                <a:lnTo>
                  <a:pt x="59641" y="0"/>
                </a:lnTo>
              </a:path>
            </a:pathLst>
          </a:custGeom>
          <a:ln w="256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7383019" y="1128109"/>
            <a:ext cx="0" cy="102870"/>
          </a:xfrm>
          <a:custGeom>
            <a:avLst/>
            <a:gdLst/>
            <a:ahLst/>
            <a:cxnLst/>
            <a:rect l="l" t="t" r="r" b="b"/>
            <a:pathLst>
              <a:path w="0" h="102869">
                <a:moveTo>
                  <a:pt x="0" y="0"/>
                </a:moveTo>
                <a:lnTo>
                  <a:pt x="0" y="102403"/>
                </a:lnTo>
              </a:path>
            </a:pathLst>
          </a:custGeom>
          <a:ln w="5688">
            <a:solidFill>
              <a:srgbClr val="F0F3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7383019" y="1120995"/>
            <a:ext cx="0" cy="116839"/>
          </a:xfrm>
          <a:custGeom>
            <a:avLst/>
            <a:gdLst/>
            <a:ahLst/>
            <a:cxnLst/>
            <a:rect l="l" t="t" r="r" b="b"/>
            <a:pathLst>
              <a:path w="0" h="116840">
                <a:moveTo>
                  <a:pt x="0" y="0"/>
                </a:moveTo>
                <a:lnTo>
                  <a:pt x="0" y="116625"/>
                </a:lnTo>
              </a:path>
            </a:pathLst>
          </a:custGeom>
          <a:ln w="198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7383019" y="1031421"/>
            <a:ext cx="0" cy="97155"/>
          </a:xfrm>
          <a:custGeom>
            <a:avLst/>
            <a:gdLst/>
            <a:ahLst/>
            <a:cxnLst/>
            <a:rect l="l" t="t" r="r" b="b"/>
            <a:pathLst>
              <a:path w="0" h="97155">
                <a:moveTo>
                  <a:pt x="0" y="0"/>
                </a:moveTo>
                <a:lnTo>
                  <a:pt x="0" y="96687"/>
                </a:lnTo>
              </a:path>
            </a:pathLst>
          </a:custGeom>
          <a:ln w="5688">
            <a:solidFill>
              <a:srgbClr val="F0F3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7383019" y="1024307"/>
            <a:ext cx="0" cy="111125"/>
          </a:xfrm>
          <a:custGeom>
            <a:avLst/>
            <a:gdLst/>
            <a:ahLst/>
            <a:cxnLst/>
            <a:rect l="l" t="t" r="r" b="b"/>
            <a:pathLst>
              <a:path w="0" h="111125">
                <a:moveTo>
                  <a:pt x="0" y="0"/>
                </a:moveTo>
                <a:lnTo>
                  <a:pt x="0" y="110908"/>
                </a:lnTo>
              </a:path>
            </a:pathLst>
          </a:custGeom>
          <a:ln w="198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7385863" y="1037102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784" y="0"/>
                </a:lnTo>
              </a:path>
            </a:pathLst>
          </a:custGeom>
          <a:ln w="11361">
            <a:solidFill>
              <a:srgbClr val="F0F3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7378762" y="1037099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 h="0">
                <a:moveTo>
                  <a:pt x="0" y="0"/>
                </a:moveTo>
                <a:lnTo>
                  <a:pt x="53987" y="0"/>
                </a:lnTo>
              </a:path>
            </a:pathLst>
          </a:custGeom>
          <a:ln w="255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7385863" y="4194141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 h="0">
                <a:moveTo>
                  <a:pt x="0" y="0"/>
                </a:moveTo>
                <a:lnTo>
                  <a:pt x="45436" y="0"/>
                </a:lnTo>
              </a:path>
            </a:pathLst>
          </a:custGeom>
          <a:ln w="11362">
            <a:solidFill>
              <a:srgbClr val="F0F3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7378762" y="4194138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 h="0">
                <a:moveTo>
                  <a:pt x="0" y="0"/>
                </a:moveTo>
                <a:lnTo>
                  <a:pt x="59641" y="0"/>
                </a:lnTo>
              </a:path>
            </a:pathLst>
          </a:custGeom>
          <a:ln w="255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7383019" y="4188459"/>
            <a:ext cx="0" cy="102870"/>
          </a:xfrm>
          <a:custGeom>
            <a:avLst/>
            <a:gdLst/>
            <a:ahLst/>
            <a:cxnLst/>
            <a:rect l="l" t="t" r="r" b="b"/>
            <a:pathLst>
              <a:path w="0" h="102870">
                <a:moveTo>
                  <a:pt x="0" y="0"/>
                </a:moveTo>
                <a:lnTo>
                  <a:pt x="0" y="102376"/>
                </a:lnTo>
              </a:path>
            </a:pathLst>
          </a:custGeom>
          <a:ln w="5688">
            <a:solidFill>
              <a:srgbClr val="F0F3B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7383019" y="4181346"/>
            <a:ext cx="0" cy="116839"/>
          </a:xfrm>
          <a:custGeom>
            <a:avLst/>
            <a:gdLst/>
            <a:ahLst/>
            <a:cxnLst/>
            <a:rect l="l" t="t" r="r" b="b"/>
            <a:pathLst>
              <a:path w="0" h="116839">
                <a:moveTo>
                  <a:pt x="0" y="0"/>
                </a:moveTo>
                <a:lnTo>
                  <a:pt x="0" y="116597"/>
                </a:lnTo>
              </a:path>
            </a:pathLst>
          </a:custGeom>
          <a:ln w="198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7383019" y="4290836"/>
            <a:ext cx="0" cy="97155"/>
          </a:xfrm>
          <a:custGeom>
            <a:avLst/>
            <a:gdLst/>
            <a:ahLst/>
            <a:cxnLst/>
            <a:rect l="l" t="t" r="r" b="b"/>
            <a:pathLst>
              <a:path w="0" h="97154">
                <a:moveTo>
                  <a:pt x="0" y="0"/>
                </a:moveTo>
                <a:lnTo>
                  <a:pt x="0" y="96716"/>
                </a:lnTo>
              </a:path>
            </a:pathLst>
          </a:custGeom>
          <a:ln w="5688">
            <a:solidFill>
              <a:srgbClr val="F3F0B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7383019" y="4283729"/>
            <a:ext cx="0" cy="111125"/>
          </a:xfrm>
          <a:custGeom>
            <a:avLst/>
            <a:gdLst/>
            <a:ahLst/>
            <a:cxnLst/>
            <a:rect l="l" t="t" r="r" b="b"/>
            <a:pathLst>
              <a:path w="0" h="111125">
                <a:moveTo>
                  <a:pt x="0" y="0"/>
                </a:moveTo>
                <a:lnTo>
                  <a:pt x="0" y="110937"/>
                </a:lnTo>
              </a:path>
            </a:pathLst>
          </a:custGeom>
          <a:ln w="198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7385863" y="4381856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784" y="0"/>
                </a:lnTo>
              </a:path>
            </a:pathLst>
          </a:custGeom>
          <a:ln w="11390">
            <a:solidFill>
              <a:srgbClr val="F3F0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7378762" y="4381861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 h="0">
                <a:moveTo>
                  <a:pt x="0" y="0"/>
                </a:moveTo>
                <a:lnTo>
                  <a:pt x="53987" y="0"/>
                </a:lnTo>
              </a:path>
            </a:pathLst>
          </a:custGeom>
          <a:ln w="256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7510860" y="1199224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 h="0">
                <a:moveTo>
                  <a:pt x="0" y="0"/>
                </a:moveTo>
                <a:lnTo>
                  <a:pt x="45436" y="0"/>
                </a:lnTo>
              </a:path>
            </a:pathLst>
          </a:custGeom>
          <a:ln w="5695">
            <a:solidFill>
              <a:srgbClr val="F3F0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7503759" y="1199221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 h="0">
                <a:moveTo>
                  <a:pt x="0" y="0"/>
                </a:moveTo>
                <a:lnTo>
                  <a:pt x="59640" y="0"/>
                </a:lnTo>
              </a:path>
            </a:pathLst>
          </a:custGeom>
          <a:ln w="199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7513691" y="1116746"/>
            <a:ext cx="0" cy="80010"/>
          </a:xfrm>
          <a:custGeom>
            <a:avLst/>
            <a:gdLst/>
            <a:ahLst/>
            <a:cxnLst/>
            <a:rect l="l" t="t" r="r" b="b"/>
            <a:pathLst>
              <a:path w="0" h="80009">
                <a:moveTo>
                  <a:pt x="0" y="0"/>
                </a:moveTo>
                <a:lnTo>
                  <a:pt x="0" y="79630"/>
                </a:lnTo>
              </a:path>
            </a:pathLst>
          </a:custGeom>
          <a:ln w="5660">
            <a:solidFill>
              <a:srgbClr val="F3F0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7513691" y="1109633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850"/>
                </a:lnTo>
              </a:path>
            </a:pathLst>
          </a:custGeom>
          <a:ln w="198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7513691" y="1037116"/>
            <a:ext cx="0" cy="80010"/>
          </a:xfrm>
          <a:custGeom>
            <a:avLst/>
            <a:gdLst/>
            <a:ahLst/>
            <a:cxnLst/>
            <a:rect l="l" t="t" r="r" b="b"/>
            <a:pathLst>
              <a:path w="0" h="80009">
                <a:moveTo>
                  <a:pt x="0" y="0"/>
                </a:moveTo>
                <a:lnTo>
                  <a:pt x="0" y="79630"/>
                </a:lnTo>
              </a:path>
            </a:pathLst>
          </a:custGeom>
          <a:ln w="5660">
            <a:solidFill>
              <a:srgbClr val="F5F0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7513691" y="1030003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850"/>
                </a:lnTo>
              </a:path>
            </a:pathLst>
          </a:custGeom>
          <a:ln w="198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7499492" y="1020029"/>
            <a:ext cx="57150" cy="17145"/>
          </a:xfrm>
          <a:custGeom>
            <a:avLst/>
            <a:gdLst/>
            <a:ahLst/>
            <a:cxnLst/>
            <a:rect l="l" t="t" r="r" b="b"/>
            <a:pathLst>
              <a:path w="57150" h="17144">
                <a:moveTo>
                  <a:pt x="0" y="17078"/>
                </a:moveTo>
                <a:lnTo>
                  <a:pt x="56813" y="17078"/>
                </a:lnTo>
                <a:lnTo>
                  <a:pt x="56813" y="0"/>
                </a:lnTo>
                <a:lnTo>
                  <a:pt x="0" y="0"/>
                </a:lnTo>
                <a:lnTo>
                  <a:pt x="0" y="17078"/>
                </a:lnTo>
                <a:close/>
              </a:path>
            </a:pathLst>
          </a:custGeom>
          <a:solidFill>
            <a:srgbClr val="F5E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7492389" y="1012923"/>
            <a:ext cx="71120" cy="31750"/>
          </a:xfrm>
          <a:custGeom>
            <a:avLst/>
            <a:gdLst/>
            <a:ahLst/>
            <a:cxnLst/>
            <a:rect l="l" t="t" r="r" b="b"/>
            <a:pathLst>
              <a:path w="71120" h="31750">
                <a:moveTo>
                  <a:pt x="0" y="31300"/>
                </a:moveTo>
                <a:lnTo>
                  <a:pt x="71018" y="31300"/>
                </a:lnTo>
                <a:lnTo>
                  <a:pt x="71018" y="0"/>
                </a:lnTo>
                <a:lnTo>
                  <a:pt x="0" y="0"/>
                </a:lnTo>
                <a:lnTo>
                  <a:pt x="0" y="31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7493803" y="1031421"/>
            <a:ext cx="5715" cy="17145"/>
          </a:xfrm>
          <a:custGeom>
            <a:avLst/>
            <a:gdLst/>
            <a:ahLst/>
            <a:cxnLst/>
            <a:rect l="l" t="t" r="r" b="b"/>
            <a:pathLst>
              <a:path w="5715" h="17144">
                <a:moveTo>
                  <a:pt x="0" y="17051"/>
                </a:moveTo>
                <a:lnTo>
                  <a:pt x="5688" y="17051"/>
                </a:lnTo>
                <a:lnTo>
                  <a:pt x="5688" y="0"/>
                </a:lnTo>
                <a:lnTo>
                  <a:pt x="0" y="0"/>
                </a:lnTo>
                <a:lnTo>
                  <a:pt x="0" y="17051"/>
                </a:lnTo>
                <a:close/>
              </a:path>
            </a:pathLst>
          </a:custGeom>
          <a:solidFill>
            <a:srgbClr val="F5EE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7486702" y="1024307"/>
            <a:ext cx="20320" cy="31750"/>
          </a:xfrm>
          <a:custGeom>
            <a:avLst/>
            <a:gdLst/>
            <a:ahLst/>
            <a:cxnLst/>
            <a:rect l="l" t="t" r="r" b="b"/>
            <a:pathLst>
              <a:path w="20320" h="31750">
                <a:moveTo>
                  <a:pt x="0" y="31271"/>
                </a:moveTo>
                <a:lnTo>
                  <a:pt x="19891" y="31271"/>
                </a:lnTo>
                <a:lnTo>
                  <a:pt x="19891" y="0"/>
                </a:lnTo>
                <a:lnTo>
                  <a:pt x="0" y="0"/>
                </a:lnTo>
                <a:lnTo>
                  <a:pt x="0" y="31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7499492" y="104279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376" y="0"/>
                </a:lnTo>
              </a:path>
            </a:pathLst>
          </a:custGeom>
          <a:ln w="11362">
            <a:solidFill>
              <a:srgbClr val="F8EEA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7492389" y="1030003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4">
                <a:moveTo>
                  <a:pt x="0" y="25583"/>
                </a:moveTo>
                <a:lnTo>
                  <a:pt x="25580" y="25583"/>
                </a:lnTo>
                <a:lnTo>
                  <a:pt x="25580" y="0"/>
                </a:lnTo>
                <a:lnTo>
                  <a:pt x="0" y="0"/>
                </a:lnTo>
                <a:lnTo>
                  <a:pt x="0" y="255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7561988" y="1025725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 h="0">
                <a:moveTo>
                  <a:pt x="0" y="0"/>
                </a:moveTo>
                <a:lnTo>
                  <a:pt x="17029" y="0"/>
                </a:lnTo>
              </a:path>
            </a:pathLst>
          </a:custGeom>
          <a:ln w="11391">
            <a:solidFill>
              <a:srgbClr val="F8EEA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7554885" y="1025729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 h="0">
                <a:moveTo>
                  <a:pt x="0" y="0"/>
                </a:moveTo>
                <a:lnTo>
                  <a:pt x="31233" y="0"/>
                </a:lnTo>
              </a:path>
            </a:pathLst>
          </a:custGeom>
          <a:ln w="256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7559150" y="1020029"/>
            <a:ext cx="0" cy="91440"/>
          </a:xfrm>
          <a:custGeom>
            <a:avLst/>
            <a:gdLst/>
            <a:ahLst/>
            <a:cxnLst/>
            <a:rect l="l" t="t" r="r" b="b"/>
            <a:pathLst>
              <a:path w="0" h="91440">
                <a:moveTo>
                  <a:pt x="0" y="0"/>
                </a:moveTo>
                <a:lnTo>
                  <a:pt x="0" y="91020"/>
                </a:lnTo>
              </a:path>
            </a:pathLst>
          </a:custGeom>
          <a:ln w="5688">
            <a:solidFill>
              <a:srgbClr val="F8EB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7559150" y="1012923"/>
            <a:ext cx="0" cy="105410"/>
          </a:xfrm>
          <a:custGeom>
            <a:avLst/>
            <a:gdLst/>
            <a:ahLst/>
            <a:cxnLst/>
            <a:rect l="l" t="t" r="r" b="b"/>
            <a:pathLst>
              <a:path w="0" h="105409">
                <a:moveTo>
                  <a:pt x="0" y="0"/>
                </a:moveTo>
                <a:lnTo>
                  <a:pt x="0" y="105241"/>
                </a:lnTo>
              </a:path>
            </a:pathLst>
          </a:custGeom>
          <a:ln w="198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7559150" y="1111050"/>
            <a:ext cx="0" cy="91440"/>
          </a:xfrm>
          <a:custGeom>
            <a:avLst/>
            <a:gdLst/>
            <a:ahLst/>
            <a:cxnLst/>
            <a:rect l="l" t="t" r="r" b="b"/>
            <a:pathLst>
              <a:path w="0" h="91440">
                <a:moveTo>
                  <a:pt x="0" y="0"/>
                </a:moveTo>
                <a:lnTo>
                  <a:pt x="0" y="91022"/>
                </a:lnTo>
              </a:path>
            </a:pathLst>
          </a:custGeom>
          <a:ln w="5688">
            <a:solidFill>
              <a:srgbClr val="FAEB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7559150" y="1103937"/>
            <a:ext cx="0" cy="105410"/>
          </a:xfrm>
          <a:custGeom>
            <a:avLst/>
            <a:gdLst/>
            <a:ahLst/>
            <a:cxnLst/>
            <a:rect l="l" t="t" r="r" b="b"/>
            <a:pathLst>
              <a:path w="0" h="105409">
                <a:moveTo>
                  <a:pt x="0" y="0"/>
                </a:moveTo>
                <a:lnTo>
                  <a:pt x="0" y="105241"/>
                </a:lnTo>
              </a:path>
            </a:pathLst>
          </a:custGeom>
          <a:ln w="198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7510860" y="4231111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 h="0">
                <a:moveTo>
                  <a:pt x="0" y="0"/>
                </a:moveTo>
                <a:lnTo>
                  <a:pt x="45436" y="0"/>
                </a:lnTo>
              </a:path>
            </a:pathLst>
          </a:custGeom>
          <a:ln w="5695">
            <a:solidFill>
              <a:srgbClr val="FAE8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7503759" y="4231109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 h="0">
                <a:moveTo>
                  <a:pt x="0" y="0"/>
                </a:moveTo>
                <a:lnTo>
                  <a:pt x="59640" y="0"/>
                </a:lnTo>
              </a:path>
            </a:pathLst>
          </a:custGeom>
          <a:ln w="199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7513691" y="4233952"/>
            <a:ext cx="0" cy="80010"/>
          </a:xfrm>
          <a:custGeom>
            <a:avLst/>
            <a:gdLst/>
            <a:ahLst/>
            <a:cxnLst/>
            <a:rect l="l" t="t" r="r" b="b"/>
            <a:pathLst>
              <a:path w="0" h="80010">
                <a:moveTo>
                  <a:pt x="0" y="0"/>
                </a:moveTo>
                <a:lnTo>
                  <a:pt x="0" y="79629"/>
                </a:lnTo>
              </a:path>
            </a:pathLst>
          </a:custGeom>
          <a:ln w="5660">
            <a:solidFill>
              <a:srgbClr val="FAE8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7513691" y="4226846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79">
                <a:moveTo>
                  <a:pt x="0" y="0"/>
                </a:moveTo>
                <a:lnTo>
                  <a:pt x="0" y="93850"/>
                </a:lnTo>
              </a:path>
            </a:pathLst>
          </a:custGeom>
          <a:ln w="198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7513691" y="4313589"/>
            <a:ext cx="0" cy="80010"/>
          </a:xfrm>
          <a:custGeom>
            <a:avLst/>
            <a:gdLst/>
            <a:ahLst/>
            <a:cxnLst/>
            <a:rect l="l" t="t" r="r" b="b"/>
            <a:pathLst>
              <a:path w="0" h="80010">
                <a:moveTo>
                  <a:pt x="0" y="0"/>
                </a:moveTo>
                <a:lnTo>
                  <a:pt x="0" y="79658"/>
                </a:lnTo>
              </a:path>
            </a:pathLst>
          </a:custGeom>
          <a:ln w="5660">
            <a:solidFill>
              <a:srgbClr val="FAE8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7513691" y="4306476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79">
                <a:moveTo>
                  <a:pt x="0" y="0"/>
                </a:moveTo>
                <a:lnTo>
                  <a:pt x="0" y="93879"/>
                </a:lnTo>
              </a:path>
            </a:pathLst>
          </a:custGeom>
          <a:ln w="198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7499492" y="4393248"/>
            <a:ext cx="57150" cy="17145"/>
          </a:xfrm>
          <a:custGeom>
            <a:avLst/>
            <a:gdLst/>
            <a:ahLst/>
            <a:cxnLst/>
            <a:rect l="l" t="t" r="r" b="b"/>
            <a:pathLst>
              <a:path w="57150" h="17145">
                <a:moveTo>
                  <a:pt x="0" y="17050"/>
                </a:moveTo>
                <a:lnTo>
                  <a:pt x="56813" y="17050"/>
                </a:lnTo>
                <a:lnTo>
                  <a:pt x="56813" y="0"/>
                </a:lnTo>
                <a:lnTo>
                  <a:pt x="0" y="0"/>
                </a:lnTo>
                <a:lnTo>
                  <a:pt x="0" y="17050"/>
                </a:lnTo>
                <a:close/>
              </a:path>
            </a:pathLst>
          </a:custGeom>
          <a:solidFill>
            <a:srgbClr val="FDE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7492389" y="4386134"/>
            <a:ext cx="71120" cy="31750"/>
          </a:xfrm>
          <a:custGeom>
            <a:avLst/>
            <a:gdLst/>
            <a:ahLst/>
            <a:cxnLst/>
            <a:rect l="l" t="t" r="r" b="b"/>
            <a:pathLst>
              <a:path w="71120" h="31750">
                <a:moveTo>
                  <a:pt x="0" y="31271"/>
                </a:moveTo>
                <a:lnTo>
                  <a:pt x="71018" y="31271"/>
                </a:lnTo>
                <a:lnTo>
                  <a:pt x="71018" y="0"/>
                </a:lnTo>
                <a:lnTo>
                  <a:pt x="0" y="0"/>
                </a:lnTo>
                <a:lnTo>
                  <a:pt x="0" y="31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7493803" y="4381856"/>
            <a:ext cx="5715" cy="17145"/>
          </a:xfrm>
          <a:custGeom>
            <a:avLst/>
            <a:gdLst/>
            <a:ahLst/>
            <a:cxnLst/>
            <a:rect l="l" t="t" r="r" b="b"/>
            <a:pathLst>
              <a:path w="5715" h="17145">
                <a:moveTo>
                  <a:pt x="0" y="17050"/>
                </a:moveTo>
                <a:lnTo>
                  <a:pt x="5688" y="17050"/>
                </a:lnTo>
                <a:lnTo>
                  <a:pt x="5688" y="0"/>
                </a:lnTo>
                <a:lnTo>
                  <a:pt x="0" y="0"/>
                </a:lnTo>
                <a:lnTo>
                  <a:pt x="0" y="17050"/>
                </a:lnTo>
                <a:close/>
              </a:path>
            </a:pathLst>
          </a:custGeom>
          <a:solidFill>
            <a:srgbClr val="FDE6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7486702" y="4374743"/>
            <a:ext cx="20320" cy="31750"/>
          </a:xfrm>
          <a:custGeom>
            <a:avLst/>
            <a:gdLst/>
            <a:ahLst/>
            <a:cxnLst/>
            <a:rect l="l" t="t" r="r" b="b"/>
            <a:pathLst>
              <a:path w="20320" h="31750">
                <a:moveTo>
                  <a:pt x="0" y="31272"/>
                </a:moveTo>
                <a:lnTo>
                  <a:pt x="19891" y="31272"/>
                </a:lnTo>
                <a:lnTo>
                  <a:pt x="19891" y="0"/>
                </a:lnTo>
                <a:lnTo>
                  <a:pt x="0" y="0"/>
                </a:lnTo>
                <a:lnTo>
                  <a:pt x="0" y="312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7499492" y="4387552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376" y="0"/>
                </a:lnTo>
              </a:path>
            </a:pathLst>
          </a:custGeom>
          <a:ln w="11391">
            <a:solidFill>
              <a:srgbClr val="FDE39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7492389" y="4374743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0" y="25611"/>
                </a:moveTo>
                <a:lnTo>
                  <a:pt x="25580" y="25611"/>
                </a:lnTo>
                <a:lnTo>
                  <a:pt x="25580" y="0"/>
                </a:lnTo>
                <a:lnTo>
                  <a:pt x="0" y="0"/>
                </a:lnTo>
                <a:lnTo>
                  <a:pt x="0" y="25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7561988" y="4404610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 h="0">
                <a:moveTo>
                  <a:pt x="0" y="0"/>
                </a:moveTo>
                <a:lnTo>
                  <a:pt x="17029" y="0"/>
                </a:lnTo>
              </a:path>
            </a:pathLst>
          </a:custGeom>
          <a:ln w="11390">
            <a:solidFill>
              <a:srgbClr val="FDE3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7554885" y="4404607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 h="0">
                <a:moveTo>
                  <a:pt x="0" y="0"/>
                </a:moveTo>
                <a:lnTo>
                  <a:pt x="31233" y="0"/>
                </a:lnTo>
              </a:path>
            </a:pathLst>
          </a:custGeom>
          <a:ln w="256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7559150" y="4319277"/>
            <a:ext cx="0" cy="91440"/>
          </a:xfrm>
          <a:custGeom>
            <a:avLst/>
            <a:gdLst/>
            <a:ahLst/>
            <a:cxnLst/>
            <a:rect l="l" t="t" r="r" b="b"/>
            <a:pathLst>
              <a:path w="0" h="91439">
                <a:moveTo>
                  <a:pt x="0" y="0"/>
                </a:moveTo>
                <a:lnTo>
                  <a:pt x="0" y="91020"/>
                </a:lnTo>
              </a:path>
            </a:pathLst>
          </a:custGeom>
          <a:ln w="5688">
            <a:solidFill>
              <a:srgbClr val="FDE1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7559150" y="4312172"/>
            <a:ext cx="0" cy="105410"/>
          </a:xfrm>
          <a:custGeom>
            <a:avLst/>
            <a:gdLst/>
            <a:ahLst/>
            <a:cxnLst/>
            <a:rect l="l" t="t" r="r" b="b"/>
            <a:pathLst>
              <a:path w="0" h="105410">
                <a:moveTo>
                  <a:pt x="0" y="0"/>
                </a:moveTo>
                <a:lnTo>
                  <a:pt x="0" y="105241"/>
                </a:lnTo>
              </a:path>
            </a:pathLst>
          </a:custGeom>
          <a:ln w="198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7559150" y="4228264"/>
            <a:ext cx="0" cy="91440"/>
          </a:xfrm>
          <a:custGeom>
            <a:avLst/>
            <a:gdLst/>
            <a:ahLst/>
            <a:cxnLst/>
            <a:rect l="l" t="t" r="r" b="b"/>
            <a:pathLst>
              <a:path w="0" h="91439">
                <a:moveTo>
                  <a:pt x="0" y="0"/>
                </a:moveTo>
                <a:lnTo>
                  <a:pt x="0" y="91020"/>
                </a:lnTo>
              </a:path>
            </a:pathLst>
          </a:custGeom>
          <a:ln w="5688">
            <a:solidFill>
              <a:srgbClr val="FDE1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7559150" y="4221151"/>
            <a:ext cx="0" cy="105410"/>
          </a:xfrm>
          <a:custGeom>
            <a:avLst/>
            <a:gdLst/>
            <a:ahLst/>
            <a:cxnLst/>
            <a:rect l="l" t="t" r="r" b="b"/>
            <a:pathLst>
              <a:path w="0" h="105410">
                <a:moveTo>
                  <a:pt x="0" y="0"/>
                </a:moveTo>
                <a:lnTo>
                  <a:pt x="0" y="105241"/>
                </a:lnTo>
              </a:path>
            </a:pathLst>
          </a:custGeom>
          <a:ln w="198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7476766" y="1207764"/>
            <a:ext cx="0" cy="17145"/>
          </a:xfrm>
          <a:custGeom>
            <a:avLst/>
            <a:gdLst/>
            <a:ahLst/>
            <a:cxnLst/>
            <a:rect l="l" t="t" r="r" b="b"/>
            <a:pathLst>
              <a:path w="0" h="17144">
                <a:moveTo>
                  <a:pt x="-7101" y="8525"/>
                </a:moveTo>
                <a:lnTo>
                  <a:pt x="7101" y="8525"/>
                </a:lnTo>
              </a:path>
            </a:pathLst>
          </a:custGeom>
          <a:ln w="17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7476766" y="1207764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7499491" y="1196373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30">
                <a:moveTo>
                  <a:pt x="-7101" y="5695"/>
                </a:moveTo>
                <a:lnTo>
                  <a:pt x="7101" y="5695"/>
                </a:lnTo>
              </a:path>
            </a:pathLst>
          </a:custGeom>
          <a:ln w="113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7476766" y="1196373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7476766" y="1184989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30">
                <a:moveTo>
                  <a:pt x="-7101" y="5691"/>
                </a:moveTo>
                <a:lnTo>
                  <a:pt x="7101" y="5691"/>
                </a:lnTo>
              </a:path>
            </a:pathLst>
          </a:custGeom>
          <a:ln w="113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7476766" y="1184989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7499491" y="1173626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30">
                <a:moveTo>
                  <a:pt x="-7101" y="5681"/>
                </a:moveTo>
                <a:lnTo>
                  <a:pt x="7101" y="5681"/>
                </a:lnTo>
              </a:path>
            </a:pathLst>
          </a:custGeom>
          <a:ln w="113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7476766" y="1173626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7476766" y="1162243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30">
                <a:moveTo>
                  <a:pt x="-7101" y="5691"/>
                </a:moveTo>
                <a:lnTo>
                  <a:pt x="7101" y="5691"/>
                </a:lnTo>
              </a:path>
            </a:pathLst>
          </a:custGeom>
          <a:ln w="113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7476766" y="1162243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7499491" y="1150880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30">
                <a:moveTo>
                  <a:pt x="-7101" y="5681"/>
                </a:moveTo>
                <a:lnTo>
                  <a:pt x="7101" y="5681"/>
                </a:lnTo>
              </a:path>
            </a:pathLst>
          </a:custGeom>
          <a:ln w="113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7476766" y="1150880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7476766" y="1139489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30">
                <a:moveTo>
                  <a:pt x="-7101" y="5695"/>
                </a:moveTo>
                <a:lnTo>
                  <a:pt x="7101" y="5695"/>
                </a:lnTo>
              </a:path>
            </a:pathLst>
          </a:custGeom>
          <a:ln w="113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7476766" y="1139489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7499491" y="1128106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30">
                <a:moveTo>
                  <a:pt x="-7101" y="5691"/>
                </a:moveTo>
                <a:lnTo>
                  <a:pt x="7101" y="5691"/>
                </a:lnTo>
              </a:path>
            </a:pathLst>
          </a:custGeom>
          <a:ln w="113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7476766" y="1128106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7476766" y="1116743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30">
                <a:moveTo>
                  <a:pt x="-7101" y="5681"/>
                </a:moveTo>
                <a:lnTo>
                  <a:pt x="7101" y="5681"/>
                </a:lnTo>
              </a:path>
            </a:pathLst>
          </a:custGeom>
          <a:ln w="113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7476766" y="1116743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7499491" y="1105359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30">
                <a:moveTo>
                  <a:pt x="-7101" y="5691"/>
                </a:moveTo>
                <a:lnTo>
                  <a:pt x="7101" y="5691"/>
                </a:lnTo>
              </a:path>
            </a:pathLst>
          </a:custGeom>
          <a:ln w="113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7476766" y="1105359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7476766" y="1093997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30">
                <a:moveTo>
                  <a:pt x="-7101" y="5681"/>
                </a:moveTo>
                <a:lnTo>
                  <a:pt x="7101" y="5681"/>
                </a:lnTo>
              </a:path>
            </a:pathLst>
          </a:custGeom>
          <a:ln w="113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7476766" y="1093997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7499491" y="1082606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30">
                <a:moveTo>
                  <a:pt x="-7101" y="5695"/>
                </a:moveTo>
                <a:lnTo>
                  <a:pt x="7101" y="5695"/>
                </a:lnTo>
              </a:path>
            </a:pathLst>
          </a:custGeom>
          <a:ln w="113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7476766" y="1082606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7476766" y="4194152"/>
            <a:ext cx="0" cy="17145"/>
          </a:xfrm>
          <a:custGeom>
            <a:avLst/>
            <a:gdLst/>
            <a:ahLst/>
            <a:cxnLst/>
            <a:rect l="l" t="t" r="r" b="b"/>
            <a:pathLst>
              <a:path w="0" h="17145">
                <a:moveTo>
                  <a:pt x="-7101" y="8525"/>
                </a:moveTo>
                <a:lnTo>
                  <a:pt x="7101" y="8525"/>
                </a:lnTo>
              </a:path>
            </a:pathLst>
          </a:custGeom>
          <a:ln w="17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7476766" y="4211203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7499491" y="4211203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29">
                <a:moveTo>
                  <a:pt x="-7101" y="5695"/>
                </a:moveTo>
                <a:lnTo>
                  <a:pt x="7101" y="5695"/>
                </a:lnTo>
              </a:path>
            </a:pathLst>
          </a:custGeom>
          <a:ln w="113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7476766" y="4222594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7476766" y="4222594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29">
                <a:moveTo>
                  <a:pt x="-7101" y="5681"/>
                </a:moveTo>
                <a:lnTo>
                  <a:pt x="7101" y="5681"/>
                </a:lnTo>
              </a:path>
            </a:pathLst>
          </a:custGeom>
          <a:ln w="113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7476766" y="4233957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7499491" y="4233957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29">
                <a:moveTo>
                  <a:pt x="-7101" y="5691"/>
                </a:moveTo>
                <a:lnTo>
                  <a:pt x="7101" y="5691"/>
                </a:lnTo>
              </a:path>
            </a:pathLst>
          </a:custGeom>
          <a:ln w="113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7476766" y="4245340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7476766" y="4245340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29">
                <a:moveTo>
                  <a:pt x="-7101" y="5681"/>
                </a:moveTo>
                <a:lnTo>
                  <a:pt x="7101" y="5681"/>
                </a:lnTo>
              </a:path>
            </a:pathLst>
          </a:custGeom>
          <a:ln w="113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7476766" y="4256703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7499491" y="4256703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29">
                <a:moveTo>
                  <a:pt x="-7101" y="5691"/>
                </a:moveTo>
                <a:lnTo>
                  <a:pt x="7101" y="5691"/>
                </a:lnTo>
              </a:path>
            </a:pathLst>
          </a:custGeom>
          <a:ln w="113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7476766" y="4268087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7476766" y="4268087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29">
                <a:moveTo>
                  <a:pt x="-7101" y="5695"/>
                </a:moveTo>
                <a:lnTo>
                  <a:pt x="7101" y="5695"/>
                </a:lnTo>
              </a:path>
            </a:pathLst>
          </a:custGeom>
          <a:ln w="113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7476766" y="4279477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7499491" y="4279477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29">
                <a:moveTo>
                  <a:pt x="-7101" y="5681"/>
                </a:moveTo>
                <a:lnTo>
                  <a:pt x="7101" y="5681"/>
                </a:lnTo>
              </a:path>
            </a:pathLst>
          </a:custGeom>
          <a:ln w="113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7476766" y="4290840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7476766" y="4290840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29">
                <a:moveTo>
                  <a:pt x="-7101" y="5691"/>
                </a:moveTo>
                <a:lnTo>
                  <a:pt x="7101" y="5691"/>
                </a:lnTo>
              </a:path>
            </a:pathLst>
          </a:custGeom>
          <a:ln w="113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7476766" y="4302224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7499491" y="4302224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29">
                <a:moveTo>
                  <a:pt x="-7101" y="5681"/>
                </a:moveTo>
                <a:lnTo>
                  <a:pt x="7101" y="5681"/>
                </a:lnTo>
              </a:path>
            </a:pathLst>
          </a:custGeom>
          <a:ln w="113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7476766" y="4313587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7476766" y="4313587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29">
                <a:moveTo>
                  <a:pt x="-7101" y="5691"/>
                </a:moveTo>
                <a:lnTo>
                  <a:pt x="7101" y="5691"/>
                </a:lnTo>
              </a:path>
            </a:pathLst>
          </a:custGeom>
          <a:ln w="113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7476766" y="4324970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7499491" y="4324970"/>
            <a:ext cx="0" cy="11430"/>
          </a:xfrm>
          <a:custGeom>
            <a:avLst/>
            <a:gdLst/>
            <a:ahLst/>
            <a:cxnLst/>
            <a:rect l="l" t="t" r="r" b="b"/>
            <a:pathLst>
              <a:path w="0" h="11429">
                <a:moveTo>
                  <a:pt x="-7101" y="5695"/>
                </a:moveTo>
                <a:lnTo>
                  <a:pt x="7101" y="5695"/>
                </a:lnTo>
              </a:path>
            </a:pathLst>
          </a:custGeom>
          <a:ln w="113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7476766" y="4336361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 h="0">
                <a:moveTo>
                  <a:pt x="0" y="0"/>
                </a:moveTo>
                <a:lnTo>
                  <a:pt x="22725" y="0"/>
                </a:lnTo>
                <a:lnTo>
                  <a:pt x="0" y="0"/>
                </a:lnTo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7266547" y="849379"/>
            <a:ext cx="0" cy="3720465"/>
          </a:xfrm>
          <a:custGeom>
            <a:avLst/>
            <a:gdLst/>
            <a:ahLst/>
            <a:cxnLst/>
            <a:rect l="l" t="t" r="r" b="b"/>
            <a:pathLst>
              <a:path w="0" h="3720465">
                <a:moveTo>
                  <a:pt x="0" y="0"/>
                </a:moveTo>
                <a:lnTo>
                  <a:pt x="0" y="3720178"/>
                </a:lnTo>
              </a:path>
            </a:pathLst>
          </a:custGeom>
          <a:ln w="56814">
            <a:solidFill>
              <a:srgbClr val="E34F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7238140" y="849383"/>
            <a:ext cx="57150" cy="3720465"/>
          </a:xfrm>
          <a:custGeom>
            <a:avLst/>
            <a:gdLst/>
            <a:ahLst/>
            <a:cxnLst/>
            <a:rect l="l" t="t" r="r" b="b"/>
            <a:pathLst>
              <a:path w="57150" h="3720465">
                <a:moveTo>
                  <a:pt x="0" y="0"/>
                </a:moveTo>
                <a:lnTo>
                  <a:pt x="56814" y="0"/>
                </a:lnTo>
                <a:lnTo>
                  <a:pt x="56814" y="3720179"/>
                </a:lnTo>
                <a:lnTo>
                  <a:pt x="0" y="3720179"/>
                </a:lnTo>
                <a:lnTo>
                  <a:pt x="0" y="0"/>
                </a:lnTo>
                <a:close/>
              </a:path>
            </a:pathLst>
          </a:custGeom>
          <a:ln w="142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5820181" y="766876"/>
            <a:ext cx="3085617" cy="3889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8277849" y="1335755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 h="0">
                <a:moveTo>
                  <a:pt x="0" y="0"/>
                </a:moveTo>
                <a:lnTo>
                  <a:pt x="142035" y="0"/>
                </a:lnTo>
              </a:path>
            </a:pathLst>
          </a:custGeom>
          <a:ln w="28442">
            <a:solidFill>
              <a:srgbClr val="D742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8277850" y="1321531"/>
            <a:ext cx="142240" cy="28575"/>
          </a:xfrm>
          <a:custGeom>
            <a:avLst/>
            <a:gdLst/>
            <a:ahLst/>
            <a:cxnLst/>
            <a:rect l="l" t="t" r="r" b="b"/>
            <a:pathLst>
              <a:path w="142240" h="28575">
                <a:moveTo>
                  <a:pt x="0" y="0"/>
                </a:moveTo>
                <a:lnTo>
                  <a:pt x="142035" y="0"/>
                </a:lnTo>
                <a:lnTo>
                  <a:pt x="142035" y="28441"/>
                </a:lnTo>
                <a:lnTo>
                  <a:pt x="0" y="28441"/>
                </a:lnTo>
                <a:lnTo>
                  <a:pt x="0" y="0"/>
                </a:lnTo>
                <a:close/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8277849" y="1367031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 h="0">
                <a:moveTo>
                  <a:pt x="0" y="0"/>
                </a:moveTo>
                <a:lnTo>
                  <a:pt x="164753" y="0"/>
                </a:lnTo>
              </a:path>
            </a:pathLst>
          </a:custGeom>
          <a:ln w="34108">
            <a:solidFill>
              <a:srgbClr val="D43F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8277850" y="1349973"/>
            <a:ext cx="165100" cy="34290"/>
          </a:xfrm>
          <a:custGeom>
            <a:avLst/>
            <a:gdLst/>
            <a:ahLst/>
            <a:cxnLst/>
            <a:rect l="l" t="t" r="r" b="b"/>
            <a:pathLst>
              <a:path w="165100" h="34290">
                <a:moveTo>
                  <a:pt x="0" y="0"/>
                </a:moveTo>
                <a:lnTo>
                  <a:pt x="164753" y="0"/>
                </a:lnTo>
                <a:lnTo>
                  <a:pt x="164753" y="34108"/>
                </a:lnTo>
                <a:lnTo>
                  <a:pt x="0" y="34108"/>
                </a:lnTo>
                <a:lnTo>
                  <a:pt x="0" y="0"/>
                </a:lnTo>
                <a:close/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8277849" y="1267480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 h="0">
                <a:moveTo>
                  <a:pt x="0" y="0"/>
                </a:moveTo>
                <a:lnTo>
                  <a:pt x="142035" y="0"/>
                </a:lnTo>
              </a:path>
            </a:pathLst>
          </a:custGeom>
          <a:ln w="28441">
            <a:solidFill>
              <a:srgbClr val="D43A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8277850" y="1253256"/>
            <a:ext cx="142240" cy="28575"/>
          </a:xfrm>
          <a:custGeom>
            <a:avLst/>
            <a:gdLst/>
            <a:ahLst/>
            <a:cxnLst/>
            <a:rect l="l" t="t" r="r" b="b"/>
            <a:pathLst>
              <a:path w="142240" h="28575">
                <a:moveTo>
                  <a:pt x="0" y="0"/>
                </a:moveTo>
                <a:lnTo>
                  <a:pt x="142035" y="0"/>
                </a:lnTo>
                <a:lnTo>
                  <a:pt x="142035" y="28441"/>
                </a:lnTo>
                <a:lnTo>
                  <a:pt x="0" y="28441"/>
                </a:lnTo>
                <a:lnTo>
                  <a:pt x="0" y="0"/>
                </a:lnTo>
                <a:close/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8277849" y="1295922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 h="0">
                <a:moveTo>
                  <a:pt x="0" y="0"/>
                </a:moveTo>
                <a:lnTo>
                  <a:pt x="164753" y="0"/>
                </a:lnTo>
              </a:path>
            </a:pathLst>
          </a:custGeom>
          <a:ln w="28441">
            <a:solidFill>
              <a:srgbClr val="D138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8277850" y="1281698"/>
            <a:ext cx="165100" cy="28575"/>
          </a:xfrm>
          <a:custGeom>
            <a:avLst/>
            <a:gdLst/>
            <a:ahLst/>
            <a:cxnLst/>
            <a:rect l="l" t="t" r="r" b="b"/>
            <a:pathLst>
              <a:path w="165100" h="28575">
                <a:moveTo>
                  <a:pt x="0" y="0"/>
                </a:moveTo>
                <a:lnTo>
                  <a:pt x="164753" y="0"/>
                </a:lnTo>
                <a:lnTo>
                  <a:pt x="164753" y="28442"/>
                </a:lnTo>
                <a:lnTo>
                  <a:pt x="0" y="28442"/>
                </a:lnTo>
                <a:lnTo>
                  <a:pt x="0" y="0"/>
                </a:lnTo>
                <a:close/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8584637" y="1947236"/>
            <a:ext cx="80010" cy="0"/>
          </a:xfrm>
          <a:custGeom>
            <a:avLst/>
            <a:gdLst/>
            <a:ahLst/>
            <a:cxnLst/>
            <a:rect l="l" t="t" r="r" b="b"/>
            <a:pathLst>
              <a:path w="80009" h="0">
                <a:moveTo>
                  <a:pt x="0" y="0"/>
                </a:moveTo>
                <a:lnTo>
                  <a:pt x="79533" y="0"/>
                </a:lnTo>
              </a:path>
            </a:pathLst>
          </a:custGeom>
          <a:ln w="34137">
            <a:solidFill>
              <a:srgbClr val="CF35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8584638" y="1930171"/>
            <a:ext cx="80010" cy="34290"/>
          </a:xfrm>
          <a:custGeom>
            <a:avLst/>
            <a:gdLst/>
            <a:ahLst/>
            <a:cxnLst/>
            <a:rect l="l" t="t" r="r" b="b"/>
            <a:pathLst>
              <a:path w="80009" h="34289">
                <a:moveTo>
                  <a:pt x="0" y="0"/>
                </a:moveTo>
                <a:lnTo>
                  <a:pt x="79533" y="0"/>
                </a:lnTo>
                <a:lnTo>
                  <a:pt x="79533" y="34137"/>
                </a:lnTo>
                <a:lnTo>
                  <a:pt x="0" y="34137"/>
                </a:lnTo>
                <a:lnTo>
                  <a:pt x="0" y="0"/>
                </a:lnTo>
                <a:close/>
              </a:path>
            </a:pathLst>
          </a:custGeom>
          <a:ln w="142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8584637" y="1915946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 h="0">
                <a:moveTo>
                  <a:pt x="0" y="0"/>
                </a:moveTo>
                <a:lnTo>
                  <a:pt x="96570" y="0"/>
                </a:lnTo>
              </a:path>
            </a:pathLst>
          </a:custGeom>
          <a:ln w="28441">
            <a:solidFill>
              <a:srgbClr val="CC33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8584638" y="1901730"/>
            <a:ext cx="97155" cy="28575"/>
          </a:xfrm>
          <a:custGeom>
            <a:avLst/>
            <a:gdLst/>
            <a:ahLst/>
            <a:cxnLst/>
            <a:rect l="l" t="t" r="r" b="b"/>
            <a:pathLst>
              <a:path w="97154" h="28575">
                <a:moveTo>
                  <a:pt x="0" y="0"/>
                </a:moveTo>
                <a:lnTo>
                  <a:pt x="96570" y="0"/>
                </a:lnTo>
                <a:lnTo>
                  <a:pt x="96570" y="28441"/>
                </a:lnTo>
                <a:lnTo>
                  <a:pt x="0" y="28441"/>
                </a:lnTo>
                <a:lnTo>
                  <a:pt x="0" y="0"/>
                </a:lnTo>
                <a:close/>
              </a:path>
            </a:pathLst>
          </a:custGeom>
          <a:ln w="142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8584637" y="2004137"/>
            <a:ext cx="80010" cy="0"/>
          </a:xfrm>
          <a:custGeom>
            <a:avLst/>
            <a:gdLst/>
            <a:ahLst/>
            <a:cxnLst/>
            <a:rect l="l" t="t" r="r" b="b"/>
            <a:pathLst>
              <a:path w="80009" h="0">
                <a:moveTo>
                  <a:pt x="0" y="0"/>
                </a:moveTo>
                <a:lnTo>
                  <a:pt x="79533" y="0"/>
                </a:lnTo>
              </a:path>
            </a:pathLst>
          </a:custGeom>
          <a:ln w="56883">
            <a:solidFill>
              <a:srgbClr val="CA30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8584638" y="1975692"/>
            <a:ext cx="80010" cy="57150"/>
          </a:xfrm>
          <a:custGeom>
            <a:avLst/>
            <a:gdLst/>
            <a:ahLst/>
            <a:cxnLst/>
            <a:rect l="l" t="t" r="r" b="b"/>
            <a:pathLst>
              <a:path w="80009" h="57150">
                <a:moveTo>
                  <a:pt x="0" y="0"/>
                </a:moveTo>
                <a:lnTo>
                  <a:pt x="79533" y="0"/>
                </a:lnTo>
                <a:lnTo>
                  <a:pt x="79533" y="56883"/>
                </a:lnTo>
                <a:lnTo>
                  <a:pt x="0" y="56883"/>
                </a:lnTo>
                <a:lnTo>
                  <a:pt x="0" y="0"/>
                </a:lnTo>
                <a:close/>
              </a:path>
            </a:pathLst>
          </a:custGeom>
          <a:ln w="142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8584637" y="3471723"/>
            <a:ext cx="80010" cy="0"/>
          </a:xfrm>
          <a:custGeom>
            <a:avLst/>
            <a:gdLst/>
            <a:ahLst/>
            <a:cxnLst/>
            <a:rect l="l" t="t" r="r" b="b"/>
            <a:pathLst>
              <a:path w="80009" h="0">
                <a:moveTo>
                  <a:pt x="0" y="0"/>
                </a:moveTo>
                <a:lnTo>
                  <a:pt x="79533" y="0"/>
                </a:lnTo>
              </a:path>
            </a:pathLst>
          </a:custGeom>
          <a:ln w="34108">
            <a:solidFill>
              <a:srgbClr val="C72E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8584638" y="3454666"/>
            <a:ext cx="80010" cy="34290"/>
          </a:xfrm>
          <a:custGeom>
            <a:avLst/>
            <a:gdLst/>
            <a:ahLst/>
            <a:cxnLst/>
            <a:rect l="l" t="t" r="r" b="b"/>
            <a:pathLst>
              <a:path w="80009" h="34289">
                <a:moveTo>
                  <a:pt x="0" y="0"/>
                </a:moveTo>
                <a:lnTo>
                  <a:pt x="79533" y="0"/>
                </a:lnTo>
                <a:lnTo>
                  <a:pt x="79533" y="34108"/>
                </a:lnTo>
                <a:lnTo>
                  <a:pt x="0" y="34108"/>
                </a:lnTo>
                <a:lnTo>
                  <a:pt x="0" y="0"/>
                </a:lnTo>
                <a:close/>
              </a:path>
            </a:pathLst>
          </a:custGeom>
          <a:ln w="142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8584637" y="3502998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 h="0">
                <a:moveTo>
                  <a:pt x="0" y="0"/>
                </a:moveTo>
                <a:lnTo>
                  <a:pt x="96570" y="0"/>
                </a:lnTo>
              </a:path>
            </a:pathLst>
          </a:custGeom>
          <a:ln w="28441">
            <a:solidFill>
              <a:srgbClr val="C72B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8584638" y="3488775"/>
            <a:ext cx="97155" cy="28575"/>
          </a:xfrm>
          <a:custGeom>
            <a:avLst/>
            <a:gdLst/>
            <a:ahLst/>
            <a:cxnLst/>
            <a:rect l="l" t="t" r="r" b="b"/>
            <a:pathLst>
              <a:path w="97154" h="28575">
                <a:moveTo>
                  <a:pt x="0" y="0"/>
                </a:moveTo>
                <a:lnTo>
                  <a:pt x="96570" y="0"/>
                </a:lnTo>
                <a:lnTo>
                  <a:pt x="96570" y="28441"/>
                </a:lnTo>
                <a:lnTo>
                  <a:pt x="0" y="28441"/>
                </a:lnTo>
                <a:lnTo>
                  <a:pt x="0" y="0"/>
                </a:lnTo>
                <a:close/>
              </a:path>
            </a:pathLst>
          </a:custGeom>
          <a:ln w="142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8584637" y="3414836"/>
            <a:ext cx="80010" cy="0"/>
          </a:xfrm>
          <a:custGeom>
            <a:avLst/>
            <a:gdLst/>
            <a:ahLst/>
            <a:cxnLst/>
            <a:rect l="l" t="t" r="r" b="b"/>
            <a:pathLst>
              <a:path w="80009" h="0">
                <a:moveTo>
                  <a:pt x="0" y="0"/>
                </a:moveTo>
                <a:lnTo>
                  <a:pt x="79533" y="0"/>
                </a:lnTo>
              </a:path>
            </a:pathLst>
          </a:custGeom>
          <a:ln w="56884">
            <a:solidFill>
              <a:srgbClr val="C228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8584638" y="3386391"/>
            <a:ext cx="80010" cy="57150"/>
          </a:xfrm>
          <a:custGeom>
            <a:avLst/>
            <a:gdLst/>
            <a:ahLst/>
            <a:cxnLst/>
            <a:rect l="l" t="t" r="r" b="b"/>
            <a:pathLst>
              <a:path w="80009" h="57150">
                <a:moveTo>
                  <a:pt x="0" y="0"/>
                </a:moveTo>
                <a:lnTo>
                  <a:pt x="79533" y="0"/>
                </a:lnTo>
                <a:lnTo>
                  <a:pt x="79533" y="56883"/>
                </a:lnTo>
                <a:lnTo>
                  <a:pt x="0" y="56883"/>
                </a:lnTo>
                <a:lnTo>
                  <a:pt x="0" y="0"/>
                </a:lnTo>
                <a:close/>
              </a:path>
            </a:pathLst>
          </a:custGeom>
          <a:ln w="142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8755080" y="2112209"/>
            <a:ext cx="119380" cy="62865"/>
          </a:xfrm>
          <a:custGeom>
            <a:avLst/>
            <a:gdLst/>
            <a:ahLst/>
            <a:cxnLst/>
            <a:rect l="l" t="t" r="r" b="b"/>
            <a:pathLst>
              <a:path w="119379" h="62864">
                <a:moveTo>
                  <a:pt x="0" y="0"/>
                </a:moveTo>
                <a:lnTo>
                  <a:pt x="119316" y="0"/>
                </a:lnTo>
                <a:lnTo>
                  <a:pt x="119316" y="62579"/>
                </a:lnTo>
                <a:lnTo>
                  <a:pt x="0" y="62579"/>
                </a:lnTo>
                <a:lnTo>
                  <a:pt x="0" y="0"/>
                </a:lnTo>
                <a:close/>
              </a:path>
            </a:pathLst>
          </a:custGeom>
          <a:solidFill>
            <a:srgbClr val="BF264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8755080" y="2112206"/>
            <a:ext cx="119380" cy="62865"/>
          </a:xfrm>
          <a:custGeom>
            <a:avLst/>
            <a:gdLst/>
            <a:ahLst/>
            <a:cxnLst/>
            <a:rect l="l" t="t" r="r" b="b"/>
            <a:pathLst>
              <a:path w="119379" h="62864">
                <a:moveTo>
                  <a:pt x="0" y="0"/>
                </a:moveTo>
                <a:lnTo>
                  <a:pt x="119316" y="0"/>
                </a:lnTo>
                <a:lnTo>
                  <a:pt x="119316" y="62579"/>
                </a:lnTo>
                <a:lnTo>
                  <a:pt x="0" y="62579"/>
                </a:lnTo>
                <a:lnTo>
                  <a:pt x="0" y="0"/>
                </a:lnTo>
                <a:close/>
              </a:path>
            </a:pathLst>
          </a:custGeom>
          <a:ln w="142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8755080" y="2174788"/>
            <a:ext cx="119380" cy="62865"/>
          </a:xfrm>
          <a:custGeom>
            <a:avLst/>
            <a:gdLst/>
            <a:ahLst/>
            <a:cxnLst/>
            <a:rect l="l" t="t" r="r" b="b"/>
            <a:pathLst>
              <a:path w="119379" h="62864">
                <a:moveTo>
                  <a:pt x="0" y="0"/>
                </a:moveTo>
                <a:lnTo>
                  <a:pt x="119316" y="0"/>
                </a:lnTo>
                <a:lnTo>
                  <a:pt x="119316" y="62550"/>
                </a:lnTo>
                <a:lnTo>
                  <a:pt x="0" y="62550"/>
                </a:lnTo>
                <a:lnTo>
                  <a:pt x="0" y="0"/>
                </a:lnTo>
                <a:close/>
              </a:path>
            </a:pathLst>
          </a:custGeom>
          <a:solidFill>
            <a:srgbClr val="BF23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8755080" y="2174785"/>
            <a:ext cx="119380" cy="62865"/>
          </a:xfrm>
          <a:custGeom>
            <a:avLst/>
            <a:gdLst/>
            <a:ahLst/>
            <a:cxnLst/>
            <a:rect l="l" t="t" r="r" b="b"/>
            <a:pathLst>
              <a:path w="119379" h="62864">
                <a:moveTo>
                  <a:pt x="0" y="0"/>
                </a:moveTo>
                <a:lnTo>
                  <a:pt x="119316" y="0"/>
                </a:lnTo>
                <a:lnTo>
                  <a:pt x="119316" y="62550"/>
                </a:lnTo>
                <a:lnTo>
                  <a:pt x="0" y="62550"/>
                </a:lnTo>
                <a:lnTo>
                  <a:pt x="0" y="0"/>
                </a:lnTo>
                <a:close/>
              </a:path>
            </a:pathLst>
          </a:custGeom>
          <a:ln w="142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8755080" y="3244185"/>
            <a:ext cx="119380" cy="62865"/>
          </a:xfrm>
          <a:custGeom>
            <a:avLst/>
            <a:gdLst/>
            <a:ahLst/>
            <a:cxnLst/>
            <a:rect l="l" t="t" r="r" b="b"/>
            <a:pathLst>
              <a:path w="119379" h="62864">
                <a:moveTo>
                  <a:pt x="0" y="0"/>
                </a:moveTo>
                <a:lnTo>
                  <a:pt x="119316" y="0"/>
                </a:lnTo>
                <a:lnTo>
                  <a:pt x="119316" y="62579"/>
                </a:lnTo>
                <a:lnTo>
                  <a:pt x="0" y="62579"/>
                </a:lnTo>
                <a:lnTo>
                  <a:pt x="0" y="0"/>
                </a:lnTo>
                <a:close/>
              </a:path>
            </a:pathLst>
          </a:custGeom>
          <a:solidFill>
            <a:srgbClr val="BA1E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8755080" y="3244182"/>
            <a:ext cx="119380" cy="62865"/>
          </a:xfrm>
          <a:custGeom>
            <a:avLst/>
            <a:gdLst/>
            <a:ahLst/>
            <a:cxnLst/>
            <a:rect l="l" t="t" r="r" b="b"/>
            <a:pathLst>
              <a:path w="119379" h="62864">
                <a:moveTo>
                  <a:pt x="0" y="0"/>
                </a:moveTo>
                <a:lnTo>
                  <a:pt x="119316" y="0"/>
                </a:lnTo>
                <a:lnTo>
                  <a:pt x="119316" y="62579"/>
                </a:lnTo>
                <a:lnTo>
                  <a:pt x="0" y="62579"/>
                </a:lnTo>
                <a:lnTo>
                  <a:pt x="0" y="0"/>
                </a:lnTo>
                <a:close/>
              </a:path>
            </a:pathLst>
          </a:custGeom>
          <a:ln w="142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8755080" y="3181606"/>
            <a:ext cx="119380" cy="62865"/>
          </a:xfrm>
          <a:custGeom>
            <a:avLst/>
            <a:gdLst/>
            <a:ahLst/>
            <a:cxnLst/>
            <a:rect l="l" t="t" r="r" b="b"/>
            <a:pathLst>
              <a:path w="119379" h="62864">
                <a:moveTo>
                  <a:pt x="0" y="0"/>
                </a:moveTo>
                <a:lnTo>
                  <a:pt x="119316" y="0"/>
                </a:lnTo>
                <a:lnTo>
                  <a:pt x="119316" y="62579"/>
                </a:lnTo>
                <a:lnTo>
                  <a:pt x="0" y="62579"/>
                </a:lnTo>
                <a:lnTo>
                  <a:pt x="0" y="0"/>
                </a:lnTo>
                <a:close/>
              </a:path>
            </a:pathLst>
          </a:custGeom>
          <a:solidFill>
            <a:srgbClr val="B81C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8755080" y="3181610"/>
            <a:ext cx="119380" cy="62865"/>
          </a:xfrm>
          <a:custGeom>
            <a:avLst/>
            <a:gdLst/>
            <a:ahLst/>
            <a:cxnLst/>
            <a:rect l="l" t="t" r="r" b="b"/>
            <a:pathLst>
              <a:path w="119379" h="62864">
                <a:moveTo>
                  <a:pt x="0" y="0"/>
                </a:moveTo>
                <a:lnTo>
                  <a:pt x="119316" y="0"/>
                </a:lnTo>
                <a:lnTo>
                  <a:pt x="119316" y="62579"/>
                </a:lnTo>
                <a:lnTo>
                  <a:pt x="0" y="62579"/>
                </a:lnTo>
                <a:lnTo>
                  <a:pt x="0" y="0"/>
                </a:lnTo>
                <a:close/>
              </a:path>
            </a:pathLst>
          </a:custGeom>
          <a:ln w="142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8277849" y="4083218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 h="0">
                <a:moveTo>
                  <a:pt x="0" y="0"/>
                </a:moveTo>
                <a:lnTo>
                  <a:pt x="142035" y="0"/>
                </a:lnTo>
              </a:path>
            </a:pathLst>
          </a:custGeom>
          <a:ln w="28441">
            <a:solidFill>
              <a:srgbClr val="B5194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4" name="object 354"/>
          <p:cNvSpPr/>
          <p:nvPr/>
        </p:nvSpPr>
        <p:spPr>
          <a:xfrm>
            <a:off x="8277850" y="4068994"/>
            <a:ext cx="142240" cy="28575"/>
          </a:xfrm>
          <a:custGeom>
            <a:avLst/>
            <a:gdLst/>
            <a:ahLst/>
            <a:cxnLst/>
            <a:rect l="l" t="t" r="r" b="b"/>
            <a:pathLst>
              <a:path w="142240" h="28575">
                <a:moveTo>
                  <a:pt x="0" y="0"/>
                </a:moveTo>
                <a:lnTo>
                  <a:pt x="142035" y="0"/>
                </a:lnTo>
                <a:lnTo>
                  <a:pt x="142035" y="28441"/>
                </a:lnTo>
                <a:lnTo>
                  <a:pt x="0" y="28441"/>
                </a:lnTo>
                <a:lnTo>
                  <a:pt x="0" y="0"/>
                </a:lnTo>
                <a:close/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8277849" y="4051928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 h="0">
                <a:moveTo>
                  <a:pt x="0" y="0"/>
                </a:moveTo>
                <a:lnTo>
                  <a:pt x="164753" y="0"/>
                </a:lnTo>
              </a:path>
            </a:pathLst>
          </a:custGeom>
          <a:ln w="34137">
            <a:solidFill>
              <a:srgbClr val="B317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/>
          <p:nvPr/>
        </p:nvSpPr>
        <p:spPr>
          <a:xfrm>
            <a:off x="8277850" y="4034864"/>
            <a:ext cx="165100" cy="34290"/>
          </a:xfrm>
          <a:custGeom>
            <a:avLst/>
            <a:gdLst/>
            <a:ahLst/>
            <a:cxnLst/>
            <a:rect l="l" t="t" r="r" b="b"/>
            <a:pathLst>
              <a:path w="165100" h="34289">
                <a:moveTo>
                  <a:pt x="0" y="0"/>
                </a:moveTo>
                <a:lnTo>
                  <a:pt x="164753" y="0"/>
                </a:lnTo>
                <a:lnTo>
                  <a:pt x="164753" y="34137"/>
                </a:lnTo>
                <a:lnTo>
                  <a:pt x="0" y="34137"/>
                </a:lnTo>
                <a:lnTo>
                  <a:pt x="0" y="0"/>
                </a:lnTo>
                <a:close/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7" name="object 357"/>
          <p:cNvSpPr/>
          <p:nvPr/>
        </p:nvSpPr>
        <p:spPr>
          <a:xfrm>
            <a:off x="8277849" y="4151492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 h="0">
                <a:moveTo>
                  <a:pt x="0" y="0"/>
                </a:moveTo>
                <a:lnTo>
                  <a:pt x="142035" y="0"/>
                </a:lnTo>
              </a:path>
            </a:pathLst>
          </a:custGeom>
          <a:ln w="28441">
            <a:solidFill>
              <a:srgbClr val="B014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8" name="object 358"/>
          <p:cNvSpPr/>
          <p:nvPr/>
        </p:nvSpPr>
        <p:spPr>
          <a:xfrm>
            <a:off x="8277850" y="4137269"/>
            <a:ext cx="142240" cy="28575"/>
          </a:xfrm>
          <a:custGeom>
            <a:avLst/>
            <a:gdLst/>
            <a:ahLst/>
            <a:cxnLst/>
            <a:rect l="l" t="t" r="r" b="b"/>
            <a:pathLst>
              <a:path w="142240" h="28575">
                <a:moveTo>
                  <a:pt x="0" y="0"/>
                </a:moveTo>
                <a:lnTo>
                  <a:pt x="142035" y="0"/>
                </a:lnTo>
                <a:lnTo>
                  <a:pt x="142035" y="28441"/>
                </a:lnTo>
                <a:lnTo>
                  <a:pt x="0" y="28441"/>
                </a:lnTo>
                <a:lnTo>
                  <a:pt x="0" y="0"/>
                </a:lnTo>
                <a:close/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9" name="object 359"/>
          <p:cNvSpPr/>
          <p:nvPr/>
        </p:nvSpPr>
        <p:spPr>
          <a:xfrm>
            <a:off x="8277849" y="4123051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 h="0">
                <a:moveTo>
                  <a:pt x="0" y="0"/>
                </a:moveTo>
                <a:lnTo>
                  <a:pt x="164753" y="0"/>
                </a:lnTo>
              </a:path>
            </a:pathLst>
          </a:custGeom>
          <a:ln w="28441">
            <a:solidFill>
              <a:srgbClr val="AE0F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0" name="object 360"/>
          <p:cNvSpPr/>
          <p:nvPr/>
        </p:nvSpPr>
        <p:spPr>
          <a:xfrm>
            <a:off x="8277850" y="4108827"/>
            <a:ext cx="165100" cy="28575"/>
          </a:xfrm>
          <a:custGeom>
            <a:avLst/>
            <a:gdLst/>
            <a:ahLst/>
            <a:cxnLst/>
            <a:rect l="l" t="t" r="r" b="b"/>
            <a:pathLst>
              <a:path w="165100" h="28575">
                <a:moveTo>
                  <a:pt x="0" y="0"/>
                </a:moveTo>
                <a:lnTo>
                  <a:pt x="164753" y="0"/>
                </a:lnTo>
                <a:lnTo>
                  <a:pt x="164753" y="28441"/>
                </a:lnTo>
                <a:lnTo>
                  <a:pt x="0" y="28441"/>
                </a:lnTo>
                <a:lnTo>
                  <a:pt x="0" y="0"/>
                </a:lnTo>
                <a:close/>
              </a:path>
            </a:pathLst>
          </a:custGeom>
          <a:ln w="14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1" name="object 361"/>
          <p:cNvSpPr/>
          <p:nvPr/>
        </p:nvSpPr>
        <p:spPr>
          <a:xfrm>
            <a:off x="7883425" y="4789627"/>
            <a:ext cx="71755" cy="81915"/>
          </a:xfrm>
          <a:custGeom>
            <a:avLst/>
            <a:gdLst/>
            <a:ahLst/>
            <a:cxnLst/>
            <a:rect l="l" t="t" r="r" b="b"/>
            <a:pathLst>
              <a:path w="71754" h="81914">
                <a:moveTo>
                  <a:pt x="43306" y="0"/>
                </a:moveTo>
                <a:lnTo>
                  <a:pt x="0" y="0"/>
                </a:lnTo>
                <a:lnTo>
                  <a:pt x="0" y="81435"/>
                </a:lnTo>
                <a:lnTo>
                  <a:pt x="10767" y="81435"/>
                </a:lnTo>
                <a:lnTo>
                  <a:pt x="10767" y="45215"/>
                </a:lnTo>
                <a:lnTo>
                  <a:pt x="43868" y="45215"/>
                </a:lnTo>
                <a:lnTo>
                  <a:pt x="42057" y="44326"/>
                </a:lnTo>
                <a:lnTo>
                  <a:pt x="49883" y="43302"/>
                </a:lnTo>
                <a:lnTo>
                  <a:pt x="55650" y="40828"/>
                </a:lnTo>
                <a:lnTo>
                  <a:pt x="60311" y="35886"/>
                </a:lnTo>
                <a:lnTo>
                  <a:pt x="10767" y="35886"/>
                </a:lnTo>
                <a:lnTo>
                  <a:pt x="10767" y="8994"/>
                </a:lnTo>
                <a:lnTo>
                  <a:pt x="61053" y="8994"/>
                </a:lnTo>
                <a:lnTo>
                  <a:pt x="59371" y="6193"/>
                </a:lnTo>
                <a:lnTo>
                  <a:pt x="56374" y="3633"/>
                </a:lnTo>
                <a:lnTo>
                  <a:pt x="52595" y="2218"/>
                </a:lnTo>
                <a:lnTo>
                  <a:pt x="48825" y="746"/>
                </a:lnTo>
                <a:lnTo>
                  <a:pt x="43306" y="0"/>
                </a:lnTo>
                <a:close/>
              </a:path>
              <a:path w="71754" h="81914">
                <a:moveTo>
                  <a:pt x="43868" y="45215"/>
                </a:moveTo>
                <a:lnTo>
                  <a:pt x="25993" y="45215"/>
                </a:lnTo>
                <a:lnTo>
                  <a:pt x="27995" y="45385"/>
                </a:lnTo>
                <a:lnTo>
                  <a:pt x="30878" y="46047"/>
                </a:lnTo>
                <a:lnTo>
                  <a:pt x="58149" y="81435"/>
                </a:lnTo>
                <a:lnTo>
                  <a:pt x="71685" y="81435"/>
                </a:lnTo>
                <a:lnTo>
                  <a:pt x="48604" y="48436"/>
                </a:lnTo>
                <a:lnTo>
                  <a:pt x="44940" y="45741"/>
                </a:lnTo>
                <a:lnTo>
                  <a:pt x="43868" y="45215"/>
                </a:lnTo>
                <a:close/>
              </a:path>
              <a:path w="71754" h="81914">
                <a:moveTo>
                  <a:pt x="61053" y="8994"/>
                </a:moveTo>
                <a:lnTo>
                  <a:pt x="42504" y="8994"/>
                </a:lnTo>
                <a:lnTo>
                  <a:pt x="46885" y="10274"/>
                </a:lnTo>
                <a:lnTo>
                  <a:pt x="49712" y="12777"/>
                </a:lnTo>
                <a:lnTo>
                  <a:pt x="52517" y="15216"/>
                </a:lnTo>
                <a:lnTo>
                  <a:pt x="53931" y="18387"/>
                </a:lnTo>
                <a:lnTo>
                  <a:pt x="53931" y="24829"/>
                </a:lnTo>
                <a:lnTo>
                  <a:pt x="38783" y="35886"/>
                </a:lnTo>
                <a:lnTo>
                  <a:pt x="60311" y="35886"/>
                </a:lnTo>
                <a:lnTo>
                  <a:pt x="63141" y="32885"/>
                </a:lnTo>
                <a:lnTo>
                  <a:pt x="65024" y="27993"/>
                </a:lnTo>
                <a:lnTo>
                  <a:pt x="65024" y="17719"/>
                </a:lnTo>
                <a:lnTo>
                  <a:pt x="63859" y="13609"/>
                </a:lnTo>
                <a:lnTo>
                  <a:pt x="61053" y="89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2" name="object 362"/>
          <p:cNvSpPr/>
          <p:nvPr/>
        </p:nvSpPr>
        <p:spPr>
          <a:xfrm>
            <a:off x="7995832" y="4789627"/>
            <a:ext cx="22225" cy="104139"/>
          </a:xfrm>
          <a:custGeom>
            <a:avLst/>
            <a:gdLst/>
            <a:ahLst/>
            <a:cxnLst/>
            <a:rect l="l" t="t" r="r" b="b"/>
            <a:pathLst>
              <a:path w="22225" h="104139">
                <a:moveTo>
                  <a:pt x="21973" y="0"/>
                </a:moveTo>
                <a:lnTo>
                  <a:pt x="0" y="0"/>
                </a:lnTo>
                <a:lnTo>
                  <a:pt x="0" y="104096"/>
                </a:lnTo>
                <a:lnTo>
                  <a:pt x="21973" y="104096"/>
                </a:lnTo>
                <a:lnTo>
                  <a:pt x="21973" y="95770"/>
                </a:lnTo>
                <a:lnTo>
                  <a:pt x="9992" y="95770"/>
                </a:lnTo>
                <a:lnTo>
                  <a:pt x="9992" y="8219"/>
                </a:lnTo>
                <a:lnTo>
                  <a:pt x="21973" y="8219"/>
                </a:lnTo>
                <a:lnTo>
                  <a:pt x="219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3" name="object 363"/>
          <p:cNvSpPr/>
          <p:nvPr/>
        </p:nvSpPr>
        <p:spPr>
          <a:xfrm>
            <a:off x="8027209" y="4810737"/>
            <a:ext cx="80010" cy="60325"/>
          </a:xfrm>
          <a:custGeom>
            <a:avLst/>
            <a:gdLst/>
            <a:ahLst/>
            <a:cxnLst/>
            <a:rect l="l" t="t" r="r" b="b"/>
            <a:pathLst>
              <a:path w="80009" h="60325">
                <a:moveTo>
                  <a:pt x="8876" y="1329"/>
                </a:moveTo>
                <a:lnTo>
                  <a:pt x="0" y="1329"/>
                </a:lnTo>
                <a:lnTo>
                  <a:pt x="0" y="60325"/>
                </a:lnTo>
                <a:lnTo>
                  <a:pt x="9991" y="60325"/>
                </a:lnTo>
                <a:lnTo>
                  <a:pt x="9991" y="24324"/>
                </a:lnTo>
                <a:lnTo>
                  <a:pt x="10488" y="20271"/>
                </a:lnTo>
                <a:lnTo>
                  <a:pt x="11540" y="17441"/>
                </a:lnTo>
                <a:lnTo>
                  <a:pt x="12654" y="14547"/>
                </a:lnTo>
                <a:lnTo>
                  <a:pt x="14372" y="12386"/>
                </a:lnTo>
                <a:lnTo>
                  <a:pt x="18901" y="9549"/>
                </a:lnTo>
                <a:lnTo>
                  <a:pt x="8876" y="9549"/>
                </a:lnTo>
                <a:lnTo>
                  <a:pt x="8876" y="1329"/>
                </a:lnTo>
                <a:close/>
              </a:path>
              <a:path w="80009" h="60325">
                <a:moveTo>
                  <a:pt x="42817" y="8660"/>
                </a:moveTo>
                <a:lnTo>
                  <a:pt x="28214" y="8660"/>
                </a:lnTo>
                <a:lnTo>
                  <a:pt x="30877" y="9776"/>
                </a:lnTo>
                <a:lnTo>
                  <a:pt x="34122" y="14220"/>
                </a:lnTo>
                <a:lnTo>
                  <a:pt x="34927" y="17441"/>
                </a:lnTo>
                <a:lnTo>
                  <a:pt x="34954" y="60325"/>
                </a:lnTo>
                <a:lnTo>
                  <a:pt x="44938" y="60325"/>
                </a:lnTo>
                <a:lnTo>
                  <a:pt x="44938" y="19937"/>
                </a:lnTo>
                <a:lnTo>
                  <a:pt x="46302" y="15522"/>
                </a:lnTo>
                <a:lnTo>
                  <a:pt x="51487" y="10331"/>
                </a:lnTo>
                <a:lnTo>
                  <a:pt x="43390" y="10331"/>
                </a:lnTo>
                <a:lnTo>
                  <a:pt x="42817" y="8660"/>
                </a:lnTo>
                <a:close/>
              </a:path>
              <a:path w="80009" h="60325">
                <a:moveTo>
                  <a:pt x="78364" y="8660"/>
                </a:moveTo>
                <a:lnTo>
                  <a:pt x="61641" y="8660"/>
                </a:lnTo>
                <a:lnTo>
                  <a:pt x="63638" y="9215"/>
                </a:lnTo>
                <a:lnTo>
                  <a:pt x="65356" y="10331"/>
                </a:lnTo>
                <a:lnTo>
                  <a:pt x="67054" y="11383"/>
                </a:lnTo>
                <a:lnTo>
                  <a:pt x="68247" y="12770"/>
                </a:lnTo>
                <a:lnTo>
                  <a:pt x="69575" y="16275"/>
                </a:lnTo>
                <a:lnTo>
                  <a:pt x="69909" y="19105"/>
                </a:lnTo>
                <a:lnTo>
                  <a:pt x="69909" y="60325"/>
                </a:lnTo>
                <a:lnTo>
                  <a:pt x="79787" y="60325"/>
                </a:lnTo>
                <a:lnTo>
                  <a:pt x="79697" y="12770"/>
                </a:lnTo>
                <a:lnTo>
                  <a:pt x="78364" y="8660"/>
                </a:lnTo>
                <a:close/>
              </a:path>
              <a:path w="80009" h="60325">
                <a:moveTo>
                  <a:pt x="67409" y="0"/>
                </a:moveTo>
                <a:lnTo>
                  <a:pt x="54093" y="0"/>
                </a:lnTo>
                <a:lnTo>
                  <a:pt x="48050" y="3441"/>
                </a:lnTo>
                <a:lnTo>
                  <a:pt x="43390" y="10331"/>
                </a:lnTo>
                <a:lnTo>
                  <a:pt x="51487" y="10331"/>
                </a:lnTo>
                <a:lnTo>
                  <a:pt x="51763" y="10054"/>
                </a:lnTo>
                <a:lnTo>
                  <a:pt x="55208" y="8660"/>
                </a:lnTo>
                <a:lnTo>
                  <a:pt x="78364" y="8660"/>
                </a:lnTo>
                <a:lnTo>
                  <a:pt x="78174" y="8077"/>
                </a:lnTo>
                <a:lnTo>
                  <a:pt x="75015" y="4884"/>
                </a:lnTo>
                <a:lnTo>
                  <a:pt x="71904" y="1635"/>
                </a:lnTo>
                <a:lnTo>
                  <a:pt x="67409" y="0"/>
                </a:lnTo>
                <a:close/>
              </a:path>
              <a:path w="80009" h="60325">
                <a:moveTo>
                  <a:pt x="31097" y="0"/>
                </a:moveTo>
                <a:lnTo>
                  <a:pt x="22802" y="0"/>
                </a:lnTo>
                <a:lnTo>
                  <a:pt x="19309" y="888"/>
                </a:lnTo>
                <a:lnTo>
                  <a:pt x="13150" y="4387"/>
                </a:lnTo>
                <a:lnTo>
                  <a:pt x="10708" y="6662"/>
                </a:lnTo>
                <a:lnTo>
                  <a:pt x="8876" y="9549"/>
                </a:lnTo>
                <a:lnTo>
                  <a:pt x="18901" y="9549"/>
                </a:lnTo>
                <a:lnTo>
                  <a:pt x="19117" y="9414"/>
                </a:lnTo>
                <a:lnTo>
                  <a:pt x="21695" y="8660"/>
                </a:lnTo>
                <a:lnTo>
                  <a:pt x="42817" y="8660"/>
                </a:lnTo>
                <a:lnTo>
                  <a:pt x="42275" y="7082"/>
                </a:lnTo>
                <a:lnTo>
                  <a:pt x="40308" y="4550"/>
                </a:lnTo>
                <a:lnTo>
                  <a:pt x="37510" y="2773"/>
                </a:lnTo>
                <a:lnTo>
                  <a:pt x="34677" y="938"/>
                </a:lnTo>
                <a:lnTo>
                  <a:pt x="310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4" name="object 364"/>
          <p:cNvSpPr/>
          <p:nvPr/>
        </p:nvSpPr>
        <p:spPr>
          <a:xfrm>
            <a:off x="8116534" y="4789627"/>
            <a:ext cx="22225" cy="104139"/>
          </a:xfrm>
          <a:custGeom>
            <a:avLst/>
            <a:gdLst/>
            <a:ahLst/>
            <a:cxnLst/>
            <a:rect l="l" t="t" r="r" b="b"/>
            <a:pathLst>
              <a:path w="22225" h="104139">
                <a:moveTo>
                  <a:pt x="21972" y="0"/>
                </a:moveTo>
                <a:lnTo>
                  <a:pt x="0" y="0"/>
                </a:lnTo>
                <a:lnTo>
                  <a:pt x="0" y="8219"/>
                </a:lnTo>
                <a:lnTo>
                  <a:pt x="11987" y="8219"/>
                </a:lnTo>
                <a:lnTo>
                  <a:pt x="11987" y="95770"/>
                </a:lnTo>
                <a:lnTo>
                  <a:pt x="0" y="95770"/>
                </a:lnTo>
                <a:lnTo>
                  <a:pt x="0" y="104096"/>
                </a:lnTo>
                <a:lnTo>
                  <a:pt x="21972" y="104096"/>
                </a:lnTo>
                <a:lnTo>
                  <a:pt x="219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5" name="object 365"/>
          <p:cNvSpPr/>
          <p:nvPr/>
        </p:nvSpPr>
        <p:spPr>
          <a:xfrm>
            <a:off x="6634101" y="2779340"/>
            <a:ext cx="81915" cy="64769"/>
          </a:xfrm>
          <a:custGeom>
            <a:avLst/>
            <a:gdLst/>
            <a:ahLst/>
            <a:cxnLst/>
            <a:rect l="l" t="t" r="r" b="b"/>
            <a:pathLst>
              <a:path w="81915" h="64769">
                <a:moveTo>
                  <a:pt x="25483" y="14220"/>
                </a:moveTo>
                <a:lnTo>
                  <a:pt x="9545" y="14220"/>
                </a:lnTo>
                <a:lnTo>
                  <a:pt x="12293" y="16887"/>
                </a:lnTo>
                <a:lnTo>
                  <a:pt x="15510" y="19724"/>
                </a:lnTo>
                <a:lnTo>
                  <a:pt x="71352" y="64328"/>
                </a:lnTo>
                <a:lnTo>
                  <a:pt x="81337" y="64328"/>
                </a:lnTo>
                <a:lnTo>
                  <a:pt x="81337" y="51997"/>
                </a:lnTo>
                <a:lnTo>
                  <a:pt x="71685" y="51997"/>
                </a:lnTo>
                <a:lnTo>
                  <a:pt x="66024" y="46992"/>
                </a:lnTo>
                <a:lnTo>
                  <a:pt x="25483" y="14220"/>
                </a:lnTo>
                <a:close/>
              </a:path>
              <a:path w="81915" h="64769">
                <a:moveTo>
                  <a:pt x="9545" y="1336"/>
                </a:moveTo>
                <a:lnTo>
                  <a:pt x="0" y="1336"/>
                </a:lnTo>
                <a:lnTo>
                  <a:pt x="0" y="59663"/>
                </a:lnTo>
                <a:lnTo>
                  <a:pt x="9545" y="59663"/>
                </a:lnTo>
                <a:lnTo>
                  <a:pt x="9545" y="14220"/>
                </a:lnTo>
                <a:lnTo>
                  <a:pt x="25483" y="14220"/>
                </a:lnTo>
                <a:lnTo>
                  <a:pt x="9545" y="1336"/>
                </a:lnTo>
                <a:close/>
              </a:path>
              <a:path w="81915" h="64769">
                <a:moveTo>
                  <a:pt x="81337" y="0"/>
                </a:moveTo>
                <a:lnTo>
                  <a:pt x="71685" y="0"/>
                </a:lnTo>
                <a:lnTo>
                  <a:pt x="71685" y="51997"/>
                </a:lnTo>
                <a:lnTo>
                  <a:pt x="81337" y="51997"/>
                </a:lnTo>
                <a:lnTo>
                  <a:pt x="813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6" name="object 366"/>
          <p:cNvSpPr/>
          <p:nvPr/>
        </p:nvSpPr>
        <p:spPr>
          <a:xfrm>
            <a:off x="6634101" y="2731770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 h="0">
                <a:moveTo>
                  <a:pt x="0" y="0"/>
                </a:moveTo>
                <a:lnTo>
                  <a:pt x="103977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7" name="object 367"/>
          <p:cNvSpPr/>
          <p:nvPr/>
        </p:nvSpPr>
        <p:spPr>
          <a:xfrm>
            <a:off x="6634101" y="2720975"/>
            <a:ext cx="8255" cy="0"/>
          </a:xfrm>
          <a:custGeom>
            <a:avLst/>
            <a:gdLst/>
            <a:ahLst/>
            <a:cxnLst/>
            <a:rect l="l" t="t" r="r" b="b"/>
            <a:pathLst>
              <a:path w="8254" h="0">
                <a:moveTo>
                  <a:pt x="0" y="0"/>
                </a:moveTo>
                <a:lnTo>
                  <a:pt x="821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8" name="object 368"/>
          <p:cNvSpPr/>
          <p:nvPr/>
        </p:nvSpPr>
        <p:spPr>
          <a:xfrm>
            <a:off x="6729755" y="2721094"/>
            <a:ext cx="8890" cy="0"/>
          </a:xfrm>
          <a:custGeom>
            <a:avLst/>
            <a:gdLst/>
            <a:ahLst/>
            <a:cxnLst/>
            <a:rect l="l" t="t" r="r" b="b"/>
            <a:pathLst>
              <a:path w="8890" h="0">
                <a:moveTo>
                  <a:pt x="0" y="0"/>
                </a:moveTo>
                <a:lnTo>
                  <a:pt x="8323" y="0"/>
                </a:lnTo>
              </a:path>
            </a:pathLst>
          </a:custGeom>
          <a:ln w="119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9" name="object 369"/>
          <p:cNvSpPr/>
          <p:nvPr/>
        </p:nvSpPr>
        <p:spPr>
          <a:xfrm>
            <a:off x="6655187" y="2625797"/>
            <a:ext cx="60325" cy="80010"/>
          </a:xfrm>
          <a:custGeom>
            <a:avLst/>
            <a:gdLst/>
            <a:ahLst/>
            <a:cxnLst/>
            <a:rect l="l" t="t" r="r" b="b"/>
            <a:pathLst>
              <a:path w="60325" h="80010">
                <a:moveTo>
                  <a:pt x="60251" y="0"/>
                </a:moveTo>
                <a:lnTo>
                  <a:pt x="13037" y="0"/>
                </a:lnTo>
                <a:lnTo>
                  <a:pt x="8074" y="1614"/>
                </a:lnTo>
                <a:lnTo>
                  <a:pt x="4878" y="4777"/>
                </a:lnTo>
                <a:lnTo>
                  <a:pt x="1633" y="7891"/>
                </a:lnTo>
                <a:lnTo>
                  <a:pt x="0" y="12392"/>
                </a:lnTo>
                <a:lnTo>
                  <a:pt x="0" y="25725"/>
                </a:lnTo>
                <a:lnTo>
                  <a:pt x="3436" y="31776"/>
                </a:lnTo>
                <a:lnTo>
                  <a:pt x="10318" y="36440"/>
                </a:lnTo>
                <a:lnTo>
                  <a:pt x="7072" y="37556"/>
                </a:lnTo>
                <a:lnTo>
                  <a:pt x="4551" y="39526"/>
                </a:lnTo>
                <a:lnTo>
                  <a:pt x="2776" y="42327"/>
                </a:lnTo>
                <a:lnTo>
                  <a:pt x="944" y="45165"/>
                </a:lnTo>
                <a:lnTo>
                  <a:pt x="0" y="48748"/>
                </a:lnTo>
                <a:lnTo>
                  <a:pt x="0" y="57053"/>
                </a:lnTo>
                <a:lnTo>
                  <a:pt x="886" y="60552"/>
                </a:lnTo>
                <a:lnTo>
                  <a:pt x="2663" y="63658"/>
                </a:lnTo>
                <a:lnTo>
                  <a:pt x="4381" y="66716"/>
                </a:lnTo>
                <a:lnTo>
                  <a:pt x="6653" y="69162"/>
                </a:lnTo>
                <a:lnTo>
                  <a:pt x="9544" y="70996"/>
                </a:lnTo>
                <a:lnTo>
                  <a:pt x="1328" y="70996"/>
                </a:lnTo>
                <a:lnTo>
                  <a:pt x="1328" y="79885"/>
                </a:lnTo>
                <a:lnTo>
                  <a:pt x="60251" y="79885"/>
                </a:lnTo>
                <a:lnTo>
                  <a:pt x="60251" y="69880"/>
                </a:lnTo>
                <a:lnTo>
                  <a:pt x="24301" y="69880"/>
                </a:lnTo>
                <a:lnTo>
                  <a:pt x="20253" y="69382"/>
                </a:lnTo>
                <a:lnTo>
                  <a:pt x="8657" y="58163"/>
                </a:lnTo>
                <a:lnTo>
                  <a:pt x="8657" y="51635"/>
                </a:lnTo>
                <a:lnTo>
                  <a:pt x="9765" y="48968"/>
                </a:lnTo>
                <a:lnTo>
                  <a:pt x="14203" y="45720"/>
                </a:lnTo>
                <a:lnTo>
                  <a:pt x="17533" y="44888"/>
                </a:lnTo>
                <a:lnTo>
                  <a:pt x="60251" y="44888"/>
                </a:lnTo>
                <a:lnTo>
                  <a:pt x="60251" y="34890"/>
                </a:lnTo>
                <a:lnTo>
                  <a:pt x="19919" y="34890"/>
                </a:lnTo>
                <a:lnTo>
                  <a:pt x="15510" y="33525"/>
                </a:lnTo>
                <a:lnTo>
                  <a:pt x="10041" y="28058"/>
                </a:lnTo>
                <a:lnTo>
                  <a:pt x="8657" y="24608"/>
                </a:lnTo>
                <a:lnTo>
                  <a:pt x="8657" y="18166"/>
                </a:lnTo>
                <a:lnTo>
                  <a:pt x="9210" y="16168"/>
                </a:lnTo>
                <a:lnTo>
                  <a:pt x="10318" y="14447"/>
                </a:lnTo>
                <a:lnTo>
                  <a:pt x="11376" y="12748"/>
                </a:lnTo>
                <a:lnTo>
                  <a:pt x="12760" y="11554"/>
                </a:lnTo>
                <a:lnTo>
                  <a:pt x="14536" y="10892"/>
                </a:lnTo>
                <a:lnTo>
                  <a:pt x="16256" y="10224"/>
                </a:lnTo>
                <a:lnTo>
                  <a:pt x="19081" y="9890"/>
                </a:lnTo>
                <a:lnTo>
                  <a:pt x="60251" y="9890"/>
                </a:lnTo>
                <a:lnTo>
                  <a:pt x="602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0" name="object 370"/>
          <p:cNvSpPr/>
          <p:nvPr/>
        </p:nvSpPr>
        <p:spPr>
          <a:xfrm>
            <a:off x="6634101" y="2610485"/>
            <a:ext cx="8255" cy="0"/>
          </a:xfrm>
          <a:custGeom>
            <a:avLst/>
            <a:gdLst/>
            <a:ahLst/>
            <a:cxnLst/>
            <a:rect l="l" t="t" r="r" b="b"/>
            <a:pathLst>
              <a:path w="8254" h="0">
                <a:moveTo>
                  <a:pt x="0" y="0"/>
                </a:moveTo>
                <a:lnTo>
                  <a:pt x="821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1" name="object 371"/>
          <p:cNvSpPr/>
          <p:nvPr/>
        </p:nvSpPr>
        <p:spPr>
          <a:xfrm>
            <a:off x="6634101" y="2599689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 h="0">
                <a:moveTo>
                  <a:pt x="0" y="0"/>
                </a:moveTo>
                <a:lnTo>
                  <a:pt x="103977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2" name="object 372"/>
          <p:cNvSpPr/>
          <p:nvPr/>
        </p:nvSpPr>
        <p:spPr>
          <a:xfrm>
            <a:off x="6729755" y="2610246"/>
            <a:ext cx="8890" cy="0"/>
          </a:xfrm>
          <a:custGeom>
            <a:avLst/>
            <a:gdLst/>
            <a:ahLst/>
            <a:cxnLst/>
            <a:rect l="l" t="t" r="r" b="b"/>
            <a:pathLst>
              <a:path w="8890" h="0">
                <a:moveTo>
                  <a:pt x="0" y="0"/>
                </a:moveTo>
                <a:lnTo>
                  <a:pt x="8323" y="0"/>
                </a:lnTo>
              </a:path>
            </a:pathLst>
          </a:custGeom>
          <a:ln w="120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3" name="object 373"/>
          <p:cNvSpPr txBox="1"/>
          <p:nvPr/>
        </p:nvSpPr>
        <p:spPr>
          <a:xfrm>
            <a:off x="8337023" y="798427"/>
            <a:ext cx="551815" cy="440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 indent="1905">
              <a:lnSpc>
                <a:spcPct val="77200"/>
              </a:lnSpc>
            </a:pPr>
            <a:r>
              <a:rPr dirty="0" sz="900">
                <a:latin typeface="Verdana"/>
                <a:cs typeface="Verdana"/>
              </a:rPr>
              <a:t>t</a:t>
            </a:r>
            <a:r>
              <a:rPr dirty="0" sz="900">
                <a:latin typeface="Verdana"/>
                <a:cs typeface="Verdana"/>
              </a:rPr>
              <a:t>=</a:t>
            </a:r>
            <a:r>
              <a:rPr dirty="0" sz="900" spc="-30">
                <a:latin typeface="Verdana"/>
                <a:cs typeface="Verdana"/>
              </a:rPr>
              <a:t>0.</a:t>
            </a:r>
            <a:r>
              <a:rPr dirty="0" sz="900" spc="-10">
                <a:latin typeface="Verdana"/>
                <a:cs typeface="Verdana"/>
              </a:rPr>
              <a:t>39</a:t>
            </a:r>
            <a:r>
              <a:rPr dirty="0" sz="900" spc="-5">
                <a:latin typeface="Verdana"/>
                <a:cs typeface="Verdana"/>
              </a:rPr>
              <a:t>9</a:t>
            </a:r>
            <a:r>
              <a:rPr dirty="0" sz="900" spc="-5">
                <a:latin typeface="Verdana"/>
                <a:cs typeface="Verdana"/>
              </a:rPr>
              <a:t>s  </a:t>
            </a:r>
            <a:r>
              <a:rPr dirty="0" sz="900">
                <a:latin typeface="Verdana"/>
                <a:cs typeface="Verdana"/>
              </a:rPr>
              <a:t>t</a:t>
            </a:r>
            <a:r>
              <a:rPr dirty="0" sz="900">
                <a:latin typeface="Verdana"/>
                <a:cs typeface="Verdana"/>
              </a:rPr>
              <a:t>=</a:t>
            </a:r>
            <a:r>
              <a:rPr dirty="0" sz="900" spc="-30">
                <a:latin typeface="Verdana"/>
                <a:cs typeface="Verdana"/>
              </a:rPr>
              <a:t>0.</a:t>
            </a:r>
            <a:r>
              <a:rPr dirty="0" sz="900" spc="-10">
                <a:latin typeface="Verdana"/>
                <a:cs typeface="Verdana"/>
              </a:rPr>
              <a:t>49</a:t>
            </a:r>
            <a:r>
              <a:rPr dirty="0" sz="900" spc="-5">
                <a:latin typeface="Verdana"/>
                <a:cs typeface="Verdana"/>
              </a:rPr>
              <a:t>8</a:t>
            </a:r>
            <a:r>
              <a:rPr dirty="0" sz="900" spc="-5">
                <a:latin typeface="Verdana"/>
                <a:cs typeface="Verdana"/>
              </a:rPr>
              <a:t>s  </a:t>
            </a:r>
            <a:r>
              <a:rPr dirty="0" sz="900">
                <a:latin typeface="Verdana"/>
                <a:cs typeface="Verdana"/>
              </a:rPr>
              <a:t>t</a:t>
            </a:r>
            <a:r>
              <a:rPr dirty="0" sz="900">
                <a:latin typeface="Verdana"/>
                <a:cs typeface="Verdana"/>
              </a:rPr>
              <a:t>=</a:t>
            </a:r>
            <a:r>
              <a:rPr dirty="0" sz="900" spc="-30">
                <a:latin typeface="Verdana"/>
                <a:cs typeface="Verdana"/>
              </a:rPr>
              <a:t>0.</a:t>
            </a:r>
            <a:r>
              <a:rPr dirty="0" sz="900" spc="-10">
                <a:latin typeface="Verdana"/>
                <a:cs typeface="Verdana"/>
              </a:rPr>
              <a:t>69</a:t>
            </a:r>
            <a:r>
              <a:rPr dirty="0" sz="900" spc="-5">
                <a:latin typeface="Verdana"/>
                <a:cs typeface="Verdana"/>
              </a:rPr>
              <a:t>7</a:t>
            </a:r>
            <a:r>
              <a:rPr dirty="0" sz="900" spc="-5">
                <a:latin typeface="Verdana"/>
                <a:cs typeface="Verdana"/>
              </a:rPr>
              <a:t>s  </a:t>
            </a:r>
            <a:r>
              <a:rPr dirty="0" sz="900">
                <a:latin typeface="Verdana"/>
                <a:cs typeface="Verdana"/>
              </a:rPr>
              <a:t>t</a:t>
            </a:r>
            <a:r>
              <a:rPr dirty="0" sz="900">
                <a:latin typeface="Verdana"/>
                <a:cs typeface="Verdana"/>
              </a:rPr>
              <a:t>=</a:t>
            </a:r>
            <a:r>
              <a:rPr dirty="0" sz="900" spc="-30">
                <a:latin typeface="Verdana"/>
                <a:cs typeface="Verdana"/>
              </a:rPr>
              <a:t>0.</a:t>
            </a:r>
            <a:r>
              <a:rPr dirty="0" sz="900" spc="-10">
                <a:latin typeface="Verdana"/>
                <a:cs typeface="Verdana"/>
              </a:rPr>
              <a:t>79</a:t>
            </a:r>
            <a:r>
              <a:rPr dirty="0" sz="900" spc="-5">
                <a:latin typeface="Verdana"/>
                <a:cs typeface="Verdana"/>
              </a:rPr>
              <a:t>9</a:t>
            </a:r>
            <a:r>
              <a:rPr dirty="0" sz="900" spc="-5">
                <a:latin typeface="Verdana"/>
                <a:cs typeface="Verdana"/>
              </a:rPr>
              <a:t>s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74" name="object 374"/>
          <p:cNvSpPr txBox="1"/>
          <p:nvPr/>
        </p:nvSpPr>
        <p:spPr>
          <a:xfrm>
            <a:off x="7299313" y="1285666"/>
            <a:ext cx="88265" cy="290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 u="heavy"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5" name="object 375"/>
          <p:cNvSpPr txBox="1"/>
          <p:nvPr/>
        </p:nvSpPr>
        <p:spPr>
          <a:xfrm>
            <a:off x="5938897" y="744769"/>
            <a:ext cx="842644" cy="831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31775">
              <a:lnSpc>
                <a:spcPct val="148600"/>
              </a:lnSpc>
            </a:pPr>
            <a:r>
              <a:rPr dirty="0" sz="1800">
                <a:latin typeface="Arial"/>
                <a:cs typeface="Arial"/>
              </a:rPr>
              <a:t>PF2U  PF1AU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6" name="object 376"/>
          <p:cNvSpPr/>
          <p:nvPr/>
        </p:nvSpPr>
        <p:spPr>
          <a:xfrm>
            <a:off x="120567" y="1476211"/>
            <a:ext cx="5304944" cy="32653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7" name="object 377"/>
          <p:cNvSpPr txBox="1"/>
          <p:nvPr/>
        </p:nvSpPr>
        <p:spPr>
          <a:xfrm>
            <a:off x="5061584" y="3920348"/>
            <a:ext cx="1631950" cy="96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5471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PF1AL</a:t>
            </a:r>
            <a:endParaRPr sz="1800">
              <a:latin typeface="Arial"/>
              <a:cs typeface="Arial"/>
            </a:endParaRPr>
          </a:p>
          <a:p>
            <a:pPr marL="1071880">
              <a:lnSpc>
                <a:spcPts val="2115"/>
              </a:lnSpc>
              <a:spcBef>
                <a:spcPts val="1050"/>
              </a:spcBef>
            </a:pPr>
            <a:r>
              <a:rPr dirty="0" sz="1800">
                <a:latin typeface="Arial"/>
                <a:cs typeface="Arial"/>
              </a:rPr>
              <a:t>PF2L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15"/>
              </a:lnSpc>
            </a:pPr>
            <a:r>
              <a:rPr dirty="0" sz="1800" spc="-70">
                <a:latin typeface="Arial"/>
                <a:cs typeface="Arial"/>
              </a:rPr>
              <a:t>[F.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Scotti]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8" name="object 37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58</a:t>
            </a:r>
            <a:r>
              <a:rPr dirty="0" baseline="23148" sz="900">
                <a:solidFill>
                  <a:srgbClr val="407AAA"/>
                </a:solidFill>
              </a:rPr>
              <a:t>th </a:t>
            </a:r>
            <a:r>
              <a:rPr dirty="0" sz="900"/>
              <a:t>APS-DPP , Results of using the NSTX-U Plasma Control System for scenario development, M.D. </a:t>
            </a:r>
            <a:r>
              <a:rPr dirty="0" sz="900" spc="-10"/>
              <a:t>Boyer,</a:t>
            </a:r>
            <a:r>
              <a:rPr dirty="0" sz="900" spc="-105"/>
              <a:t> </a:t>
            </a:r>
            <a:r>
              <a:rPr dirty="0" sz="900" spc="-10"/>
              <a:t>11/01/16</a:t>
            </a:r>
            <a:endParaRPr sz="900"/>
          </a:p>
        </p:txBody>
      </p:sp>
      <p:sp>
        <p:nvSpPr>
          <p:cNvPr id="379" name="object 37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11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152" y="4394807"/>
            <a:ext cx="0" cy="24130"/>
          </a:xfrm>
          <a:custGeom>
            <a:avLst/>
            <a:gdLst/>
            <a:ahLst/>
            <a:cxnLst/>
            <a:rect l="l" t="t" r="r" b="b"/>
            <a:pathLst>
              <a:path w="0" h="24129">
                <a:moveTo>
                  <a:pt x="0" y="0"/>
                </a:moveTo>
                <a:lnTo>
                  <a:pt x="0" y="23826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54152" y="2703933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0" y="24450"/>
                </a:moveTo>
                <a:lnTo>
                  <a:pt x="0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55704" y="4394807"/>
            <a:ext cx="0" cy="24130"/>
          </a:xfrm>
          <a:custGeom>
            <a:avLst/>
            <a:gdLst/>
            <a:ahLst/>
            <a:cxnLst/>
            <a:rect l="l" t="t" r="r" b="b"/>
            <a:pathLst>
              <a:path w="0" h="24129">
                <a:moveTo>
                  <a:pt x="0" y="0"/>
                </a:moveTo>
                <a:lnTo>
                  <a:pt x="0" y="23826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55704" y="2703933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0" y="24450"/>
                </a:moveTo>
                <a:lnTo>
                  <a:pt x="0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57888" y="4394807"/>
            <a:ext cx="0" cy="24130"/>
          </a:xfrm>
          <a:custGeom>
            <a:avLst/>
            <a:gdLst/>
            <a:ahLst/>
            <a:cxnLst/>
            <a:rect l="l" t="t" r="r" b="b"/>
            <a:pathLst>
              <a:path w="0" h="24129">
                <a:moveTo>
                  <a:pt x="0" y="0"/>
                </a:moveTo>
                <a:lnTo>
                  <a:pt x="0" y="23826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57888" y="2703933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0" y="24450"/>
                </a:moveTo>
                <a:lnTo>
                  <a:pt x="0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59447" y="4394807"/>
            <a:ext cx="0" cy="24130"/>
          </a:xfrm>
          <a:custGeom>
            <a:avLst/>
            <a:gdLst/>
            <a:ahLst/>
            <a:cxnLst/>
            <a:rect l="l" t="t" r="r" b="b"/>
            <a:pathLst>
              <a:path w="0" h="24129">
                <a:moveTo>
                  <a:pt x="0" y="0"/>
                </a:moveTo>
                <a:lnTo>
                  <a:pt x="0" y="23826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459447" y="2703933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0" y="24450"/>
                </a:moveTo>
                <a:lnTo>
                  <a:pt x="0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878247" y="2566008"/>
            <a:ext cx="3394075" cy="2166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950" spc="-10">
                <a:latin typeface="Arial"/>
                <a:cs typeface="Arial"/>
              </a:rPr>
              <a:t>1.2</a:t>
            </a:r>
            <a:endParaRPr sz="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5664" y="4318673"/>
            <a:ext cx="259715" cy="1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10">
                <a:latin typeface="Arial"/>
                <a:cs typeface="Arial"/>
              </a:rPr>
              <a:t>1.01</a:t>
            </a:r>
            <a:endParaRPr sz="9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53533" y="4061274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 h="0">
                <a:moveTo>
                  <a:pt x="24450" y="0"/>
                </a:moveTo>
                <a:lnTo>
                  <a:pt x="0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961631" y="4061274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 h="0">
                <a:moveTo>
                  <a:pt x="0" y="0"/>
                </a:moveTo>
                <a:lnTo>
                  <a:pt x="23826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18580" y="3985138"/>
            <a:ext cx="327025" cy="1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10">
                <a:latin typeface="Arial"/>
                <a:cs typeface="Arial"/>
              </a:rPr>
              <a:t>1.015</a:t>
            </a:r>
            <a:endParaRPr sz="9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3533" y="3727741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 h="0">
                <a:moveTo>
                  <a:pt x="24450" y="0"/>
                </a:moveTo>
                <a:lnTo>
                  <a:pt x="0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961631" y="3727741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 h="0">
                <a:moveTo>
                  <a:pt x="0" y="0"/>
                </a:moveTo>
                <a:lnTo>
                  <a:pt x="23826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85664" y="3651602"/>
            <a:ext cx="259715" cy="1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10">
                <a:latin typeface="Arial"/>
                <a:cs typeface="Arial"/>
              </a:rPr>
              <a:t>1.02</a:t>
            </a:r>
            <a:endParaRPr sz="9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53533" y="3394833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 h="0">
                <a:moveTo>
                  <a:pt x="24450" y="0"/>
                </a:moveTo>
                <a:lnTo>
                  <a:pt x="0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961631" y="3394833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 h="0">
                <a:moveTo>
                  <a:pt x="0" y="0"/>
                </a:moveTo>
                <a:lnTo>
                  <a:pt x="23826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18580" y="3318693"/>
            <a:ext cx="327025" cy="1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10">
                <a:latin typeface="Arial"/>
                <a:cs typeface="Arial"/>
              </a:rPr>
              <a:t>1.025</a:t>
            </a:r>
            <a:endParaRPr sz="9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53533" y="3061293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 h="0">
                <a:moveTo>
                  <a:pt x="24450" y="0"/>
                </a:moveTo>
                <a:lnTo>
                  <a:pt x="0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961631" y="3061293"/>
            <a:ext cx="24130" cy="0"/>
          </a:xfrm>
          <a:custGeom>
            <a:avLst/>
            <a:gdLst/>
            <a:ahLst/>
            <a:cxnLst/>
            <a:rect l="l" t="t" r="r" b="b"/>
            <a:pathLst>
              <a:path w="24130" h="0">
                <a:moveTo>
                  <a:pt x="0" y="0"/>
                </a:moveTo>
                <a:lnTo>
                  <a:pt x="23826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85664" y="2985158"/>
            <a:ext cx="259715" cy="1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10">
                <a:latin typeface="Arial"/>
                <a:cs typeface="Arial"/>
              </a:rPr>
              <a:t>1.03</a:t>
            </a:r>
            <a:endParaRPr sz="9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66699" y="2722741"/>
            <a:ext cx="2406849" cy="1677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858066" y="4430896"/>
            <a:ext cx="1647825" cy="313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0"/>
              </a:lnSpc>
              <a:tabLst>
                <a:tab pos="513715" algn="l"/>
                <a:tab pos="1016000" algn="l"/>
                <a:tab pos="1567815" algn="l"/>
              </a:tabLst>
            </a:pPr>
            <a:r>
              <a:rPr dirty="0" sz="950" spc="-10">
                <a:latin typeface="Arial"/>
                <a:cs typeface="Arial"/>
              </a:rPr>
              <a:t>0.</a:t>
            </a:r>
            <a:r>
              <a:rPr dirty="0" sz="950" spc="-5">
                <a:latin typeface="Arial"/>
                <a:cs typeface="Arial"/>
              </a:rPr>
              <a:t>4</a:t>
            </a:r>
            <a:r>
              <a:rPr dirty="0" sz="950">
                <a:latin typeface="Arial"/>
                <a:cs typeface="Arial"/>
              </a:rPr>
              <a:t>	</a:t>
            </a:r>
            <a:r>
              <a:rPr dirty="0" sz="950" spc="-10">
                <a:latin typeface="Arial"/>
                <a:cs typeface="Arial"/>
              </a:rPr>
              <a:t>0.</a:t>
            </a:r>
            <a:r>
              <a:rPr dirty="0" sz="950" spc="-5">
                <a:latin typeface="Arial"/>
                <a:cs typeface="Arial"/>
              </a:rPr>
              <a:t>6</a:t>
            </a:r>
            <a:r>
              <a:rPr dirty="0" sz="950">
                <a:latin typeface="Arial"/>
                <a:cs typeface="Arial"/>
              </a:rPr>
              <a:t>	</a:t>
            </a:r>
            <a:r>
              <a:rPr dirty="0" sz="950" spc="-10">
                <a:latin typeface="Arial"/>
                <a:cs typeface="Arial"/>
              </a:rPr>
              <a:t>0.</a:t>
            </a:r>
            <a:r>
              <a:rPr dirty="0" sz="950" spc="-5">
                <a:latin typeface="Arial"/>
                <a:cs typeface="Arial"/>
              </a:rPr>
              <a:t>8</a:t>
            </a:r>
            <a:r>
              <a:rPr dirty="0" sz="950">
                <a:latin typeface="Arial"/>
                <a:cs typeface="Arial"/>
              </a:rPr>
              <a:t>	</a:t>
            </a:r>
            <a:r>
              <a:rPr dirty="0" sz="950" spc="-5">
                <a:latin typeface="Arial"/>
                <a:cs typeface="Arial"/>
              </a:rPr>
              <a:t>1</a:t>
            </a:r>
            <a:endParaRPr sz="950">
              <a:latin typeface="Arial"/>
              <a:cs typeface="Arial"/>
            </a:endParaRPr>
          </a:p>
          <a:p>
            <a:pPr marL="643255">
              <a:lnSpc>
                <a:spcPts val="1280"/>
              </a:lnSpc>
            </a:pPr>
            <a:r>
              <a:rPr dirty="0" sz="1150" spc="15">
                <a:latin typeface="Arial"/>
                <a:cs typeface="Arial"/>
              </a:rPr>
              <a:t>Time</a:t>
            </a:r>
            <a:r>
              <a:rPr dirty="0" sz="1150" spc="-75">
                <a:latin typeface="Arial"/>
                <a:cs typeface="Arial"/>
              </a:rPr>
              <a:t> </a:t>
            </a:r>
            <a:r>
              <a:rPr dirty="0" sz="1150" spc="10">
                <a:latin typeface="Arial"/>
                <a:cs typeface="Arial"/>
              </a:rPr>
              <a:t>[s]</a:t>
            </a:r>
            <a:endParaRPr sz="11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381" y="2591701"/>
            <a:ext cx="175895" cy="19405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150" spc="-5">
                <a:latin typeface="Arial"/>
                <a:cs typeface="Arial"/>
              </a:rPr>
              <a:t>Uppe</a:t>
            </a:r>
            <a:r>
              <a:rPr dirty="0" sz="1150">
                <a:latin typeface="Arial"/>
                <a:cs typeface="Arial"/>
              </a:rPr>
              <a:t>r</a:t>
            </a:r>
            <a:r>
              <a:rPr dirty="0" sz="1150" spc="10">
                <a:latin typeface="Arial"/>
                <a:cs typeface="Arial"/>
              </a:rPr>
              <a:t> </a:t>
            </a:r>
            <a:r>
              <a:rPr dirty="0" sz="1150" spc="-5">
                <a:latin typeface="Arial"/>
                <a:cs typeface="Arial"/>
              </a:rPr>
              <a:t>oute</a:t>
            </a:r>
            <a:r>
              <a:rPr dirty="0" sz="1150">
                <a:latin typeface="Arial"/>
                <a:cs typeface="Arial"/>
              </a:rPr>
              <a:t>r</a:t>
            </a:r>
            <a:r>
              <a:rPr dirty="0" sz="1150" spc="10">
                <a:latin typeface="Arial"/>
                <a:cs typeface="Arial"/>
              </a:rPr>
              <a:t> </a:t>
            </a:r>
            <a:r>
              <a:rPr dirty="0" sz="1150" spc="-5">
                <a:latin typeface="Arial"/>
                <a:cs typeface="Arial"/>
              </a:rPr>
              <a:t>ga</a:t>
            </a:r>
            <a:r>
              <a:rPr dirty="0" sz="1150">
                <a:latin typeface="Arial"/>
                <a:cs typeface="Arial"/>
              </a:rPr>
              <a:t>p</a:t>
            </a:r>
            <a:r>
              <a:rPr dirty="0" sz="1150" spc="1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R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target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[m]</a:t>
            </a:r>
            <a:endParaRPr sz="115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021956" y="2566008"/>
            <a:ext cx="3002280" cy="2167890"/>
          </a:xfrm>
          <a:custGeom>
            <a:avLst/>
            <a:gdLst/>
            <a:ahLst/>
            <a:cxnLst/>
            <a:rect l="l" t="t" r="r" b="b"/>
            <a:pathLst>
              <a:path w="3002279" h="2167890">
                <a:moveTo>
                  <a:pt x="0" y="2167350"/>
                </a:moveTo>
                <a:lnTo>
                  <a:pt x="3001956" y="2167350"/>
                </a:lnTo>
                <a:lnTo>
                  <a:pt x="3001956" y="0"/>
                </a:lnTo>
                <a:lnTo>
                  <a:pt x="0" y="0"/>
                </a:lnTo>
                <a:lnTo>
                  <a:pt x="0" y="2167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512854" y="2727760"/>
            <a:ext cx="2451100" cy="1666875"/>
          </a:xfrm>
          <a:custGeom>
            <a:avLst/>
            <a:gdLst/>
            <a:ahLst/>
            <a:cxnLst/>
            <a:rect l="l" t="t" r="r" b="b"/>
            <a:pathLst>
              <a:path w="2451100" h="1666875">
                <a:moveTo>
                  <a:pt x="0" y="0"/>
                </a:moveTo>
                <a:lnTo>
                  <a:pt x="2450732" y="0"/>
                </a:lnTo>
                <a:lnTo>
                  <a:pt x="2450732" y="1666422"/>
                </a:lnTo>
                <a:lnTo>
                  <a:pt x="0" y="16664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512854" y="2727760"/>
            <a:ext cx="2451100" cy="1666875"/>
          </a:xfrm>
          <a:custGeom>
            <a:avLst/>
            <a:gdLst/>
            <a:ahLst/>
            <a:cxnLst/>
            <a:rect l="l" t="t" r="r" b="b"/>
            <a:pathLst>
              <a:path w="2451100" h="1666875">
                <a:moveTo>
                  <a:pt x="0" y="1666423"/>
                </a:moveTo>
                <a:lnTo>
                  <a:pt x="0" y="0"/>
                </a:lnTo>
                <a:lnTo>
                  <a:pt x="2450732" y="0"/>
                </a:lnTo>
                <a:lnTo>
                  <a:pt x="2450732" y="1666423"/>
                </a:lnTo>
                <a:lnTo>
                  <a:pt x="0" y="1666423"/>
                </a:lnTo>
              </a:path>
            </a:pathLst>
          </a:custGeom>
          <a:ln w="1128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803597" y="4431523"/>
            <a:ext cx="193040" cy="1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10">
                <a:latin typeface="Arial"/>
                <a:cs typeface="Arial"/>
              </a:rPr>
              <a:t>0.4</a:t>
            </a:r>
            <a:endParaRPr sz="9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401682" y="4431523"/>
            <a:ext cx="92710" cy="1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5">
                <a:latin typeface="Arial"/>
                <a:cs typeface="Arial"/>
              </a:rPr>
              <a:t>1</a:t>
            </a:r>
            <a:endParaRPr sz="9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880203" y="2566008"/>
            <a:ext cx="3263900" cy="2166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950" spc="-10">
                <a:latin typeface="Arial"/>
                <a:cs typeface="Arial"/>
              </a:rPr>
              <a:t>1.2</a:t>
            </a:r>
            <a:endParaRPr sz="9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86993" y="4318046"/>
            <a:ext cx="193040" cy="1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10">
                <a:latin typeface="Arial"/>
                <a:cs typeface="Arial"/>
              </a:rPr>
              <a:t>0.6</a:t>
            </a:r>
            <a:endParaRPr sz="9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19910" y="4040309"/>
            <a:ext cx="259715" cy="1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10">
                <a:latin typeface="Arial"/>
                <a:cs typeface="Arial"/>
              </a:rPr>
              <a:t>0.62</a:t>
            </a:r>
            <a:endParaRPr sz="9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219910" y="3762571"/>
            <a:ext cx="259715" cy="1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10">
                <a:latin typeface="Arial"/>
                <a:cs typeface="Arial"/>
              </a:rPr>
              <a:t>0.64</a:t>
            </a:r>
            <a:endParaRPr sz="9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219910" y="3485462"/>
            <a:ext cx="259715" cy="1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10">
                <a:latin typeface="Arial"/>
                <a:cs typeface="Arial"/>
              </a:rPr>
              <a:t>0.66</a:t>
            </a:r>
            <a:endParaRPr sz="9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219910" y="3207097"/>
            <a:ext cx="259715" cy="1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10">
                <a:latin typeface="Arial"/>
                <a:cs typeface="Arial"/>
              </a:rPr>
              <a:t>0.68</a:t>
            </a:r>
            <a:endParaRPr sz="9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286993" y="2929360"/>
            <a:ext cx="193040" cy="1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10">
                <a:latin typeface="Arial"/>
                <a:cs typeface="Arial"/>
              </a:rPr>
              <a:t>0.7</a:t>
            </a:r>
            <a:endParaRPr sz="9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18580" y="2652250"/>
            <a:ext cx="3261360" cy="1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13710" algn="l"/>
              </a:tabLst>
            </a:pPr>
            <a:r>
              <a:rPr dirty="0" sz="950" spc="-10">
                <a:latin typeface="Arial"/>
                <a:cs typeface="Arial"/>
              </a:rPr>
              <a:t>1.03</a:t>
            </a:r>
            <a:r>
              <a:rPr dirty="0" sz="950" spc="-5">
                <a:latin typeface="Arial"/>
                <a:cs typeface="Arial"/>
              </a:rPr>
              <a:t>5</a:t>
            </a:r>
            <a:r>
              <a:rPr dirty="0" sz="950">
                <a:latin typeface="Arial"/>
                <a:cs typeface="Arial"/>
              </a:rPr>
              <a:t>	</a:t>
            </a:r>
            <a:r>
              <a:rPr dirty="0" sz="950" spc="-10">
                <a:latin typeface="Arial"/>
                <a:cs typeface="Arial"/>
              </a:rPr>
              <a:t>0.72</a:t>
            </a:r>
            <a:endParaRPr sz="95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919740" y="3061293"/>
            <a:ext cx="170180" cy="106045"/>
          </a:xfrm>
          <a:custGeom>
            <a:avLst/>
            <a:gdLst/>
            <a:ahLst/>
            <a:cxnLst/>
            <a:rect l="l" t="t" r="r" b="b"/>
            <a:pathLst>
              <a:path w="170179" h="106044">
                <a:moveTo>
                  <a:pt x="0" y="105958"/>
                </a:moveTo>
                <a:lnTo>
                  <a:pt x="1880" y="104078"/>
                </a:lnTo>
                <a:lnTo>
                  <a:pt x="1880" y="102821"/>
                </a:lnTo>
                <a:lnTo>
                  <a:pt x="5018" y="99684"/>
                </a:lnTo>
                <a:lnTo>
                  <a:pt x="5018" y="99060"/>
                </a:lnTo>
                <a:lnTo>
                  <a:pt x="7523" y="96554"/>
                </a:lnTo>
                <a:lnTo>
                  <a:pt x="7523" y="95922"/>
                </a:lnTo>
                <a:lnTo>
                  <a:pt x="10660" y="92793"/>
                </a:lnTo>
                <a:lnTo>
                  <a:pt x="10660" y="92161"/>
                </a:lnTo>
                <a:lnTo>
                  <a:pt x="13165" y="89655"/>
                </a:lnTo>
                <a:lnTo>
                  <a:pt x="13797" y="88399"/>
                </a:lnTo>
                <a:lnTo>
                  <a:pt x="13797" y="87774"/>
                </a:lnTo>
                <a:lnTo>
                  <a:pt x="16303" y="85269"/>
                </a:lnTo>
                <a:lnTo>
                  <a:pt x="16303" y="84637"/>
                </a:lnTo>
                <a:lnTo>
                  <a:pt x="19440" y="81508"/>
                </a:lnTo>
                <a:lnTo>
                  <a:pt x="19440" y="80876"/>
                </a:lnTo>
                <a:lnTo>
                  <a:pt x="22570" y="77746"/>
                </a:lnTo>
                <a:lnTo>
                  <a:pt x="22570" y="77114"/>
                </a:lnTo>
                <a:lnTo>
                  <a:pt x="23826" y="75865"/>
                </a:lnTo>
                <a:lnTo>
                  <a:pt x="24450" y="74609"/>
                </a:lnTo>
                <a:lnTo>
                  <a:pt x="25082" y="73984"/>
                </a:lnTo>
                <a:lnTo>
                  <a:pt x="25082" y="73352"/>
                </a:lnTo>
                <a:lnTo>
                  <a:pt x="28212" y="70222"/>
                </a:lnTo>
                <a:lnTo>
                  <a:pt x="28212" y="69591"/>
                </a:lnTo>
                <a:lnTo>
                  <a:pt x="31349" y="66461"/>
                </a:lnTo>
                <a:lnTo>
                  <a:pt x="31349" y="65829"/>
                </a:lnTo>
                <a:lnTo>
                  <a:pt x="33855" y="63324"/>
                </a:lnTo>
                <a:lnTo>
                  <a:pt x="33855" y="62699"/>
                </a:lnTo>
                <a:lnTo>
                  <a:pt x="34487" y="62067"/>
                </a:lnTo>
                <a:lnTo>
                  <a:pt x="35111" y="60818"/>
                </a:lnTo>
                <a:lnTo>
                  <a:pt x="36992" y="58937"/>
                </a:lnTo>
                <a:lnTo>
                  <a:pt x="36992" y="58305"/>
                </a:lnTo>
                <a:lnTo>
                  <a:pt x="40129" y="55176"/>
                </a:lnTo>
                <a:lnTo>
                  <a:pt x="40129" y="54544"/>
                </a:lnTo>
                <a:lnTo>
                  <a:pt x="42634" y="52039"/>
                </a:lnTo>
                <a:lnTo>
                  <a:pt x="42634" y="51414"/>
                </a:lnTo>
                <a:lnTo>
                  <a:pt x="45772" y="48277"/>
                </a:lnTo>
                <a:lnTo>
                  <a:pt x="45772" y="47020"/>
                </a:lnTo>
                <a:lnTo>
                  <a:pt x="48901" y="43883"/>
                </a:lnTo>
                <a:lnTo>
                  <a:pt x="48901" y="43259"/>
                </a:lnTo>
                <a:lnTo>
                  <a:pt x="51414" y="40754"/>
                </a:lnTo>
                <a:lnTo>
                  <a:pt x="51414" y="40122"/>
                </a:lnTo>
                <a:lnTo>
                  <a:pt x="54544" y="36992"/>
                </a:lnTo>
                <a:lnTo>
                  <a:pt x="54544" y="36360"/>
                </a:lnTo>
                <a:lnTo>
                  <a:pt x="57057" y="33855"/>
                </a:lnTo>
                <a:lnTo>
                  <a:pt x="57681" y="32598"/>
                </a:lnTo>
                <a:lnTo>
                  <a:pt x="57681" y="31974"/>
                </a:lnTo>
                <a:lnTo>
                  <a:pt x="60194" y="29468"/>
                </a:lnTo>
                <a:lnTo>
                  <a:pt x="60194" y="28837"/>
                </a:lnTo>
                <a:lnTo>
                  <a:pt x="63324" y="25707"/>
                </a:lnTo>
                <a:lnTo>
                  <a:pt x="63324" y="25075"/>
                </a:lnTo>
                <a:lnTo>
                  <a:pt x="65836" y="22570"/>
                </a:lnTo>
                <a:lnTo>
                  <a:pt x="65836" y="21945"/>
                </a:lnTo>
                <a:lnTo>
                  <a:pt x="67717" y="20064"/>
                </a:lnTo>
                <a:lnTo>
                  <a:pt x="68342" y="18808"/>
                </a:lnTo>
                <a:lnTo>
                  <a:pt x="68966" y="18183"/>
                </a:lnTo>
                <a:lnTo>
                  <a:pt x="68966" y="17551"/>
                </a:lnTo>
                <a:lnTo>
                  <a:pt x="69598" y="16927"/>
                </a:lnTo>
                <a:lnTo>
                  <a:pt x="72103" y="14422"/>
                </a:lnTo>
                <a:lnTo>
                  <a:pt x="72103" y="13790"/>
                </a:lnTo>
                <a:lnTo>
                  <a:pt x="74609" y="11285"/>
                </a:lnTo>
                <a:lnTo>
                  <a:pt x="74609" y="10660"/>
                </a:lnTo>
                <a:lnTo>
                  <a:pt x="77746" y="7523"/>
                </a:lnTo>
                <a:lnTo>
                  <a:pt x="77746" y="6898"/>
                </a:lnTo>
                <a:lnTo>
                  <a:pt x="78370" y="6266"/>
                </a:lnTo>
                <a:lnTo>
                  <a:pt x="79002" y="5018"/>
                </a:lnTo>
                <a:lnTo>
                  <a:pt x="80883" y="3137"/>
                </a:lnTo>
                <a:lnTo>
                  <a:pt x="80883" y="2505"/>
                </a:lnTo>
                <a:lnTo>
                  <a:pt x="83388" y="0"/>
                </a:lnTo>
                <a:lnTo>
                  <a:pt x="169907" y="0"/>
                </a:lnTo>
              </a:path>
            </a:pathLst>
          </a:custGeom>
          <a:ln w="22570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765512" y="3167244"/>
            <a:ext cx="154305" cy="196850"/>
          </a:xfrm>
          <a:custGeom>
            <a:avLst/>
            <a:gdLst/>
            <a:ahLst/>
            <a:cxnLst/>
            <a:rect l="l" t="t" r="r" b="b"/>
            <a:pathLst>
              <a:path w="154304" h="196850">
                <a:moveTo>
                  <a:pt x="0" y="196239"/>
                </a:moveTo>
                <a:lnTo>
                  <a:pt x="1880" y="194358"/>
                </a:lnTo>
                <a:lnTo>
                  <a:pt x="1880" y="193733"/>
                </a:lnTo>
                <a:lnTo>
                  <a:pt x="2512" y="193101"/>
                </a:lnTo>
                <a:lnTo>
                  <a:pt x="3137" y="191853"/>
                </a:lnTo>
                <a:lnTo>
                  <a:pt x="5017" y="189972"/>
                </a:lnTo>
                <a:lnTo>
                  <a:pt x="5017" y="189340"/>
                </a:lnTo>
                <a:lnTo>
                  <a:pt x="7523" y="186834"/>
                </a:lnTo>
                <a:lnTo>
                  <a:pt x="7523" y="186210"/>
                </a:lnTo>
                <a:lnTo>
                  <a:pt x="10660" y="183073"/>
                </a:lnTo>
                <a:lnTo>
                  <a:pt x="10660" y="182448"/>
                </a:lnTo>
                <a:lnTo>
                  <a:pt x="13165" y="179936"/>
                </a:lnTo>
                <a:lnTo>
                  <a:pt x="13165" y="179311"/>
                </a:lnTo>
                <a:lnTo>
                  <a:pt x="13797" y="178055"/>
                </a:lnTo>
                <a:lnTo>
                  <a:pt x="16302" y="175549"/>
                </a:lnTo>
                <a:lnTo>
                  <a:pt x="16302" y="174925"/>
                </a:lnTo>
                <a:lnTo>
                  <a:pt x="19440" y="171788"/>
                </a:lnTo>
                <a:lnTo>
                  <a:pt x="19440" y="171163"/>
                </a:lnTo>
                <a:lnTo>
                  <a:pt x="21945" y="168651"/>
                </a:lnTo>
                <a:lnTo>
                  <a:pt x="21945" y="168026"/>
                </a:lnTo>
                <a:lnTo>
                  <a:pt x="25082" y="164889"/>
                </a:lnTo>
                <a:lnTo>
                  <a:pt x="25082" y="163640"/>
                </a:lnTo>
                <a:lnTo>
                  <a:pt x="28212" y="160503"/>
                </a:lnTo>
                <a:lnTo>
                  <a:pt x="28212" y="159878"/>
                </a:lnTo>
                <a:lnTo>
                  <a:pt x="30725" y="157366"/>
                </a:lnTo>
                <a:lnTo>
                  <a:pt x="30725" y="156741"/>
                </a:lnTo>
                <a:lnTo>
                  <a:pt x="33854" y="153604"/>
                </a:lnTo>
                <a:lnTo>
                  <a:pt x="33854" y="152979"/>
                </a:lnTo>
                <a:lnTo>
                  <a:pt x="35735" y="151099"/>
                </a:lnTo>
                <a:lnTo>
                  <a:pt x="36367" y="149842"/>
                </a:lnTo>
                <a:lnTo>
                  <a:pt x="36992" y="149218"/>
                </a:lnTo>
                <a:lnTo>
                  <a:pt x="36992" y="148593"/>
                </a:lnTo>
                <a:lnTo>
                  <a:pt x="39497" y="146080"/>
                </a:lnTo>
                <a:lnTo>
                  <a:pt x="39497" y="145456"/>
                </a:lnTo>
                <a:lnTo>
                  <a:pt x="42634" y="142319"/>
                </a:lnTo>
                <a:lnTo>
                  <a:pt x="42634" y="141694"/>
                </a:lnTo>
                <a:lnTo>
                  <a:pt x="45771" y="138557"/>
                </a:lnTo>
                <a:lnTo>
                  <a:pt x="45771" y="137933"/>
                </a:lnTo>
                <a:lnTo>
                  <a:pt x="46396" y="137308"/>
                </a:lnTo>
                <a:lnTo>
                  <a:pt x="47020" y="136052"/>
                </a:lnTo>
                <a:lnTo>
                  <a:pt x="48277" y="134795"/>
                </a:lnTo>
                <a:lnTo>
                  <a:pt x="48277" y="134171"/>
                </a:lnTo>
                <a:lnTo>
                  <a:pt x="51414" y="131034"/>
                </a:lnTo>
                <a:lnTo>
                  <a:pt x="51414" y="130409"/>
                </a:lnTo>
                <a:lnTo>
                  <a:pt x="54544" y="127272"/>
                </a:lnTo>
                <a:lnTo>
                  <a:pt x="54544" y="126648"/>
                </a:lnTo>
                <a:lnTo>
                  <a:pt x="57056" y="124135"/>
                </a:lnTo>
                <a:lnTo>
                  <a:pt x="57056" y="123510"/>
                </a:lnTo>
                <a:lnTo>
                  <a:pt x="57681" y="122254"/>
                </a:lnTo>
                <a:lnTo>
                  <a:pt x="60194" y="119749"/>
                </a:lnTo>
                <a:lnTo>
                  <a:pt x="60194" y="119124"/>
                </a:lnTo>
                <a:lnTo>
                  <a:pt x="62699" y="116611"/>
                </a:lnTo>
                <a:lnTo>
                  <a:pt x="62699" y="115987"/>
                </a:lnTo>
                <a:lnTo>
                  <a:pt x="65836" y="112850"/>
                </a:lnTo>
                <a:lnTo>
                  <a:pt x="65836" y="112225"/>
                </a:lnTo>
                <a:lnTo>
                  <a:pt x="68342" y="109720"/>
                </a:lnTo>
                <a:lnTo>
                  <a:pt x="68966" y="108464"/>
                </a:lnTo>
                <a:lnTo>
                  <a:pt x="68966" y="107839"/>
                </a:lnTo>
                <a:lnTo>
                  <a:pt x="71479" y="105326"/>
                </a:lnTo>
                <a:lnTo>
                  <a:pt x="71479" y="104702"/>
                </a:lnTo>
                <a:lnTo>
                  <a:pt x="74608" y="101565"/>
                </a:lnTo>
                <a:lnTo>
                  <a:pt x="74608" y="100940"/>
                </a:lnTo>
                <a:lnTo>
                  <a:pt x="77746" y="97803"/>
                </a:lnTo>
                <a:lnTo>
                  <a:pt x="77746" y="97179"/>
                </a:lnTo>
                <a:lnTo>
                  <a:pt x="79627" y="95298"/>
                </a:lnTo>
                <a:lnTo>
                  <a:pt x="80251" y="94041"/>
                </a:lnTo>
                <a:lnTo>
                  <a:pt x="80251" y="93417"/>
                </a:lnTo>
                <a:lnTo>
                  <a:pt x="83388" y="90280"/>
                </a:lnTo>
                <a:lnTo>
                  <a:pt x="83388" y="89655"/>
                </a:lnTo>
                <a:lnTo>
                  <a:pt x="86525" y="86518"/>
                </a:lnTo>
                <a:lnTo>
                  <a:pt x="86525" y="85894"/>
                </a:lnTo>
                <a:lnTo>
                  <a:pt x="89031" y="83388"/>
                </a:lnTo>
                <a:lnTo>
                  <a:pt x="89031" y="82756"/>
                </a:lnTo>
                <a:lnTo>
                  <a:pt x="90287" y="81508"/>
                </a:lnTo>
                <a:lnTo>
                  <a:pt x="90912" y="80251"/>
                </a:lnTo>
                <a:lnTo>
                  <a:pt x="92168" y="78995"/>
                </a:lnTo>
                <a:lnTo>
                  <a:pt x="92168" y="78370"/>
                </a:lnTo>
                <a:lnTo>
                  <a:pt x="95298" y="75233"/>
                </a:lnTo>
                <a:lnTo>
                  <a:pt x="95298" y="74609"/>
                </a:lnTo>
                <a:lnTo>
                  <a:pt x="97810" y="72103"/>
                </a:lnTo>
                <a:lnTo>
                  <a:pt x="97810" y="71471"/>
                </a:lnTo>
                <a:lnTo>
                  <a:pt x="100940" y="68342"/>
                </a:lnTo>
                <a:lnTo>
                  <a:pt x="100940" y="67710"/>
                </a:lnTo>
                <a:lnTo>
                  <a:pt x="101572" y="66461"/>
                </a:lnTo>
                <a:lnTo>
                  <a:pt x="104077" y="63948"/>
                </a:lnTo>
                <a:lnTo>
                  <a:pt x="104077" y="63324"/>
                </a:lnTo>
                <a:lnTo>
                  <a:pt x="106583" y="60818"/>
                </a:lnTo>
                <a:lnTo>
                  <a:pt x="106583" y="60186"/>
                </a:lnTo>
                <a:lnTo>
                  <a:pt x="109720" y="57057"/>
                </a:lnTo>
                <a:lnTo>
                  <a:pt x="109720" y="56425"/>
                </a:lnTo>
                <a:lnTo>
                  <a:pt x="112225" y="53919"/>
                </a:lnTo>
                <a:lnTo>
                  <a:pt x="112225" y="52663"/>
                </a:lnTo>
                <a:lnTo>
                  <a:pt x="115362" y="49533"/>
                </a:lnTo>
                <a:lnTo>
                  <a:pt x="115362" y="48901"/>
                </a:lnTo>
                <a:lnTo>
                  <a:pt x="118500" y="45772"/>
                </a:lnTo>
                <a:lnTo>
                  <a:pt x="118500" y="45140"/>
                </a:lnTo>
                <a:lnTo>
                  <a:pt x="121005" y="42634"/>
                </a:lnTo>
                <a:lnTo>
                  <a:pt x="121005" y="42010"/>
                </a:lnTo>
                <a:lnTo>
                  <a:pt x="123510" y="39497"/>
                </a:lnTo>
                <a:lnTo>
                  <a:pt x="124142" y="38248"/>
                </a:lnTo>
                <a:lnTo>
                  <a:pt x="124142" y="37616"/>
                </a:lnTo>
                <a:lnTo>
                  <a:pt x="127272" y="34487"/>
                </a:lnTo>
                <a:lnTo>
                  <a:pt x="127272" y="33855"/>
                </a:lnTo>
                <a:lnTo>
                  <a:pt x="129785" y="31349"/>
                </a:lnTo>
                <a:lnTo>
                  <a:pt x="129785" y="30725"/>
                </a:lnTo>
                <a:lnTo>
                  <a:pt x="132914" y="27588"/>
                </a:lnTo>
                <a:lnTo>
                  <a:pt x="132914" y="26963"/>
                </a:lnTo>
                <a:lnTo>
                  <a:pt x="134171" y="25707"/>
                </a:lnTo>
                <a:lnTo>
                  <a:pt x="134795" y="24450"/>
                </a:lnTo>
                <a:lnTo>
                  <a:pt x="136052" y="23202"/>
                </a:lnTo>
                <a:lnTo>
                  <a:pt x="136052" y="22570"/>
                </a:lnTo>
                <a:lnTo>
                  <a:pt x="138557" y="20064"/>
                </a:lnTo>
                <a:lnTo>
                  <a:pt x="138557" y="19440"/>
                </a:lnTo>
                <a:lnTo>
                  <a:pt x="141694" y="16303"/>
                </a:lnTo>
                <a:lnTo>
                  <a:pt x="141694" y="15678"/>
                </a:lnTo>
                <a:lnTo>
                  <a:pt x="144831" y="12541"/>
                </a:lnTo>
                <a:lnTo>
                  <a:pt x="144831" y="11916"/>
                </a:lnTo>
                <a:lnTo>
                  <a:pt x="145456" y="10660"/>
                </a:lnTo>
                <a:lnTo>
                  <a:pt x="147337" y="8779"/>
                </a:lnTo>
                <a:lnTo>
                  <a:pt x="147337" y="8155"/>
                </a:lnTo>
                <a:lnTo>
                  <a:pt x="150474" y="5018"/>
                </a:lnTo>
                <a:lnTo>
                  <a:pt x="150474" y="4393"/>
                </a:lnTo>
                <a:lnTo>
                  <a:pt x="153604" y="1256"/>
                </a:lnTo>
                <a:lnTo>
                  <a:pt x="153604" y="631"/>
                </a:lnTo>
                <a:lnTo>
                  <a:pt x="154236" y="0"/>
                </a:lnTo>
              </a:path>
            </a:pathLst>
          </a:custGeom>
          <a:ln w="22570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611283" y="3363483"/>
            <a:ext cx="154305" cy="432434"/>
          </a:xfrm>
          <a:custGeom>
            <a:avLst/>
            <a:gdLst/>
            <a:ahLst/>
            <a:cxnLst/>
            <a:rect l="l" t="t" r="r" b="b"/>
            <a:pathLst>
              <a:path w="154304" h="432435">
                <a:moveTo>
                  <a:pt x="0" y="431968"/>
                </a:moveTo>
                <a:lnTo>
                  <a:pt x="632" y="430087"/>
                </a:lnTo>
                <a:lnTo>
                  <a:pt x="1256" y="428831"/>
                </a:lnTo>
                <a:lnTo>
                  <a:pt x="1880" y="426950"/>
                </a:lnTo>
                <a:lnTo>
                  <a:pt x="1880" y="425069"/>
                </a:lnTo>
                <a:lnTo>
                  <a:pt x="4393" y="417546"/>
                </a:lnTo>
                <a:lnTo>
                  <a:pt x="4393" y="416289"/>
                </a:lnTo>
                <a:lnTo>
                  <a:pt x="7523" y="406885"/>
                </a:lnTo>
                <a:lnTo>
                  <a:pt x="7523" y="405004"/>
                </a:lnTo>
                <a:lnTo>
                  <a:pt x="8155" y="403755"/>
                </a:lnTo>
                <a:lnTo>
                  <a:pt x="10036" y="398113"/>
                </a:lnTo>
                <a:lnTo>
                  <a:pt x="10036" y="396232"/>
                </a:lnTo>
                <a:lnTo>
                  <a:pt x="10660" y="394351"/>
                </a:lnTo>
                <a:lnTo>
                  <a:pt x="11284" y="393095"/>
                </a:lnTo>
                <a:lnTo>
                  <a:pt x="13165" y="387452"/>
                </a:lnTo>
                <a:lnTo>
                  <a:pt x="13165" y="385571"/>
                </a:lnTo>
                <a:lnTo>
                  <a:pt x="14422" y="381810"/>
                </a:lnTo>
                <a:lnTo>
                  <a:pt x="15046" y="380553"/>
                </a:lnTo>
                <a:lnTo>
                  <a:pt x="16303" y="376792"/>
                </a:lnTo>
                <a:lnTo>
                  <a:pt x="16303" y="374911"/>
                </a:lnTo>
                <a:lnTo>
                  <a:pt x="17559" y="371149"/>
                </a:lnTo>
                <a:lnTo>
                  <a:pt x="18184" y="369900"/>
                </a:lnTo>
                <a:lnTo>
                  <a:pt x="18808" y="368019"/>
                </a:lnTo>
                <a:lnTo>
                  <a:pt x="18808" y="366139"/>
                </a:lnTo>
                <a:lnTo>
                  <a:pt x="21321" y="358615"/>
                </a:lnTo>
                <a:lnTo>
                  <a:pt x="21945" y="357359"/>
                </a:lnTo>
                <a:lnTo>
                  <a:pt x="21945" y="355478"/>
                </a:lnTo>
                <a:lnTo>
                  <a:pt x="24450" y="347955"/>
                </a:lnTo>
                <a:lnTo>
                  <a:pt x="25083" y="346698"/>
                </a:lnTo>
                <a:lnTo>
                  <a:pt x="25083" y="344817"/>
                </a:lnTo>
                <a:lnTo>
                  <a:pt x="27588" y="337294"/>
                </a:lnTo>
                <a:lnTo>
                  <a:pt x="27588" y="335413"/>
                </a:lnTo>
                <a:lnTo>
                  <a:pt x="28212" y="334164"/>
                </a:lnTo>
                <a:lnTo>
                  <a:pt x="30725" y="326641"/>
                </a:lnTo>
                <a:lnTo>
                  <a:pt x="30725" y="324760"/>
                </a:lnTo>
                <a:lnTo>
                  <a:pt x="31349" y="322879"/>
                </a:lnTo>
                <a:lnTo>
                  <a:pt x="31974" y="321623"/>
                </a:lnTo>
                <a:lnTo>
                  <a:pt x="33855" y="315980"/>
                </a:lnTo>
                <a:lnTo>
                  <a:pt x="33855" y="314100"/>
                </a:lnTo>
                <a:lnTo>
                  <a:pt x="34487" y="312219"/>
                </a:lnTo>
                <a:lnTo>
                  <a:pt x="35111" y="310962"/>
                </a:lnTo>
                <a:lnTo>
                  <a:pt x="36367" y="307201"/>
                </a:lnTo>
                <a:lnTo>
                  <a:pt x="36367" y="305320"/>
                </a:lnTo>
                <a:lnTo>
                  <a:pt x="38248" y="299677"/>
                </a:lnTo>
                <a:lnTo>
                  <a:pt x="38873" y="298428"/>
                </a:lnTo>
                <a:lnTo>
                  <a:pt x="39497" y="296548"/>
                </a:lnTo>
                <a:lnTo>
                  <a:pt x="39497" y="294667"/>
                </a:lnTo>
                <a:lnTo>
                  <a:pt x="41378" y="289024"/>
                </a:lnTo>
                <a:lnTo>
                  <a:pt x="42010" y="287768"/>
                </a:lnTo>
                <a:lnTo>
                  <a:pt x="42635" y="285887"/>
                </a:lnTo>
                <a:lnTo>
                  <a:pt x="42635" y="284006"/>
                </a:lnTo>
                <a:lnTo>
                  <a:pt x="45140" y="276483"/>
                </a:lnTo>
                <a:lnTo>
                  <a:pt x="45140" y="275226"/>
                </a:lnTo>
                <a:lnTo>
                  <a:pt x="48277" y="265822"/>
                </a:lnTo>
                <a:lnTo>
                  <a:pt x="48277" y="264573"/>
                </a:lnTo>
                <a:lnTo>
                  <a:pt x="51414" y="255169"/>
                </a:lnTo>
                <a:lnTo>
                  <a:pt x="51414" y="253288"/>
                </a:lnTo>
                <a:lnTo>
                  <a:pt x="52039" y="252032"/>
                </a:lnTo>
                <a:lnTo>
                  <a:pt x="53919" y="246389"/>
                </a:lnTo>
                <a:lnTo>
                  <a:pt x="53919" y="244509"/>
                </a:lnTo>
                <a:lnTo>
                  <a:pt x="55176" y="240747"/>
                </a:lnTo>
                <a:lnTo>
                  <a:pt x="55800" y="239490"/>
                </a:lnTo>
                <a:lnTo>
                  <a:pt x="57057" y="235729"/>
                </a:lnTo>
                <a:lnTo>
                  <a:pt x="57057" y="233848"/>
                </a:lnTo>
                <a:lnTo>
                  <a:pt x="58306" y="230086"/>
                </a:lnTo>
                <a:lnTo>
                  <a:pt x="58937" y="228837"/>
                </a:lnTo>
                <a:lnTo>
                  <a:pt x="59562" y="226957"/>
                </a:lnTo>
                <a:lnTo>
                  <a:pt x="59562" y="225076"/>
                </a:lnTo>
                <a:lnTo>
                  <a:pt x="62075" y="217552"/>
                </a:lnTo>
                <a:lnTo>
                  <a:pt x="62699" y="216296"/>
                </a:lnTo>
                <a:lnTo>
                  <a:pt x="62699" y="214415"/>
                </a:lnTo>
                <a:lnTo>
                  <a:pt x="65204" y="206892"/>
                </a:lnTo>
                <a:lnTo>
                  <a:pt x="65837" y="205635"/>
                </a:lnTo>
                <a:lnTo>
                  <a:pt x="65837" y="203755"/>
                </a:lnTo>
                <a:lnTo>
                  <a:pt x="68342" y="196231"/>
                </a:lnTo>
                <a:lnTo>
                  <a:pt x="68342" y="194350"/>
                </a:lnTo>
                <a:lnTo>
                  <a:pt x="68966" y="193101"/>
                </a:lnTo>
                <a:lnTo>
                  <a:pt x="71479" y="185578"/>
                </a:lnTo>
                <a:lnTo>
                  <a:pt x="71479" y="183697"/>
                </a:lnTo>
                <a:lnTo>
                  <a:pt x="72103" y="182441"/>
                </a:lnTo>
                <a:lnTo>
                  <a:pt x="74608" y="174917"/>
                </a:lnTo>
                <a:lnTo>
                  <a:pt x="74608" y="173037"/>
                </a:lnTo>
                <a:lnTo>
                  <a:pt x="75241" y="171156"/>
                </a:lnTo>
                <a:lnTo>
                  <a:pt x="75865" y="169899"/>
                </a:lnTo>
                <a:lnTo>
                  <a:pt x="77121" y="166138"/>
                </a:lnTo>
                <a:lnTo>
                  <a:pt x="77121" y="164257"/>
                </a:lnTo>
                <a:lnTo>
                  <a:pt x="79002" y="158614"/>
                </a:lnTo>
                <a:lnTo>
                  <a:pt x="79627" y="157366"/>
                </a:lnTo>
                <a:lnTo>
                  <a:pt x="80251" y="155485"/>
                </a:lnTo>
                <a:lnTo>
                  <a:pt x="80251" y="153604"/>
                </a:lnTo>
                <a:lnTo>
                  <a:pt x="82132" y="147961"/>
                </a:lnTo>
                <a:lnTo>
                  <a:pt x="82764" y="146705"/>
                </a:lnTo>
                <a:lnTo>
                  <a:pt x="83389" y="144824"/>
                </a:lnTo>
                <a:lnTo>
                  <a:pt x="83389" y="142943"/>
                </a:lnTo>
                <a:lnTo>
                  <a:pt x="85894" y="135420"/>
                </a:lnTo>
                <a:lnTo>
                  <a:pt x="85894" y="134163"/>
                </a:lnTo>
                <a:lnTo>
                  <a:pt x="89031" y="124759"/>
                </a:lnTo>
                <a:lnTo>
                  <a:pt x="89031" y="123510"/>
                </a:lnTo>
                <a:lnTo>
                  <a:pt x="92168" y="114106"/>
                </a:lnTo>
                <a:lnTo>
                  <a:pt x="92168" y="112225"/>
                </a:lnTo>
                <a:lnTo>
                  <a:pt x="92793" y="110969"/>
                </a:lnTo>
                <a:lnTo>
                  <a:pt x="94674" y="105326"/>
                </a:lnTo>
                <a:lnTo>
                  <a:pt x="94674" y="103446"/>
                </a:lnTo>
                <a:lnTo>
                  <a:pt x="95298" y="101565"/>
                </a:lnTo>
                <a:lnTo>
                  <a:pt x="95930" y="100308"/>
                </a:lnTo>
                <a:lnTo>
                  <a:pt x="97811" y="94666"/>
                </a:lnTo>
                <a:lnTo>
                  <a:pt x="97811" y="92785"/>
                </a:lnTo>
                <a:lnTo>
                  <a:pt x="99060" y="89023"/>
                </a:lnTo>
                <a:lnTo>
                  <a:pt x="99691" y="87774"/>
                </a:lnTo>
                <a:lnTo>
                  <a:pt x="100940" y="84013"/>
                </a:lnTo>
                <a:lnTo>
                  <a:pt x="100940" y="82132"/>
                </a:lnTo>
                <a:lnTo>
                  <a:pt x="102821" y="76489"/>
                </a:lnTo>
                <a:lnTo>
                  <a:pt x="103453" y="75233"/>
                </a:lnTo>
                <a:lnTo>
                  <a:pt x="103453" y="73352"/>
                </a:lnTo>
                <a:lnTo>
                  <a:pt x="105959" y="65829"/>
                </a:lnTo>
                <a:lnTo>
                  <a:pt x="106583" y="64572"/>
                </a:lnTo>
                <a:lnTo>
                  <a:pt x="106583" y="62692"/>
                </a:lnTo>
                <a:lnTo>
                  <a:pt x="107839" y="58930"/>
                </a:lnTo>
                <a:lnTo>
                  <a:pt x="109096" y="57681"/>
                </a:lnTo>
                <a:lnTo>
                  <a:pt x="109096" y="57049"/>
                </a:lnTo>
                <a:lnTo>
                  <a:pt x="112226" y="53919"/>
                </a:lnTo>
                <a:lnTo>
                  <a:pt x="112226" y="53287"/>
                </a:lnTo>
                <a:lnTo>
                  <a:pt x="112857" y="52663"/>
                </a:lnTo>
                <a:lnTo>
                  <a:pt x="113482" y="51407"/>
                </a:lnTo>
                <a:lnTo>
                  <a:pt x="115363" y="49526"/>
                </a:lnTo>
                <a:lnTo>
                  <a:pt x="115363" y="48901"/>
                </a:lnTo>
                <a:lnTo>
                  <a:pt x="117868" y="46396"/>
                </a:lnTo>
                <a:lnTo>
                  <a:pt x="117868" y="45764"/>
                </a:lnTo>
                <a:lnTo>
                  <a:pt x="121005" y="42634"/>
                </a:lnTo>
                <a:lnTo>
                  <a:pt x="121005" y="42002"/>
                </a:lnTo>
                <a:lnTo>
                  <a:pt x="124142" y="38873"/>
                </a:lnTo>
                <a:lnTo>
                  <a:pt x="124142" y="37616"/>
                </a:lnTo>
                <a:lnTo>
                  <a:pt x="126648" y="35111"/>
                </a:lnTo>
                <a:lnTo>
                  <a:pt x="126648" y="34479"/>
                </a:lnTo>
                <a:lnTo>
                  <a:pt x="129785" y="31349"/>
                </a:lnTo>
                <a:lnTo>
                  <a:pt x="129785" y="30717"/>
                </a:lnTo>
                <a:lnTo>
                  <a:pt x="132915" y="27588"/>
                </a:lnTo>
                <a:lnTo>
                  <a:pt x="132915" y="26956"/>
                </a:lnTo>
                <a:lnTo>
                  <a:pt x="135428" y="24450"/>
                </a:lnTo>
                <a:lnTo>
                  <a:pt x="135428" y="23194"/>
                </a:lnTo>
                <a:lnTo>
                  <a:pt x="138557" y="20064"/>
                </a:lnTo>
                <a:lnTo>
                  <a:pt x="138557" y="19432"/>
                </a:lnTo>
                <a:lnTo>
                  <a:pt x="141694" y="16303"/>
                </a:lnTo>
                <a:lnTo>
                  <a:pt x="141694" y="15671"/>
                </a:lnTo>
                <a:lnTo>
                  <a:pt x="144200" y="13165"/>
                </a:lnTo>
                <a:lnTo>
                  <a:pt x="144200" y="12541"/>
                </a:lnTo>
                <a:lnTo>
                  <a:pt x="146081" y="10660"/>
                </a:lnTo>
                <a:lnTo>
                  <a:pt x="146713" y="9404"/>
                </a:lnTo>
                <a:lnTo>
                  <a:pt x="147337" y="8779"/>
                </a:lnTo>
                <a:lnTo>
                  <a:pt x="147337" y="8147"/>
                </a:lnTo>
                <a:lnTo>
                  <a:pt x="150474" y="5018"/>
                </a:lnTo>
                <a:lnTo>
                  <a:pt x="150474" y="4386"/>
                </a:lnTo>
                <a:lnTo>
                  <a:pt x="152979" y="1880"/>
                </a:lnTo>
                <a:lnTo>
                  <a:pt x="152979" y="1256"/>
                </a:lnTo>
                <a:lnTo>
                  <a:pt x="154236" y="0"/>
                </a:lnTo>
              </a:path>
            </a:pathLst>
          </a:custGeom>
          <a:ln w="22570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512854" y="3795452"/>
            <a:ext cx="98425" cy="342265"/>
          </a:xfrm>
          <a:custGeom>
            <a:avLst/>
            <a:gdLst/>
            <a:ahLst/>
            <a:cxnLst/>
            <a:rect l="l" t="t" r="r" b="b"/>
            <a:pathLst>
              <a:path w="98425" h="342264">
                <a:moveTo>
                  <a:pt x="0" y="341680"/>
                </a:moveTo>
                <a:lnTo>
                  <a:pt x="0" y="341056"/>
                </a:lnTo>
                <a:lnTo>
                  <a:pt x="624" y="339175"/>
                </a:lnTo>
                <a:lnTo>
                  <a:pt x="624" y="337294"/>
                </a:lnTo>
                <a:lnTo>
                  <a:pt x="1256" y="336038"/>
                </a:lnTo>
                <a:lnTo>
                  <a:pt x="3761" y="328514"/>
                </a:lnTo>
                <a:lnTo>
                  <a:pt x="3761" y="326633"/>
                </a:lnTo>
                <a:lnTo>
                  <a:pt x="4386" y="325385"/>
                </a:lnTo>
                <a:lnTo>
                  <a:pt x="6899" y="317861"/>
                </a:lnTo>
                <a:lnTo>
                  <a:pt x="6899" y="315980"/>
                </a:lnTo>
                <a:lnTo>
                  <a:pt x="7523" y="314100"/>
                </a:lnTo>
                <a:lnTo>
                  <a:pt x="8147" y="312843"/>
                </a:lnTo>
                <a:lnTo>
                  <a:pt x="9404" y="309081"/>
                </a:lnTo>
                <a:lnTo>
                  <a:pt x="9404" y="307201"/>
                </a:lnTo>
                <a:lnTo>
                  <a:pt x="11284" y="301558"/>
                </a:lnTo>
                <a:lnTo>
                  <a:pt x="11909" y="300302"/>
                </a:lnTo>
                <a:lnTo>
                  <a:pt x="12541" y="298421"/>
                </a:lnTo>
                <a:lnTo>
                  <a:pt x="12541" y="296540"/>
                </a:lnTo>
                <a:lnTo>
                  <a:pt x="14422" y="290897"/>
                </a:lnTo>
                <a:lnTo>
                  <a:pt x="15046" y="289649"/>
                </a:lnTo>
                <a:lnTo>
                  <a:pt x="15671" y="287768"/>
                </a:lnTo>
                <a:lnTo>
                  <a:pt x="15671" y="285887"/>
                </a:lnTo>
                <a:lnTo>
                  <a:pt x="18184" y="278363"/>
                </a:lnTo>
                <a:lnTo>
                  <a:pt x="18184" y="277107"/>
                </a:lnTo>
                <a:lnTo>
                  <a:pt x="21313" y="267703"/>
                </a:lnTo>
                <a:lnTo>
                  <a:pt x="21313" y="266446"/>
                </a:lnTo>
                <a:lnTo>
                  <a:pt x="24450" y="257042"/>
                </a:lnTo>
                <a:lnTo>
                  <a:pt x="24450" y="255162"/>
                </a:lnTo>
                <a:lnTo>
                  <a:pt x="25075" y="253913"/>
                </a:lnTo>
                <a:lnTo>
                  <a:pt x="26956" y="248270"/>
                </a:lnTo>
                <a:lnTo>
                  <a:pt x="26956" y="246389"/>
                </a:lnTo>
                <a:lnTo>
                  <a:pt x="27588" y="244508"/>
                </a:lnTo>
                <a:lnTo>
                  <a:pt x="28212" y="243252"/>
                </a:lnTo>
                <a:lnTo>
                  <a:pt x="30093" y="237610"/>
                </a:lnTo>
                <a:lnTo>
                  <a:pt x="30093" y="235729"/>
                </a:lnTo>
                <a:lnTo>
                  <a:pt x="31350" y="231967"/>
                </a:lnTo>
                <a:lnTo>
                  <a:pt x="31974" y="230711"/>
                </a:lnTo>
                <a:lnTo>
                  <a:pt x="33230" y="226949"/>
                </a:lnTo>
                <a:lnTo>
                  <a:pt x="33230" y="225068"/>
                </a:lnTo>
                <a:lnTo>
                  <a:pt x="35111" y="219426"/>
                </a:lnTo>
                <a:lnTo>
                  <a:pt x="35736" y="218177"/>
                </a:lnTo>
                <a:lnTo>
                  <a:pt x="35736" y="216296"/>
                </a:lnTo>
                <a:lnTo>
                  <a:pt x="38241" y="208773"/>
                </a:lnTo>
                <a:lnTo>
                  <a:pt x="38873" y="207516"/>
                </a:lnTo>
                <a:lnTo>
                  <a:pt x="38873" y="205635"/>
                </a:lnTo>
                <a:lnTo>
                  <a:pt x="42002" y="196231"/>
                </a:lnTo>
                <a:lnTo>
                  <a:pt x="42002" y="194975"/>
                </a:lnTo>
                <a:lnTo>
                  <a:pt x="44515" y="187451"/>
                </a:lnTo>
                <a:lnTo>
                  <a:pt x="44515" y="185571"/>
                </a:lnTo>
                <a:lnTo>
                  <a:pt x="45140" y="184322"/>
                </a:lnTo>
                <a:lnTo>
                  <a:pt x="47645" y="176798"/>
                </a:lnTo>
                <a:lnTo>
                  <a:pt x="47645" y="174917"/>
                </a:lnTo>
                <a:lnTo>
                  <a:pt x="48277" y="173037"/>
                </a:lnTo>
                <a:lnTo>
                  <a:pt x="48902" y="171780"/>
                </a:lnTo>
                <a:lnTo>
                  <a:pt x="50158" y="168019"/>
                </a:lnTo>
                <a:lnTo>
                  <a:pt x="50158" y="166138"/>
                </a:lnTo>
                <a:lnTo>
                  <a:pt x="51407" y="162376"/>
                </a:lnTo>
                <a:lnTo>
                  <a:pt x="52039" y="161120"/>
                </a:lnTo>
                <a:lnTo>
                  <a:pt x="53288" y="157358"/>
                </a:lnTo>
                <a:lnTo>
                  <a:pt x="53288" y="155477"/>
                </a:lnTo>
                <a:lnTo>
                  <a:pt x="55168" y="149835"/>
                </a:lnTo>
                <a:lnTo>
                  <a:pt x="55800" y="148586"/>
                </a:lnTo>
                <a:lnTo>
                  <a:pt x="56425" y="146705"/>
                </a:lnTo>
                <a:lnTo>
                  <a:pt x="56425" y="144824"/>
                </a:lnTo>
                <a:lnTo>
                  <a:pt x="58938" y="137301"/>
                </a:lnTo>
                <a:lnTo>
                  <a:pt x="58938" y="136044"/>
                </a:lnTo>
                <a:lnTo>
                  <a:pt x="62067" y="126640"/>
                </a:lnTo>
                <a:lnTo>
                  <a:pt x="62067" y="125384"/>
                </a:lnTo>
                <a:lnTo>
                  <a:pt x="65204" y="115980"/>
                </a:lnTo>
                <a:lnTo>
                  <a:pt x="65204" y="114099"/>
                </a:lnTo>
                <a:lnTo>
                  <a:pt x="65829" y="112850"/>
                </a:lnTo>
                <a:lnTo>
                  <a:pt x="67710" y="107207"/>
                </a:lnTo>
                <a:lnTo>
                  <a:pt x="67710" y="105326"/>
                </a:lnTo>
                <a:lnTo>
                  <a:pt x="68342" y="103446"/>
                </a:lnTo>
                <a:lnTo>
                  <a:pt x="68966" y="102189"/>
                </a:lnTo>
                <a:lnTo>
                  <a:pt x="70847" y="96547"/>
                </a:lnTo>
                <a:lnTo>
                  <a:pt x="70847" y="94666"/>
                </a:lnTo>
                <a:lnTo>
                  <a:pt x="72104" y="90904"/>
                </a:lnTo>
                <a:lnTo>
                  <a:pt x="72728" y="89648"/>
                </a:lnTo>
                <a:lnTo>
                  <a:pt x="73985" y="85886"/>
                </a:lnTo>
                <a:lnTo>
                  <a:pt x="73985" y="84005"/>
                </a:lnTo>
                <a:lnTo>
                  <a:pt x="75233" y="80244"/>
                </a:lnTo>
                <a:lnTo>
                  <a:pt x="75865" y="78995"/>
                </a:lnTo>
                <a:lnTo>
                  <a:pt x="76489" y="77114"/>
                </a:lnTo>
                <a:lnTo>
                  <a:pt x="76489" y="75233"/>
                </a:lnTo>
                <a:lnTo>
                  <a:pt x="78995" y="67710"/>
                </a:lnTo>
                <a:lnTo>
                  <a:pt x="79627" y="66453"/>
                </a:lnTo>
                <a:lnTo>
                  <a:pt x="79627" y="64572"/>
                </a:lnTo>
                <a:lnTo>
                  <a:pt x="82756" y="55168"/>
                </a:lnTo>
                <a:lnTo>
                  <a:pt x="82756" y="53912"/>
                </a:lnTo>
                <a:lnTo>
                  <a:pt x="85270" y="46389"/>
                </a:lnTo>
                <a:lnTo>
                  <a:pt x="85270" y="44508"/>
                </a:lnTo>
                <a:lnTo>
                  <a:pt x="85894" y="43259"/>
                </a:lnTo>
                <a:lnTo>
                  <a:pt x="88399" y="35735"/>
                </a:lnTo>
                <a:lnTo>
                  <a:pt x="88399" y="33855"/>
                </a:lnTo>
                <a:lnTo>
                  <a:pt x="89031" y="31974"/>
                </a:lnTo>
                <a:lnTo>
                  <a:pt x="89656" y="30717"/>
                </a:lnTo>
                <a:lnTo>
                  <a:pt x="91536" y="25075"/>
                </a:lnTo>
                <a:lnTo>
                  <a:pt x="91536" y="23194"/>
                </a:lnTo>
                <a:lnTo>
                  <a:pt x="92161" y="21313"/>
                </a:lnTo>
                <a:lnTo>
                  <a:pt x="92793" y="20057"/>
                </a:lnTo>
                <a:lnTo>
                  <a:pt x="94041" y="16295"/>
                </a:lnTo>
                <a:lnTo>
                  <a:pt x="94041" y="14414"/>
                </a:lnTo>
                <a:lnTo>
                  <a:pt x="95922" y="8772"/>
                </a:lnTo>
                <a:lnTo>
                  <a:pt x="96554" y="7523"/>
                </a:lnTo>
                <a:lnTo>
                  <a:pt x="97179" y="5642"/>
                </a:lnTo>
                <a:lnTo>
                  <a:pt x="97179" y="3761"/>
                </a:lnTo>
                <a:lnTo>
                  <a:pt x="98435" y="0"/>
                </a:lnTo>
              </a:path>
            </a:pathLst>
          </a:custGeom>
          <a:ln w="22570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809358" y="2729641"/>
            <a:ext cx="154940" cy="168275"/>
          </a:xfrm>
          <a:custGeom>
            <a:avLst/>
            <a:gdLst/>
            <a:ahLst/>
            <a:cxnLst/>
            <a:rect l="l" t="t" r="r" b="b"/>
            <a:pathLst>
              <a:path w="154939" h="168275">
                <a:moveTo>
                  <a:pt x="0" y="84013"/>
                </a:moveTo>
                <a:lnTo>
                  <a:pt x="624" y="84013"/>
                </a:lnTo>
                <a:lnTo>
                  <a:pt x="1257" y="87774"/>
                </a:lnTo>
                <a:lnTo>
                  <a:pt x="1880" y="93417"/>
                </a:lnTo>
                <a:lnTo>
                  <a:pt x="1880" y="99684"/>
                </a:lnTo>
                <a:lnTo>
                  <a:pt x="2505" y="104702"/>
                </a:lnTo>
                <a:lnTo>
                  <a:pt x="3137" y="107832"/>
                </a:lnTo>
                <a:lnTo>
                  <a:pt x="3761" y="109088"/>
                </a:lnTo>
                <a:lnTo>
                  <a:pt x="4386" y="106583"/>
                </a:lnTo>
                <a:lnTo>
                  <a:pt x="4386" y="98428"/>
                </a:lnTo>
                <a:lnTo>
                  <a:pt x="5018" y="84637"/>
                </a:lnTo>
                <a:lnTo>
                  <a:pt x="5642" y="67085"/>
                </a:lnTo>
                <a:lnTo>
                  <a:pt x="6266" y="43883"/>
                </a:lnTo>
                <a:lnTo>
                  <a:pt x="6898" y="31349"/>
                </a:lnTo>
                <a:lnTo>
                  <a:pt x="7523" y="33855"/>
                </a:lnTo>
                <a:lnTo>
                  <a:pt x="7523" y="44515"/>
                </a:lnTo>
                <a:lnTo>
                  <a:pt x="8147" y="62692"/>
                </a:lnTo>
                <a:lnTo>
                  <a:pt x="8779" y="78370"/>
                </a:lnTo>
                <a:lnTo>
                  <a:pt x="9404" y="87774"/>
                </a:lnTo>
                <a:lnTo>
                  <a:pt x="10028" y="96547"/>
                </a:lnTo>
                <a:lnTo>
                  <a:pt x="10660" y="101565"/>
                </a:lnTo>
                <a:lnTo>
                  <a:pt x="10660" y="96547"/>
                </a:lnTo>
                <a:lnTo>
                  <a:pt x="11285" y="85894"/>
                </a:lnTo>
                <a:lnTo>
                  <a:pt x="11909" y="74609"/>
                </a:lnTo>
                <a:lnTo>
                  <a:pt x="12542" y="60811"/>
                </a:lnTo>
                <a:lnTo>
                  <a:pt x="13165" y="45763"/>
                </a:lnTo>
                <a:lnTo>
                  <a:pt x="13165" y="38241"/>
                </a:lnTo>
                <a:lnTo>
                  <a:pt x="13790" y="44515"/>
                </a:lnTo>
                <a:lnTo>
                  <a:pt x="14423" y="62692"/>
                </a:lnTo>
                <a:lnTo>
                  <a:pt x="15046" y="87774"/>
                </a:lnTo>
                <a:lnTo>
                  <a:pt x="15671" y="107832"/>
                </a:lnTo>
                <a:lnTo>
                  <a:pt x="16303" y="122878"/>
                </a:lnTo>
                <a:lnTo>
                  <a:pt x="16303" y="134163"/>
                </a:lnTo>
                <a:lnTo>
                  <a:pt x="16927" y="137925"/>
                </a:lnTo>
                <a:lnTo>
                  <a:pt x="17551" y="136044"/>
                </a:lnTo>
                <a:lnTo>
                  <a:pt x="18183" y="131658"/>
                </a:lnTo>
                <a:lnTo>
                  <a:pt x="18808" y="122254"/>
                </a:lnTo>
                <a:lnTo>
                  <a:pt x="19432" y="106583"/>
                </a:lnTo>
                <a:lnTo>
                  <a:pt x="19432" y="92161"/>
                </a:lnTo>
                <a:lnTo>
                  <a:pt x="20064" y="84637"/>
                </a:lnTo>
                <a:lnTo>
                  <a:pt x="20689" y="89023"/>
                </a:lnTo>
                <a:lnTo>
                  <a:pt x="21313" y="101565"/>
                </a:lnTo>
                <a:lnTo>
                  <a:pt x="21945" y="117868"/>
                </a:lnTo>
                <a:lnTo>
                  <a:pt x="21945" y="131658"/>
                </a:lnTo>
                <a:lnTo>
                  <a:pt x="22570" y="141062"/>
                </a:lnTo>
                <a:lnTo>
                  <a:pt x="23194" y="147961"/>
                </a:lnTo>
                <a:lnTo>
                  <a:pt x="23826" y="151723"/>
                </a:lnTo>
                <a:lnTo>
                  <a:pt x="24450" y="149210"/>
                </a:lnTo>
                <a:lnTo>
                  <a:pt x="25075" y="141687"/>
                </a:lnTo>
                <a:lnTo>
                  <a:pt x="25075" y="133539"/>
                </a:lnTo>
                <a:lnTo>
                  <a:pt x="25707" y="121630"/>
                </a:lnTo>
                <a:lnTo>
                  <a:pt x="26331" y="109088"/>
                </a:lnTo>
                <a:lnTo>
                  <a:pt x="26956" y="101565"/>
                </a:lnTo>
                <a:lnTo>
                  <a:pt x="27588" y="105326"/>
                </a:lnTo>
                <a:lnTo>
                  <a:pt x="28212" y="116611"/>
                </a:lnTo>
                <a:lnTo>
                  <a:pt x="28212" y="129777"/>
                </a:lnTo>
                <a:lnTo>
                  <a:pt x="28837" y="139806"/>
                </a:lnTo>
                <a:lnTo>
                  <a:pt x="29469" y="146705"/>
                </a:lnTo>
                <a:lnTo>
                  <a:pt x="30093" y="150467"/>
                </a:lnTo>
                <a:lnTo>
                  <a:pt x="30717" y="152972"/>
                </a:lnTo>
                <a:lnTo>
                  <a:pt x="30717" y="149842"/>
                </a:lnTo>
                <a:lnTo>
                  <a:pt x="31349" y="139806"/>
                </a:lnTo>
                <a:lnTo>
                  <a:pt x="31974" y="126016"/>
                </a:lnTo>
                <a:lnTo>
                  <a:pt x="32598" y="109713"/>
                </a:lnTo>
                <a:lnTo>
                  <a:pt x="33230" y="92161"/>
                </a:lnTo>
                <a:lnTo>
                  <a:pt x="33855" y="80876"/>
                </a:lnTo>
                <a:lnTo>
                  <a:pt x="33855" y="82756"/>
                </a:lnTo>
                <a:lnTo>
                  <a:pt x="34479" y="91536"/>
                </a:lnTo>
                <a:lnTo>
                  <a:pt x="35111" y="102821"/>
                </a:lnTo>
                <a:lnTo>
                  <a:pt x="35735" y="113474"/>
                </a:lnTo>
                <a:lnTo>
                  <a:pt x="36360" y="120998"/>
                </a:lnTo>
                <a:lnTo>
                  <a:pt x="36992" y="124135"/>
                </a:lnTo>
                <a:lnTo>
                  <a:pt x="36992" y="126640"/>
                </a:lnTo>
                <a:lnTo>
                  <a:pt x="37616" y="127897"/>
                </a:lnTo>
                <a:lnTo>
                  <a:pt x="38241" y="126016"/>
                </a:lnTo>
                <a:lnTo>
                  <a:pt x="38873" y="117868"/>
                </a:lnTo>
                <a:lnTo>
                  <a:pt x="39497" y="105326"/>
                </a:lnTo>
                <a:lnTo>
                  <a:pt x="39497" y="91536"/>
                </a:lnTo>
                <a:lnTo>
                  <a:pt x="40122" y="82132"/>
                </a:lnTo>
                <a:lnTo>
                  <a:pt x="40754" y="82132"/>
                </a:lnTo>
                <a:lnTo>
                  <a:pt x="41378" y="87143"/>
                </a:lnTo>
                <a:lnTo>
                  <a:pt x="42002" y="94041"/>
                </a:lnTo>
                <a:lnTo>
                  <a:pt x="42635" y="101565"/>
                </a:lnTo>
                <a:lnTo>
                  <a:pt x="42635" y="107832"/>
                </a:lnTo>
                <a:lnTo>
                  <a:pt x="43259" y="110345"/>
                </a:lnTo>
                <a:lnTo>
                  <a:pt x="43883" y="111593"/>
                </a:lnTo>
                <a:lnTo>
                  <a:pt x="44516" y="107832"/>
                </a:lnTo>
                <a:lnTo>
                  <a:pt x="45140" y="102189"/>
                </a:lnTo>
                <a:lnTo>
                  <a:pt x="45764" y="94666"/>
                </a:lnTo>
                <a:lnTo>
                  <a:pt x="45764" y="84013"/>
                </a:lnTo>
                <a:lnTo>
                  <a:pt x="46396" y="71471"/>
                </a:lnTo>
                <a:lnTo>
                  <a:pt x="47020" y="61443"/>
                </a:lnTo>
                <a:lnTo>
                  <a:pt x="47645" y="61443"/>
                </a:lnTo>
                <a:lnTo>
                  <a:pt x="48277" y="68966"/>
                </a:lnTo>
                <a:lnTo>
                  <a:pt x="48277" y="81500"/>
                </a:lnTo>
                <a:lnTo>
                  <a:pt x="48901" y="95298"/>
                </a:lnTo>
                <a:lnTo>
                  <a:pt x="49526" y="105951"/>
                </a:lnTo>
                <a:lnTo>
                  <a:pt x="50158" y="110969"/>
                </a:lnTo>
                <a:lnTo>
                  <a:pt x="50782" y="113474"/>
                </a:lnTo>
                <a:lnTo>
                  <a:pt x="51407" y="111593"/>
                </a:lnTo>
                <a:lnTo>
                  <a:pt x="51407" y="104702"/>
                </a:lnTo>
                <a:lnTo>
                  <a:pt x="52039" y="95922"/>
                </a:lnTo>
                <a:lnTo>
                  <a:pt x="52663" y="80876"/>
                </a:lnTo>
                <a:lnTo>
                  <a:pt x="53287" y="60186"/>
                </a:lnTo>
                <a:lnTo>
                  <a:pt x="53920" y="46396"/>
                </a:lnTo>
                <a:lnTo>
                  <a:pt x="54544" y="42634"/>
                </a:lnTo>
                <a:lnTo>
                  <a:pt x="54544" y="48277"/>
                </a:lnTo>
                <a:lnTo>
                  <a:pt x="55168" y="61443"/>
                </a:lnTo>
                <a:lnTo>
                  <a:pt x="55801" y="72096"/>
                </a:lnTo>
                <a:lnTo>
                  <a:pt x="56425" y="77738"/>
                </a:lnTo>
                <a:lnTo>
                  <a:pt x="57049" y="78995"/>
                </a:lnTo>
                <a:lnTo>
                  <a:pt x="57049" y="77738"/>
                </a:lnTo>
                <a:lnTo>
                  <a:pt x="57682" y="70215"/>
                </a:lnTo>
                <a:lnTo>
                  <a:pt x="58305" y="60811"/>
                </a:lnTo>
                <a:lnTo>
                  <a:pt x="58937" y="48901"/>
                </a:lnTo>
                <a:lnTo>
                  <a:pt x="59562" y="31349"/>
                </a:lnTo>
                <a:lnTo>
                  <a:pt x="60186" y="14422"/>
                </a:lnTo>
                <a:lnTo>
                  <a:pt x="60186" y="9404"/>
                </a:lnTo>
                <a:lnTo>
                  <a:pt x="60818" y="14422"/>
                </a:lnTo>
                <a:lnTo>
                  <a:pt x="61443" y="30093"/>
                </a:lnTo>
                <a:lnTo>
                  <a:pt x="62067" y="52039"/>
                </a:lnTo>
                <a:lnTo>
                  <a:pt x="62699" y="70215"/>
                </a:lnTo>
                <a:lnTo>
                  <a:pt x="62699" y="82756"/>
                </a:lnTo>
                <a:lnTo>
                  <a:pt x="63324" y="89655"/>
                </a:lnTo>
                <a:lnTo>
                  <a:pt x="63948" y="94041"/>
                </a:lnTo>
                <a:lnTo>
                  <a:pt x="64580" y="94041"/>
                </a:lnTo>
                <a:lnTo>
                  <a:pt x="65829" y="91536"/>
                </a:lnTo>
                <a:lnTo>
                  <a:pt x="65829" y="85894"/>
                </a:lnTo>
                <a:lnTo>
                  <a:pt x="66461" y="77738"/>
                </a:lnTo>
                <a:lnTo>
                  <a:pt x="67086" y="72728"/>
                </a:lnTo>
                <a:lnTo>
                  <a:pt x="67710" y="74609"/>
                </a:lnTo>
                <a:lnTo>
                  <a:pt x="68967" y="80876"/>
                </a:lnTo>
                <a:lnTo>
                  <a:pt x="68967" y="82756"/>
                </a:lnTo>
                <a:lnTo>
                  <a:pt x="69591" y="84013"/>
                </a:lnTo>
                <a:lnTo>
                  <a:pt x="70222" y="86518"/>
                </a:lnTo>
                <a:lnTo>
                  <a:pt x="70848" y="87774"/>
                </a:lnTo>
                <a:lnTo>
                  <a:pt x="71471" y="85262"/>
                </a:lnTo>
                <a:lnTo>
                  <a:pt x="71471" y="82132"/>
                </a:lnTo>
                <a:lnTo>
                  <a:pt x="72103" y="78995"/>
                </a:lnTo>
                <a:lnTo>
                  <a:pt x="72728" y="73977"/>
                </a:lnTo>
                <a:lnTo>
                  <a:pt x="73352" y="68334"/>
                </a:lnTo>
                <a:lnTo>
                  <a:pt x="73984" y="63324"/>
                </a:lnTo>
                <a:lnTo>
                  <a:pt x="74609" y="64572"/>
                </a:lnTo>
                <a:lnTo>
                  <a:pt x="74609" y="70847"/>
                </a:lnTo>
                <a:lnTo>
                  <a:pt x="75233" y="77114"/>
                </a:lnTo>
                <a:lnTo>
                  <a:pt x="75865" y="79619"/>
                </a:lnTo>
                <a:lnTo>
                  <a:pt x="76489" y="80251"/>
                </a:lnTo>
                <a:lnTo>
                  <a:pt x="77114" y="79619"/>
                </a:lnTo>
                <a:lnTo>
                  <a:pt x="77746" y="78370"/>
                </a:lnTo>
                <a:lnTo>
                  <a:pt x="77746" y="75233"/>
                </a:lnTo>
                <a:lnTo>
                  <a:pt x="78370" y="66453"/>
                </a:lnTo>
                <a:lnTo>
                  <a:pt x="78995" y="54544"/>
                </a:lnTo>
                <a:lnTo>
                  <a:pt x="79627" y="35111"/>
                </a:lnTo>
                <a:lnTo>
                  <a:pt x="80252" y="13165"/>
                </a:lnTo>
                <a:lnTo>
                  <a:pt x="80252" y="624"/>
                </a:lnTo>
                <a:lnTo>
                  <a:pt x="80876" y="0"/>
                </a:lnTo>
                <a:lnTo>
                  <a:pt x="81508" y="15671"/>
                </a:lnTo>
                <a:lnTo>
                  <a:pt x="82133" y="41378"/>
                </a:lnTo>
                <a:lnTo>
                  <a:pt x="82756" y="61443"/>
                </a:lnTo>
                <a:lnTo>
                  <a:pt x="83388" y="77738"/>
                </a:lnTo>
                <a:lnTo>
                  <a:pt x="83388" y="90904"/>
                </a:lnTo>
                <a:lnTo>
                  <a:pt x="84014" y="95922"/>
                </a:lnTo>
                <a:lnTo>
                  <a:pt x="84637" y="96547"/>
                </a:lnTo>
                <a:lnTo>
                  <a:pt x="85269" y="92161"/>
                </a:lnTo>
                <a:lnTo>
                  <a:pt x="85894" y="84637"/>
                </a:lnTo>
                <a:lnTo>
                  <a:pt x="86518" y="75233"/>
                </a:lnTo>
                <a:lnTo>
                  <a:pt x="86518" y="62067"/>
                </a:lnTo>
                <a:lnTo>
                  <a:pt x="87150" y="58929"/>
                </a:lnTo>
                <a:lnTo>
                  <a:pt x="87774" y="77114"/>
                </a:lnTo>
                <a:lnTo>
                  <a:pt x="88399" y="101565"/>
                </a:lnTo>
                <a:lnTo>
                  <a:pt x="89031" y="124759"/>
                </a:lnTo>
                <a:lnTo>
                  <a:pt x="89031" y="146080"/>
                </a:lnTo>
                <a:lnTo>
                  <a:pt x="89655" y="160495"/>
                </a:lnTo>
                <a:lnTo>
                  <a:pt x="90280" y="168019"/>
                </a:lnTo>
                <a:lnTo>
                  <a:pt x="90912" y="163632"/>
                </a:lnTo>
                <a:lnTo>
                  <a:pt x="91536" y="152972"/>
                </a:lnTo>
                <a:lnTo>
                  <a:pt x="92161" y="141687"/>
                </a:lnTo>
                <a:lnTo>
                  <a:pt x="92161" y="124135"/>
                </a:lnTo>
                <a:lnTo>
                  <a:pt x="92793" y="100308"/>
                </a:lnTo>
                <a:lnTo>
                  <a:pt x="93418" y="80251"/>
                </a:lnTo>
                <a:lnTo>
                  <a:pt x="94041" y="70847"/>
                </a:lnTo>
                <a:lnTo>
                  <a:pt x="94673" y="72096"/>
                </a:lnTo>
                <a:lnTo>
                  <a:pt x="95299" y="84637"/>
                </a:lnTo>
                <a:lnTo>
                  <a:pt x="95299" y="97803"/>
                </a:lnTo>
                <a:lnTo>
                  <a:pt x="95922" y="108464"/>
                </a:lnTo>
                <a:lnTo>
                  <a:pt x="96554" y="114731"/>
                </a:lnTo>
                <a:lnTo>
                  <a:pt x="97179" y="117868"/>
                </a:lnTo>
                <a:lnTo>
                  <a:pt x="97803" y="120373"/>
                </a:lnTo>
                <a:lnTo>
                  <a:pt x="97803" y="119749"/>
                </a:lnTo>
                <a:lnTo>
                  <a:pt x="98435" y="112850"/>
                </a:lnTo>
                <a:lnTo>
                  <a:pt x="99060" y="100308"/>
                </a:lnTo>
                <a:lnTo>
                  <a:pt x="99684" y="86518"/>
                </a:lnTo>
                <a:lnTo>
                  <a:pt x="100316" y="72096"/>
                </a:lnTo>
                <a:lnTo>
                  <a:pt x="100940" y="65829"/>
                </a:lnTo>
                <a:lnTo>
                  <a:pt x="100940" y="70215"/>
                </a:lnTo>
                <a:lnTo>
                  <a:pt x="101565" y="80876"/>
                </a:lnTo>
                <a:lnTo>
                  <a:pt x="102197" y="92785"/>
                </a:lnTo>
                <a:lnTo>
                  <a:pt x="102821" y="104070"/>
                </a:lnTo>
                <a:lnTo>
                  <a:pt x="103446" y="110345"/>
                </a:lnTo>
                <a:lnTo>
                  <a:pt x="104078" y="112850"/>
                </a:lnTo>
                <a:lnTo>
                  <a:pt x="104078" y="111593"/>
                </a:lnTo>
                <a:lnTo>
                  <a:pt x="104702" y="108464"/>
                </a:lnTo>
                <a:lnTo>
                  <a:pt x="105326" y="102821"/>
                </a:lnTo>
                <a:lnTo>
                  <a:pt x="105958" y="92785"/>
                </a:lnTo>
                <a:lnTo>
                  <a:pt x="106584" y="77114"/>
                </a:lnTo>
                <a:lnTo>
                  <a:pt x="106584" y="57681"/>
                </a:lnTo>
                <a:lnTo>
                  <a:pt x="107207" y="45763"/>
                </a:lnTo>
                <a:lnTo>
                  <a:pt x="107839" y="53919"/>
                </a:lnTo>
                <a:lnTo>
                  <a:pt x="108464" y="68966"/>
                </a:lnTo>
                <a:lnTo>
                  <a:pt x="109720" y="101565"/>
                </a:lnTo>
                <a:lnTo>
                  <a:pt x="109720" y="110969"/>
                </a:lnTo>
                <a:lnTo>
                  <a:pt x="110345" y="117868"/>
                </a:lnTo>
                <a:lnTo>
                  <a:pt x="110969" y="119749"/>
                </a:lnTo>
                <a:lnTo>
                  <a:pt x="111601" y="115987"/>
                </a:lnTo>
                <a:lnTo>
                  <a:pt x="112225" y="105951"/>
                </a:lnTo>
                <a:lnTo>
                  <a:pt x="112225" y="95298"/>
                </a:lnTo>
                <a:lnTo>
                  <a:pt x="112850" y="79619"/>
                </a:lnTo>
                <a:lnTo>
                  <a:pt x="113482" y="59562"/>
                </a:lnTo>
                <a:lnTo>
                  <a:pt x="114106" y="47020"/>
                </a:lnTo>
                <a:lnTo>
                  <a:pt x="114731" y="50158"/>
                </a:lnTo>
                <a:lnTo>
                  <a:pt x="115363" y="63324"/>
                </a:lnTo>
                <a:lnTo>
                  <a:pt x="115363" y="78995"/>
                </a:lnTo>
                <a:lnTo>
                  <a:pt x="115987" y="93417"/>
                </a:lnTo>
                <a:lnTo>
                  <a:pt x="116611" y="100940"/>
                </a:lnTo>
                <a:lnTo>
                  <a:pt x="117243" y="104070"/>
                </a:lnTo>
                <a:lnTo>
                  <a:pt x="117868" y="100308"/>
                </a:lnTo>
                <a:lnTo>
                  <a:pt x="118492" y="94666"/>
                </a:lnTo>
                <a:lnTo>
                  <a:pt x="118492" y="85894"/>
                </a:lnTo>
                <a:lnTo>
                  <a:pt x="119124" y="73977"/>
                </a:lnTo>
                <a:lnTo>
                  <a:pt x="119749" y="58305"/>
                </a:lnTo>
                <a:lnTo>
                  <a:pt x="120373" y="43259"/>
                </a:lnTo>
                <a:lnTo>
                  <a:pt x="121005" y="37616"/>
                </a:lnTo>
                <a:lnTo>
                  <a:pt x="121005" y="43259"/>
                </a:lnTo>
                <a:lnTo>
                  <a:pt x="121630" y="57049"/>
                </a:lnTo>
                <a:lnTo>
                  <a:pt x="122254" y="74609"/>
                </a:lnTo>
                <a:lnTo>
                  <a:pt x="122886" y="89655"/>
                </a:lnTo>
                <a:lnTo>
                  <a:pt x="123511" y="97803"/>
                </a:lnTo>
                <a:lnTo>
                  <a:pt x="124135" y="104702"/>
                </a:lnTo>
                <a:lnTo>
                  <a:pt x="124767" y="98428"/>
                </a:lnTo>
                <a:lnTo>
                  <a:pt x="125391" y="86518"/>
                </a:lnTo>
                <a:lnTo>
                  <a:pt x="126016" y="75857"/>
                </a:lnTo>
                <a:lnTo>
                  <a:pt x="126648" y="60811"/>
                </a:lnTo>
                <a:lnTo>
                  <a:pt x="127272" y="43883"/>
                </a:lnTo>
                <a:lnTo>
                  <a:pt x="127272" y="35735"/>
                </a:lnTo>
                <a:lnTo>
                  <a:pt x="127897" y="39497"/>
                </a:lnTo>
                <a:lnTo>
                  <a:pt x="128528" y="50782"/>
                </a:lnTo>
                <a:lnTo>
                  <a:pt x="129153" y="65829"/>
                </a:lnTo>
                <a:lnTo>
                  <a:pt x="129777" y="76489"/>
                </a:lnTo>
                <a:lnTo>
                  <a:pt x="129777" y="84013"/>
                </a:lnTo>
                <a:lnTo>
                  <a:pt x="130409" y="86518"/>
                </a:lnTo>
                <a:lnTo>
                  <a:pt x="131034" y="85262"/>
                </a:lnTo>
                <a:lnTo>
                  <a:pt x="131658" y="81500"/>
                </a:lnTo>
                <a:lnTo>
                  <a:pt x="132290" y="73352"/>
                </a:lnTo>
                <a:lnTo>
                  <a:pt x="132915" y="62692"/>
                </a:lnTo>
                <a:lnTo>
                  <a:pt x="132915" y="46396"/>
                </a:lnTo>
                <a:lnTo>
                  <a:pt x="133539" y="25707"/>
                </a:lnTo>
                <a:lnTo>
                  <a:pt x="134171" y="15046"/>
                </a:lnTo>
                <a:lnTo>
                  <a:pt x="134796" y="18808"/>
                </a:lnTo>
                <a:lnTo>
                  <a:pt x="135420" y="32597"/>
                </a:lnTo>
                <a:lnTo>
                  <a:pt x="136052" y="52663"/>
                </a:lnTo>
                <a:lnTo>
                  <a:pt x="136052" y="67710"/>
                </a:lnTo>
                <a:lnTo>
                  <a:pt x="136677" y="72096"/>
                </a:lnTo>
                <a:lnTo>
                  <a:pt x="137933" y="70847"/>
                </a:lnTo>
                <a:lnTo>
                  <a:pt x="138557" y="71471"/>
                </a:lnTo>
                <a:lnTo>
                  <a:pt x="138557" y="69591"/>
                </a:lnTo>
                <a:lnTo>
                  <a:pt x="139182" y="67710"/>
                </a:lnTo>
                <a:lnTo>
                  <a:pt x="139814" y="61443"/>
                </a:lnTo>
                <a:lnTo>
                  <a:pt x="141062" y="50158"/>
                </a:lnTo>
                <a:lnTo>
                  <a:pt x="141694" y="49526"/>
                </a:lnTo>
                <a:lnTo>
                  <a:pt x="141694" y="52039"/>
                </a:lnTo>
                <a:lnTo>
                  <a:pt x="142319" y="55800"/>
                </a:lnTo>
                <a:lnTo>
                  <a:pt x="142943" y="62067"/>
                </a:lnTo>
                <a:lnTo>
                  <a:pt x="143575" y="66453"/>
                </a:lnTo>
                <a:lnTo>
                  <a:pt x="144200" y="69591"/>
                </a:lnTo>
                <a:lnTo>
                  <a:pt x="144824" y="71471"/>
                </a:lnTo>
                <a:lnTo>
                  <a:pt x="144824" y="70847"/>
                </a:lnTo>
                <a:lnTo>
                  <a:pt x="145456" y="70215"/>
                </a:lnTo>
                <a:lnTo>
                  <a:pt x="146081" y="67710"/>
                </a:lnTo>
                <a:lnTo>
                  <a:pt x="146705" y="63324"/>
                </a:lnTo>
                <a:lnTo>
                  <a:pt x="147337" y="57681"/>
                </a:lnTo>
                <a:lnTo>
                  <a:pt x="147337" y="54544"/>
                </a:lnTo>
                <a:lnTo>
                  <a:pt x="147962" y="54544"/>
                </a:lnTo>
                <a:lnTo>
                  <a:pt x="148586" y="57049"/>
                </a:lnTo>
                <a:lnTo>
                  <a:pt x="149218" y="62692"/>
                </a:lnTo>
                <a:lnTo>
                  <a:pt x="149843" y="67710"/>
                </a:lnTo>
                <a:lnTo>
                  <a:pt x="150467" y="70215"/>
                </a:lnTo>
                <a:lnTo>
                  <a:pt x="150467" y="73977"/>
                </a:lnTo>
                <a:lnTo>
                  <a:pt x="151099" y="80876"/>
                </a:lnTo>
                <a:lnTo>
                  <a:pt x="151723" y="83381"/>
                </a:lnTo>
                <a:lnTo>
                  <a:pt x="152347" y="78370"/>
                </a:lnTo>
                <a:lnTo>
                  <a:pt x="152979" y="68334"/>
                </a:lnTo>
                <a:lnTo>
                  <a:pt x="153604" y="49526"/>
                </a:lnTo>
                <a:lnTo>
                  <a:pt x="153604" y="25075"/>
                </a:lnTo>
                <a:lnTo>
                  <a:pt x="154228" y="17551"/>
                </a:lnTo>
                <a:lnTo>
                  <a:pt x="154860" y="23826"/>
                </a:lnTo>
              </a:path>
            </a:pathLst>
          </a:custGeom>
          <a:ln w="22570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655130" y="2765377"/>
            <a:ext cx="154305" cy="114300"/>
          </a:xfrm>
          <a:custGeom>
            <a:avLst/>
            <a:gdLst/>
            <a:ahLst/>
            <a:cxnLst/>
            <a:rect l="l" t="t" r="r" b="b"/>
            <a:pathLst>
              <a:path w="154304" h="114300">
                <a:moveTo>
                  <a:pt x="0" y="40122"/>
                </a:moveTo>
                <a:lnTo>
                  <a:pt x="624" y="39497"/>
                </a:lnTo>
                <a:lnTo>
                  <a:pt x="1256" y="47020"/>
                </a:lnTo>
                <a:lnTo>
                  <a:pt x="1880" y="63324"/>
                </a:lnTo>
                <a:lnTo>
                  <a:pt x="1880" y="77738"/>
                </a:lnTo>
                <a:lnTo>
                  <a:pt x="2505" y="88399"/>
                </a:lnTo>
                <a:lnTo>
                  <a:pt x="3137" y="95298"/>
                </a:lnTo>
                <a:lnTo>
                  <a:pt x="3761" y="97803"/>
                </a:lnTo>
                <a:lnTo>
                  <a:pt x="4386" y="97179"/>
                </a:lnTo>
                <a:lnTo>
                  <a:pt x="4386" y="89655"/>
                </a:lnTo>
                <a:lnTo>
                  <a:pt x="5018" y="78370"/>
                </a:lnTo>
                <a:lnTo>
                  <a:pt x="5642" y="59562"/>
                </a:lnTo>
                <a:lnTo>
                  <a:pt x="6266" y="38873"/>
                </a:lnTo>
                <a:lnTo>
                  <a:pt x="6899" y="25075"/>
                </a:lnTo>
                <a:lnTo>
                  <a:pt x="7523" y="25075"/>
                </a:lnTo>
                <a:lnTo>
                  <a:pt x="7523" y="33855"/>
                </a:lnTo>
                <a:lnTo>
                  <a:pt x="8147" y="47645"/>
                </a:lnTo>
                <a:lnTo>
                  <a:pt x="8780" y="62067"/>
                </a:lnTo>
                <a:lnTo>
                  <a:pt x="9404" y="73977"/>
                </a:lnTo>
                <a:lnTo>
                  <a:pt x="10028" y="80876"/>
                </a:lnTo>
                <a:lnTo>
                  <a:pt x="10028" y="87774"/>
                </a:lnTo>
                <a:lnTo>
                  <a:pt x="10661" y="90904"/>
                </a:lnTo>
                <a:lnTo>
                  <a:pt x="11285" y="87774"/>
                </a:lnTo>
                <a:lnTo>
                  <a:pt x="11909" y="81500"/>
                </a:lnTo>
                <a:lnTo>
                  <a:pt x="12541" y="69591"/>
                </a:lnTo>
                <a:lnTo>
                  <a:pt x="13165" y="51407"/>
                </a:lnTo>
                <a:lnTo>
                  <a:pt x="13165" y="42002"/>
                </a:lnTo>
                <a:lnTo>
                  <a:pt x="13790" y="48901"/>
                </a:lnTo>
                <a:lnTo>
                  <a:pt x="14422" y="60811"/>
                </a:lnTo>
                <a:lnTo>
                  <a:pt x="15046" y="78370"/>
                </a:lnTo>
                <a:lnTo>
                  <a:pt x="15671" y="94041"/>
                </a:lnTo>
                <a:lnTo>
                  <a:pt x="16303" y="102821"/>
                </a:lnTo>
                <a:lnTo>
                  <a:pt x="16303" y="107832"/>
                </a:lnTo>
                <a:lnTo>
                  <a:pt x="16927" y="110345"/>
                </a:lnTo>
                <a:lnTo>
                  <a:pt x="17551" y="107207"/>
                </a:lnTo>
                <a:lnTo>
                  <a:pt x="18183" y="96547"/>
                </a:lnTo>
                <a:lnTo>
                  <a:pt x="18808" y="83381"/>
                </a:lnTo>
                <a:lnTo>
                  <a:pt x="18808" y="65829"/>
                </a:lnTo>
                <a:lnTo>
                  <a:pt x="19432" y="47020"/>
                </a:lnTo>
                <a:lnTo>
                  <a:pt x="20065" y="35111"/>
                </a:lnTo>
                <a:lnTo>
                  <a:pt x="20689" y="35111"/>
                </a:lnTo>
                <a:lnTo>
                  <a:pt x="21313" y="46396"/>
                </a:lnTo>
                <a:lnTo>
                  <a:pt x="21946" y="65829"/>
                </a:lnTo>
                <a:lnTo>
                  <a:pt x="21946" y="84637"/>
                </a:lnTo>
                <a:lnTo>
                  <a:pt x="22570" y="97803"/>
                </a:lnTo>
                <a:lnTo>
                  <a:pt x="23194" y="102189"/>
                </a:lnTo>
                <a:lnTo>
                  <a:pt x="23827" y="103446"/>
                </a:lnTo>
                <a:lnTo>
                  <a:pt x="24450" y="101565"/>
                </a:lnTo>
                <a:lnTo>
                  <a:pt x="25075" y="91536"/>
                </a:lnTo>
                <a:lnTo>
                  <a:pt x="25075" y="82756"/>
                </a:lnTo>
                <a:lnTo>
                  <a:pt x="25707" y="75857"/>
                </a:lnTo>
                <a:lnTo>
                  <a:pt x="26331" y="64572"/>
                </a:lnTo>
                <a:lnTo>
                  <a:pt x="26956" y="55168"/>
                </a:lnTo>
                <a:lnTo>
                  <a:pt x="27588" y="52663"/>
                </a:lnTo>
                <a:lnTo>
                  <a:pt x="27588" y="53919"/>
                </a:lnTo>
                <a:lnTo>
                  <a:pt x="28212" y="60186"/>
                </a:lnTo>
                <a:lnTo>
                  <a:pt x="28837" y="67710"/>
                </a:lnTo>
                <a:lnTo>
                  <a:pt x="29468" y="73977"/>
                </a:lnTo>
                <a:lnTo>
                  <a:pt x="30093" y="77738"/>
                </a:lnTo>
                <a:lnTo>
                  <a:pt x="30717" y="77738"/>
                </a:lnTo>
                <a:lnTo>
                  <a:pt x="30717" y="76489"/>
                </a:lnTo>
                <a:lnTo>
                  <a:pt x="31974" y="72728"/>
                </a:lnTo>
                <a:lnTo>
                  <a:pt x="32598" y="68966"/>
                </a:lnTo>
                <a:lnTo>
                  <a:pt x="33231" y="63948"/>
                </a:lnTo>
                <a:lnTo>
                  <a:pt x="33855" y="60811"/>
                </a:lnTo>
                <a:lnTo>
                  <a:pt x="33855" y="62692"/>
                </a:lnTo>
                <a:lnTo>
                  <a:pt x="34479" y="68334"/>
                </a:lnTo>
                <a:lnTo>
                  <a:pt x="35112" y="77114"/>
                </a:lnTo>
                <a:lnTo>
                  <a:pt x="35735" y="87774"/>
                </a:lnTo>
                <a:lnTo>
                  <a:pt x="36360" y="95922"/>
                </a:lnTo>
                <a:lnTo>
                  <a:pt x="36360" y="100940"/>
                </a:lnTo>
                <a:lnTo>
                  <a:pt x="39497" y="75233"/>
                </a:lnTo>
                <a:lnTo>
                  <a:pt x="39497" y="62067"/>
                </a:lnTo>
                <a:lnTo>
                  <a:pt x="40122" y="71471"/>
                </a:lnTo>
                <a:lnTo>
                  <a:pt x="40754" y="84637"/>
                </a:lnTo>
                <a:lnTo>
                  <a:pt x="41378" y="80876"/>
                </a:lnTo>
                <a:lnTo>
                  <a:pt x="42002" y="86518"/>
                </a:lnTo>
                <a:lnTo>
                  <a:pt x="42634" y="90904"/>
                </a:lnTo>
                <a:lnTo>
                  <a:pt x="42634" y="92785"/>
                </a:lnTo>
                <a:lnTo>
                  <a:pt x="43259" y="92785"/>
                </a:lnTo>
                <a:lnTo>
                  <a:pt x="43883" y="89023"/>
                </a:lnTo>
                <a:lnTo>
                  <a:pt x="44515" y="80251"/>
                </a:lnTo>
                <a:lnTo>
                  <a:pt x="45140" y="72728"/>
                </a:lnTo>
                <a:lnTo>
                  <a:pt x="45140" y="60811"/>
                </a:lnTo>
                <a:lnTo>
                  <a:pt x="45764" y="42002"/>
                </a:lnTo>
                <a:lnTo>
                  <a:pt x="46397" y="20064"/>
                </a:lnTo>
                <a:lnTo>
                  <a:pt x="47020" y="7523"/>
                </a:lnTo>
                <a:lnTo>
                  <a:pt x="47645" y="9404"/>
                </a:lnTo>
                <a:lnTo>
                  <a:pt x="48278" y="24450"/>
                </a:lnTo>
                <a:lnTo>
                  <a:pt x="48278" y="50158"/>
                </a:lnTo>
                <a:lnTo>
                  <a:pt x="48901" y="72096"/>
                </a:lnTo>
                <a:lnTo>
                  <a:pt x="49526" y="85262"/>
                </a:lnTo>
                <a:lnTo>
                  <a:pt x="50158" y="94041"/>
                </a:lnTo>
                <a:lnTo>
                  <a:pt x="50782" y="99060"/>
                </a:lnTo>
                <a:lnTo>
                  <a:pt x="51407" y="97179"/>
                </a:lnTo>
                <a:lnTo>
                  <a:pt x="51407" y="90904"/>
                </a:lnTo>
                <a:lnTo>
                  <a:pt x="52039" y="82756"/>
                </a:lnTo>
                <a:lnTo>
                  <a:pt x="52663" y="67085"/>
                </a:lnTo>
                <a:lnTo>
                  <a:pt x="53287" y="45140"/>
                </a:lnTo>
                <a:lnTo>
                  <a:pt x="53919" y="32598"/>
                </a:lnTo>
                <a:lnTo>
                  <a:pt x="53919" y="31349"/>
                </a:lnTo>
                <a:lnTo>
                  <a:pt x="54544" y="40122"/>
                </a:lnTo>
                <a:lnTo>
                  <a:pt x="55800" y="66453"/>
                </a:lnTo>
                <a:lnTo>
                  <a:pt x="56425" y="76489"/>
                </a:lnTo>
                <a:lnTo>
                  <a:pt x="57049" y="84637"/>
                </a:lnTo>
                <a:lnTo>
                  <a:pt x="57049" y="90280"/>
                </a:lnTo>
                <a:lnTo>
                  <a:pt x="57681" y="91536"/>
                </a:lnTo>
                <a:lnTo>
                  <a:pt x="58930" y="84013"/>
                </a:lnTo>
                <a:lnTo>
                  <a:pt x="59562" y="77114"/>
                </a:lnTo>
                <a:lnTo>
                  <a:pt x="59562" y="70215"/>
                </a:lnTo>
                <a:lnTo>
                  <a:pt x="60186" y="63948"/>
                </a:lnTo>
                <a:lnTo>
                  <a:pt x="60811" y="65204"/>
                </a:lnTo>
                <a:lnTo>
                  <a:pt x="61443" y="73977"/>
                </a:lnTo>
                <a:lnTo>
                  <a:pt x="62067" y="85894"/>
                </a:lnTo>
                <a:lnTo>
                  <a:pt x="62692" y="96547"/>
                </a:lnTo>
                <a:lnTo>
                  <a:pt x="62692" y="104070"/>
                </a:lnTo>
                <a:lnTo>
                  <a:pt x="63324" y="109088"/>
                </a:lnTo>
                <a:lnTo>
                  <a:pt x="63948" y="111593"/>
                </a:lnTo>
                <a:lnTo>
                  <a:pt x="64572" y="110969"/>
                </a:lnTo>
                <a:lnTo>
                  <a:pt x="65204" y="107832"/>
                </a:lnTo>
                <a:lnTo>
                  <a:pt x="65829" y="102821"/>
                </a:lnTo>
                <a:lnTo>
                  <a:pt x="65829" y="94666"/>
                </a:lnTo>
                <a:lnTo>
                  <a:pt x="66461" y="83381"/>
                </a:lnTo>
                <a:lnTo>
                  <a:pt x="67085" y="75233"/>
                </a:lnTo>
                <a:lnTo>
                  <a:pt x="67710" y="72096"/>
                </a:lnTo>
                <a:lnTo>
                  <a:pt x="68342" y="72728"/>
                </a:lnTo>
                <a:lnTo>
                  <a:pt x="68342" y="78995"/>
                </a:lnTo>
                <a:lnTo>
                  <a:pt x="68966" y="85262"/>
                </a:lnTo>
                <a:lnTo>
                  <a:pt x="70222" y="105326"/>
                </a:lnTo>
                <a:lnTo>
                  <a:pt x="70847" y="110969"/>
                </a:lnTo>
                <a:lnTo>
                  <a:pt x="71471" y="109088"/>
                </a:lnTo>
                <a:lnTo>
                  <a:pt x="71471" y="100940"/>
                </a:lnTo>
                <a:lnTo>
                  <a:pt x="72103" y="90280"/>
                </a:lnTo>
                <a:lnTo>
                  <a:pt x="72728" y="72096"/>
                </a:lnTo>
                <a:lnTo>
                  <a:pt x="73352" y="50782"/>
                </a:lnTo>
                <a:lnTo>
                  <a:pt x="73984" y="38873"/>
                </a:lnTo>
                <a:lnTo>
                  <a:pt x="74609" y="43259"/>
                </a:lnTo>
                <a:lnTo>
                  <a:pt x="74609" y="57049"/>
                </a:lnTo>
                <a:lnTo>
                  <a:pt x="75233" y="76489"/>
                </a:lnTo>
                <a:lnTo>
                  <a:pt x="75865" y="92161"/>
                </a:lnTo>
                <a:lnTo>
                  <a:pt x="76490" y="102189"/>
                </a:lnTo>
                <a:lnTo>
                  <a:pt x="77114" y="109713"/>
                </a:lnTo>
                <a:lnTo>
                  <a:pt x="77114" y="114106"/>
                </a:lnTo>
                <a:lnTo>
                  <a:pt x="79627" y="63324"/>
                </a:lnTo>
                <a:lnTo>
                  <a:pt x="80251" y="35735"/>
                </a:lnTo>
                <a:lnTo>
                  <a:pt x="80251" y="18183"/>
                </a:lnTo>
                <a:lnTo>
                  <a:pt x="80876" y="16927"/>
                </a:lnTo>
                <a:lnTo>
                  <a:pt x="81508" y="31349"/>
                </a:lnTo>
                <a:lnTo>
                  <a:pt x="82132" y="57681"/>
                </a:lnTo>
                <a:lnTo>
                  <a:pt x="82756" y="80876"/>
                </a:lnTo>
                <a:lnTo>
                  <a:pt x="83388" y="93417"/>
                </a:lnTo>
                <a:lnTo>
                  <a:pt x="83388" y="100940"/>
                </a:lnTo>
                <a:lnTo>
                  <a:pt x="84013" y="105951"/>
                </a:lnTo>
                <a:lnTo>
                  <a:pt x="84637" y="105326"/>
                </a:lnTo>
                <a:lnTo>
                  <a:pt x="85894" y="95298"/>
                </a:lnTo>
                <a:lnTo>
                  <a:pt x="85894" y="88399"/>
                </a:lnTo>
                <a:lnTo>
                  <a:pt x="86518" y="79619"/>
                </a:lnTo>
                <a:lnTo>
                  <a:pt x="87150" y="72728"/>
                </a:lnTo>
                <a:lnTo>
                  <a:pt x="87775" y="70215"/>
                </a:lnTo>
                <a:lnTo>
                  <a:pt x="88399" y="71471"/>
                </a:lnTo>
                <a:lnTo>
                  <a:pt x="89031" y="77114"/>
                </a:lnTo>
                <a:lnTo>
                  <a:pt x="89031" y="80251"/>
                </a:lnTo>
                <a:lnTo>
                  <a:pt x="89656" y="82132"/>
                </a:lnTo>
                <a:lnTo>
                  <a:pt x="90280" y="82132"/>
                </a:lnTo>
                <a:lnTo>
                  <a:pt x="90912" y="79619"/>
                </a:lnTo>
                <a:lnTo>
                  <a:pt x="91537" y="75857"/>
                </a:lnTo>
                <a:lnTo>
                  <a:pt x="92161" y="70847"/>
                </a:lnTo>
                <a:lnTo>
                  <a:pt x="92161" y="63324"/>
                </a:lnTo>
                <a:lnTo>
                  <a:pt x="92793" y="56425"/>
                </a:lnTo>
                <a:lnTo>
                  <a:pt x="93417" y="52039"/>
                </a:lnTo>
                <a:lnTo>
                  <a:pt x="94041" y="50158"/>
                </a:lnTo>
                <a:lnTo>
                  <a:pt x="94673" y="51407"/>
                </a:lnTo>
                <a:lnTo>
                  <a:pt x="94673" y="55800"/>
                </a:lnTo>
                <a:lnTo>
                  <a:pt x="95922" y="70847"/>
                </a:lnTo>
                <a:lnTo>
                  <a:pt x="96554" y="76489"/>
                </a:lnTo>
                <a:lnTo>
                  <a:pt x="97803" y="81500"/>
                </a:lnTo>
                <a:lnTo>
                  <a:pt x="97803" y="82132"/>
                </a:lnTo>
                <a:lnTo>
                  <a:pt x="98435" y="81500"/>
                </a:lnTo>
                <a:lnTo>
                  <a:pt x="99060" y="80251"/>
                </a:lnTo>
                <a:lnTo>
                  <a:pt x="99684" y="70215"/>
                </a:lnTo>
                <a:lnTo>
                  <a:pt x="100316" y="48277"/>
                </a:lnTo>
                <a:lnTo>
                  <a:pt x="100941" y="32598"/>
                </a:lnTo>
                <a:lnTo>
                  <a:pt x="100941" y="30093"/>
                </a:lnTo>
                <a:lnTo>
                  <a:pt x="101565" y="38241"/>
                </a:lnTo>
                <a:lnTo>
                  <a:pt x="102197" y="52039"/>
                </a:lnTo>
                <a:lnTo>
                  <a:pt x="102822" y="63948"/>
                </a:lnTo>
                <a:lnTo>
                  <a:pt x="103446" y="73977"/>
                </a:lnTo>
                <a:lnTo>
                  <a:pt x="103446" y="80876"/>
                </a:lnTo>
                <a:lnTo>
                  <a:pt x="104078" y="83381"/>
                </a:lnTo>
                <a:lnTo>
                  <a:pt x="104703" y="82132"/>
                </a:lnTo>
                <a:lnTo>
                  <a:pt x="105326" y="75233"/>
                </a:lnTo>
                <a:lnTo>
                  <a:pt x="105958" y="62692"/>
                </a:lnTo>
                <a:lnTo>
                  <a:pt x="106583" y="42002"/>
                </a:lnTo>
                <a:lnTo>
                  <a:pt x="106583" y="16303"/>
                </a:lnTo>
                <a:lnTo>
                  <a:pt x="107207" y="4386"/>
                </a:lnTo>
                <a:lnTo>
                  <a:pt x="107839" y="10027"/>
                </a:lnTo>
                <a:lnTo>
                  <a:pt x="108464" y="23193"/>
                </a:lnTo>
                <a:lnTo>
                  <a:pt x="109088" y="42634"/>
                </a:lnTo>
                <a:lnTo>
                  <a:pt x="109088" y="58305"/>
                </a:lnTo>
                <a:lnTo>
                  <a:pt x="110345" y="77114"/>
                </a:lnTo>
                <a:lnTo>
                  <a:pt x="110969" y="84013"/>
                </a:lnTo>
                <a:lnTo>
                  <a:pt x="111601" y="82756"/>
                </a:lnTo>
                <a:lnTo>
                  <a:pt x="112225" y="73352"/>
                </a:lnTo>
                <a:lnTo>
                  <a:pt x="112225" y="63948"/>
                </a:lnTo>
                <a:lnTo>
                  <a:pt x="112850" y="47020"/>
                </a:lnTo>
                <a:lnTo>
                  <a:pt x="113482" y="25075"/>
                </a:lnTo>
                <a:lnTo>
                  <a:pt x="114107" y="13790"/>
                </a:lnTo>
                <a:lnTo>
                  <a:pt x="114731" y="11909"/>
                </a:lnTo>
                <a:lnTo>
                  <a:pt x="115363" y="21945"/>
                </a:lnTo>
                <a:lnTo>
                  <a:pt x="115363" y="35735"/>
                </a:lnTo>
                <a:lnTo>
                  <a:pt x="115988" y="47645"/>
                </a:lnTo>
                <a:lnTo>
                  <a:pt x="116611" y="55800"/>
                </a:lnTo>
                <a:lnTo>
                  <a:pt x="117243" y="61443"/>
                </a:lnTo>
                <a:lnTo>
                  <a:pt x="117869" y="63948"/>
                </a:lnTo>
                <a:lnTo>
                  <a:pt x="117869" y="63324"/>
                </a:lnTo>
                <a:lnTo>
                  <a:pt x="118492" y="58305"/>
                </a:lnTo>
                <a:lnTo>
                  <a:pt x="119124" y="50782"/>
                </a:lnTo>
                <a:lnTo>
                  <a:pt x="119749" y="39497"/>
                </a:lnTo>
                <a:lnTo>
                  <a:pt x="120373" y="27588"/>
                </a:lnTo>
                <a:lnTo>
                  <a:pt x="121005" y="21313"/>
                </a:lnTo>
                <a:lnTo>
                  <a:pt x="121005" y="23826"/>
                </a:lnTo>
                <a:lnTo>
                  <a:pt x="121630" y="31974"/>
                </a:lnTo>
                <a:lnTo>
                  <a:pt x="122254" y="46396"/>
                </a:lnTo>
                <a:lnTo>
                  <a:pt x="122886" y="57681"/>
                </a:lnTo>
                <a:lnTo>
                  <a:pt x="123510" y="62692"/>
                </a:lnTo>
                <a:lnTo>
                  <a:pt x="124135" y="68966"/>
                </a:lnTo>
                <a:lnTo>
                  <a:pt x="124135" y="73352"/>
                </a:lnTo>
                <a:lnTo>
                  <a:pt x="124767" y="73352"/>
                </a:lnTo>
                <a:lnTo>
                  <a:pt x="125391" y="68966"/>
                </a:lnTo>
                <a:lnTo>
                  <a:pt x="126016" y="63324"/>
                </a:lnTo>
                <a:lnTo>
                  <a:pt x="126648" y="50782"/>
                </a:lnTo>
                <a:lnTo>
                  <a:pt x="126648" y="36992"/>
                </a:lnTo>
                <a:lnTo>
                  <a:pt x="127273" y="30093"/>
                </a:lnTo>
                <a:lnTo>
                  <a:pt x="127897" y="32598"/>
                </a:lnTo>
                <a:lnTo>
                  <a:pt x="128528" y="38241"/>
                </a:lnTo>
                <a:lnTo>
                  <a:pt x="129777" y="59562"/>
                </a:lnTo>
                <a:lnTo>
                  <a:pt x="129777" y="67710"/>
                </a:lnTo>
                <a:lnTo>
                  <a:pt x="130409" y="74609"/>
                </a:lnTo>
                <a:lnTo>
                  <a:pt x="131035" y="78995"/>
                </a:lnTo>
                <a:lnTo>
                  <a:pt x="131658" y="75233"/>
                </a:lnTo>
                <a:lnTo>
                  <a:pt x="132290" y="64572"/>
                </a:lnTo>
                <a:lnTo>
                  <a:pt x="132915" y="51407"/>
                </a:lnTo>
                <a:lnTo>
                  <a:pt x="132915" y="32598"/>
                </a:lnTo>
                <a:lnTo>
                  <a:pt x="133539" y="10660"/>
                </a:lnTo>
                <a:lnTo>
                  <a:pt x="134171" y="0"/>
                </a:lnTo>
                <a:lnTo>
                  <a:pt x="134795" y="3137"/>
                </a:lnTo>
                <a:lnTo>
                  <a:pt x="135420" y="14422"/>
                </a:lnTo>
                <a:lnTo>
                  <a:pt x="135420" y="33855"/>
                </a:lnTo>
                <a:lnTo>
                  <a:pt x="136052" y="52663"/>
                </a:lnTo>
                <a:lnTo>
                  <a:pt x="136676" y="63324"/>
                </a:lnTo>
                <a:lnTo>
                  <a:pt x="137301" y="69591"/>
                </a:lnTo>
                <a:lnTo>
                  <a:pt x="137933" y="70215"/>
                </a:lnTo>
                <a:lnTo>
                  <a:pt x="138557" y="65829"/>
                </a:lnTo>
                <a:lnTo>
                  <a:pt x="138557" y="58305"/>
                </a:lnTo>
                <a:lnTo>
                  <a:pt x="139182" y="47645"/>
                </a:lnTo>
                <a:lnTo>
                  <a:pt x="139814" y="33855"/>
                </a:lnTo>
                <a:lnTo>
                  <a:pt x="140439" y="15046"/>
                </a:lnTo>
                <a:lnTo>
                  <a:pt x="141062" y="2505"/>
                </a:lnTo>
                <a:lnTo>
                  <a:pt x="141694" y="3137"/>
                </a:lnTo>
                <a:lnTo>
                  <a:pt x="141694" y="13165"/>
                </a:lnTo>
                <a:lnTo>
                  <a:pt x="142320" y="30717"/>
                </a:lnTo>
                <a:lnTo>
                  <a:pt x="142943" y="47645"/>
                </a:lnTo>
                <a:lnTo>
                  <a:pt x="143575" y="60811"/>
                </a:lnTo>
                <a:lnTo>
                  <a:pt x="144200" y="68966"/>
                </a:lnTo>
                <a:lnTo>
                  <a:pt x="144200" y="72728"/>
                </a:lnTo>
                <a:lnTo>
                  <a:pt x="144824" y="73977"/>
                </a:lnTo>
                <a:lnTo>
                  <a:pt x="145456" y="73352"/>
                </a:lnTo>
                <a:lnTo>
                  <a:pt x="146080" y="70215"/>
                </a:lnTo>
                <a:lnTo>
                  <a:pt x="146705" y="66453"/>
                </a:lnTo>
                <a:lnTo>
                  <a:pt x="147337" y="59562"/>
                </a:lnTo>
                <a:lnTo>
                  <a:pt x="147337" y="53919"/>
                </a:lnTo>
                <a:lnTo>
                  <a:pt x="147961" y="53287"/>
                </a:lnTo>
                <a:lnTo>
                  <a:pt x="148586" y="55800"/>
                </a:lnTo>
                <a:lnTo>
                  <a:pt x="149218" y="59562"/>
                </a:lnTo>
                <a:lnTo>
                  <a:pt x="150467" y="65829"/>
                </a:lnTo>
                <a:lnTo>
                  <a:pt x="150467" y="68334"/>
                </a:lnTo>
                <a:lnTo>
                  <a:pt x="151099" y="70215"/>
                </a:lnTo>
                <a:lnTo>
                  <a:pt x="152347" y="63948"/>
                </a:lnTo>
                <a:lnTo>
                  <a:pt x="152979" y="61443"/>
                </a:lnTo>
                <a:lnTo>
                  <a:pt x="152979" y="57049"/>
                </a:lnTo>
                <a:lnTo>
                  <a:pt x="153605" y="52039"/>
                </a:lnTo>
                <a:lnTo>
                  <a:pt x="154228" y="48277"/>
                </a:lnTo>
              </a:path>
            </a:pathLst>
          </a:custGeom>
          <a:ln w="22570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499644" y="2774156"/>
            <a:ext cx="155575" cy="123825"/>
          </a:xfrm>
          <a:custGeom>
            <a:avLst/>
            <a:gdLst/>
            <a:ahLst/>
            <a:cxnLst/>
            <a:rect l="l" t="t" r="r" b="b"/>
            <a:pathLst>
              <a:path w="155575" h="123825">
                <a:moveTo>
                  <a:pt x="0" y="87143"/>
                </a:moveTo>
                <a:lnTo>
                  <a:pt x="631" y="70215"/>
                </a:lnTo>
                <a:lnTo>
                  <a:pt x="1256" y="53912"/>
                </a:lnTo>
                <a:lnTo>
                  <a:pt x="1880" y="47020"/>
                </a:lnTo>
                <a:lnTo>
                  <a:pt x="2513" y="51407"/>
                </a:lnTo>
                <a:lnTo>
                  <a:pt x="2513" y="63316"/>
                </a:lnTo>
                <a:lnTo>
                  <a:pt x="3137" y="76482"/>
                </a:lnTo>
                <a:lnTo>
                  <a:pt x="3761" y="87143"/>
                </a:lnTo>
                <a:lnTo>
                  <a:pt x="4394" y="94041"/>
                </a:lnTo>
                <a:lnTo>
                  <a:pt x="5018" y="99052"/>
                </a:lnTo>
                <a:lnTo>
                  <a:pt x="5642" y="101565"/>
                </a:lnTo>
                <a:lnTo>
                  <a:pt x="5642" y="99684"/>
                </a:lnTo>
                <a:lnTo>
                  <a:pt x="6275" y="96547"/>
                </a:lnTo>
                <a:lnTo>
                  <a:pt x="6898" y="92161"/>
                </a:lnTo>
                <a:lnTo>
                  <a:pt x="7523" y="84005"/>
                </a:lnTo>
                <a:lnTo>
                  <a:pt x="8155" y="73977"/>
                </a:lnTo>
                <a:lnTo>
                  <a:pt x="8155" y="71471"/>
                </a:lnTo>
                <a:lnTo>
                  <a:pt x="8779" y="78363"/>
                </a:lnTo>
                <a:lnTo>
                  <a:pt x="9404" y="89648"/>
                </a:lnTo>
                <a:lnTo>
                  <a:pt x="10036" y="99684"/>
                </a:lnTo>
                <a:lnTo>
                  <a:pt x="10660" y="107832"/>
                </a:lnTo>
                <a:lnTo>
                  <a:pt x="11285" y="112218"/>
                </a:lnTo>
                <a:lnTo>
                  <a:pt x="11285" y="113474"/>
                </a:lnTo>
                <a:lnTo>
                  <a:pt x="11916" y="113474"/>
                </a:lnTo>
                <a:lnTo>
                  <a:pt x="12541" y="110337"/>
                </a:lnTo>
                <a:lnTo>
                  <a:pt x="13165" y="105951"/>
                </a:lnTo>
                <a:lnTo>
                  <a:pt x="13797" y="95922"/>
                </a:lnTo>
                <a:lnTo>
                  <a:pt x="14422" y="81500"/>
                </a:lnTo>
                <a:lnTo>
                  <a:pt x="14422" y="68334"/>
                </a:lnTo>
                <a:lnTo>
                  <a:pt x="15046" y="66453"/>
                </a:lnTo>
                <a:lnTo>
                  <a:pt x="15679" y="72720"/>
                </a:lnTo>
                <a:lnTo>
                  <a:pt x="16303" y="82124"/>
                </a:lnTo>
                <a:lnTo>
                  <a:pt x="16927" y="90904"/>
                </a:lnTo>
                <a:lnTo>
                  <a:pt x="16927" y="99052"/>
                </a:lnTo>
                <a:lnTo>
                  <a:pt x="17560" y="105326"/>
                </a:lnTo>
                <a:lnTo>
                  <a:pt x="18183" y="109713"/>
                </a:lnTo>
                <a:lnTo>
                  <a:pt x="18808" y="110969"/>
                </a:lnTo>
                <a:lnTo>
                  <a:pt x="19441" y="107207"/>
                </a:lnTo>
                <a:lnTo>
                  <a:pt x="20064" y="99052"/>
                </a:lnTo>
                <a:lnTo>
                  <a:pt x="20064" y="88399"/>
                </a:lnTo>
                <a:lnTo>
                  <a:pt x="20689" y="71471"/>
                </a:lnTo>
                <a:lnTo>
                  <a:pt x="21321" y="57674"/>
                </a:lnTo>
                <a:lnTo>
                  <a:pt x="21945" y="57049"/>
                </a:lnTo>
                <a:lnTo>
                  <a:pt x="22570" y="65829"/>
                </a:lnTo>
                <a:lnTo>
                  <a:pt x="23202" y="82124"/>
                </a:lnTo>
                <a:lnTo>
                  <a:pt x="23202" y="99052"/>
                </a:lnTo>
                <a:lnTo>
                  <a:pt x="23826" y="111593"/>
                </a:lnTo>
                <a:lnTo>
                  <a:pt x="24450" y="119741"/>
                </a:lnTo>
                <a:lnTo>
                  <a:pt x="25082" y="123503"/>
                </a:lnTo>
                <a:lnTo>
                  <a:pt x="25707" y="121622"/>
                </a:lnTo>
                <a:lnTo>
                  <a:pt x="25707" y="116611"/>
                </a:lnTo>
                <a:lnTo>
                  <a:pt x="26331" y="107207"/>
                </a:lnTo>
                <a:lnTo>
                  <a:pt x="26963" y="92785"/>
                </a:lnTo>
                <a:lnTo>
                  <a:pt x="27588" y="72096"/>
                </a:lnTo>
                <a:lnTo>
                  <a:pt x="28212" y="53912"/>
                </a:lnTo>
                <a:lnTo>
                  <a:pt x="28845" y="47645"/>
                </a:lnTo>
                <a:lnTo>
                  <a:pt x="28845" y="48901"/>
                </a:lnTo>
                <a:lnTo>
                  <a:pt x="29468" y="60811"/>
                </a:lnTo>
                <a:lnTo>
                  <a:pt x="30726" y="100933"/>
                </a:lnTo>
                <a:lnTo>
                  <a:pt x="31349" y="114099"/>
                </a:lnTo>
                <a:lnTo>
                  <a:pt x="31974" y="116611"/>
                </a:lnTo>
                <a:lnTo>
                  <a:pt x="32606" y="116611"/>
                </a:lnTo>
                <a:lnTo>
                  <a:pt x="33230" y="114731"/>
                </a:lnTo>
                <a:lnTo>
                  <a:pt x="33855" y="107832"/>
                </a:lnTo>
                <a:lnTo>
                  <a:pt x="34487" y="95922"/>
                </a:lnTo>
                <a:lnTo>
                  <a:pt x="34487" y="82124"/>
                </a:lnTo>
                <a:lnTo>
                  <a:pt x="35111" y="76482"/>
                </a:lnTo>
                <a:lnTo>
                  <a:pt x="35735" y="80876"/>
                </a:lnTo>
                <a:lnTo>
                  <a:pt x="36367" y="90280"/>
                </a:lnTo>
                <a:lnTo>
                  <a:pt x="36992" y="101565"/>
                </a:lnTo>
                <a:lnTo>
                  <a:pt x="37616" y="110337"/>
                </a:lnTo>
                <a:lnTo>
                  <a:pt x="37616" y="115980"/>
                </a:lnTo>
                <a:lnTo>
                  <a:pt x="38248" y="117860"/>
                </a:lnTo>
                <a:lnTo>
                  <a:pt x="38873" y="112850"/>
                </a:lnTo>
                <a:lnTo>
                  <a:pt x="39497" y="102189"/>
                </a:lnTo>
                <a:lnTo>
                  <a:pt x="40129" y="90904"/>
                </a:lnTo>
                <a:lnTo>
                  <a:pt x="40754" y="78995"/>
                </a:lnTo>
                <a:lnTo>
                  <a:pt x="40754" y="63948"/>
                </a:lnTo>
                <a:lnTo>
                  <a:pt x="41378" y="47645"/>
                </a:lnTo>
                <a:lnTo>
                  <a:pt x="42011" y="40746"/>
                </a:lnTo>
                <a:lnTo>
                  <a:pt x="42634" y="42002"/>
                </a:lnTo>
                <a:lnTo>
                  <a:pt x="43259" y="52663"/>
                </a:lnTo>
                <a:lnTo>
                  <a:pt x="43259" y="64572"/>
                </a:lnTo>
                <a:lnTo>
                  <a:pt x="43892" y="75233"/>
                </a:lnTo>
                <a:lnTo>
                  <a:pt x="44515" y="82756"/>
                </a:lnTo>
                <a:lnTo>
                  <a:pt x="45140" y="86518"/>
                </a:lnTo>
                <a:lnTo>
                  <a:pt x="45772" y="85886"/>
                </a:lnTo>
                <a:lnTo>
                  <a:pt x="46396" y="80876"/>
                </a:lnTo>
                <a:lnTo>
                  <a:pt x="46396" y="68334"/>
                </a:lnTo>
                <a:lnTo>
                  <a:pt x="47020" y="47020"/>
                </a:lnTo>
                <a:lnTo>
                  <a:pt x="47652" y="18808"/>
                </a:lnTo>
                <a:lnTo>
                  <a:pt x="48277" y="6891"/>
                </a:lnTo>
                <a:lnTo>
                  <a:pt x="48901" y="11285"/>
                </a:lnTo>
                <a:lnTo>
                  <a:pt x="49533" y="22570"/>
                </a:lnTo>
                <a:lnTo>
                  <a:pt x="49533" y="50150"/>
                </a:lnTo>
                <a:lnTo>
                  <a:pt x="50158" y="78363"/>
                </a:lnTo>
                <a:lnTo>
                  <a:pt x="50782" y="99052"/>
                </a:lnTo>
                <a:lnTo>
                  <a:pt x="51414" y="112850"/>
                </a:lnTo>
                <a:lnTo>
                  <a:pt x="52039" y="116611"/>
                </a:lnTo>
                <a:lnTo>
                  <a:pt x="52039" y="105951"/>
                </a:lnTo>
                <a:lnTo>
                  <a:pt x="52663" y="88399"/>
                </a:lnTo>
                <a:lnTo>
                  <a:pt x="53295" y="72096"/>
                </a:lnTo>
                <a:lnTo>
                  <a:pt x="53919" y="52031"/>
                </a:lnTo>
                <a:lnTo>
                  <a:pt x="54544" y="19432"/>
                </a:lnTo>
                <a:lnTo>
                  <a:pt x="55177" y="0"/>
                </a:lnTo>
                <a:lnTo>
                  <a:pt x="55177" y="2505"/>
                </a:lnTo>
                <a:lnTo>
                  <a:pt x="55800" y="15046"/>
                </a:lnTo>
                <a:lnTo>
                  <a:pt x="57057" y="72096"/>
                </a:lnTo>
                <a:lnTo>
                  <a:pt x="57681" y="93409"/>
                </a:lnTo>
                <a:lnTo>
                  <a:pt x="57681" y="108456"/>
                </a:lnTo>
                <a:lnTo>
                  <a:pt x="58305" y="119117"/>
                </a:lnTo>
                <a:lnTo>
                  <a:pt x="58938" y="119741"/>
                </a:lnTo>
                <a:lnTo>
                  <a:pt x="59562" y="109088"/>
                </a:lnTo>
                <a:lnTo>
                  <a:pt x="60186" y="92161"/>
                </a:lnTo>
                <a:lnTo>
                  <a:pt x="60818" y="67078"/>
                </a:lnTo>
                <a:lnTo>
                  <a:pt x="60818" y="34479"/>
                </a:lnTo>
                <a:lnTo>
                  <a:pt x="61443" y="21313"/>
                </a:lnTo>
                <a:lnTo>
                  <a:pt x="62699" y="37616"/>
                </a:lnTo>
                <a:lnTo>
                  <a:pt x="63956" y="61435"/>
                </a:lnTo>
                <a:lnTo>
                  <a:pt x="63956" y="69591"/>
                </a:lnTo>
                <a:lnTo>
                  <a:pt x="64580" y="74601"/>
                </a:lnTo>
                <a:lnTo>
                  <a:pt x="65204" y="77114"/>
                </a:lnTo>
                <a:lnTo>
                  <a:pt x="65836" y="77114"/>
                </a:lnTo>
                <a:lnTo>
                  <a:pt x="66461" y="76482"/>
                </a:lnTo>
                <a:lnTo>
                  <a:pt x="66461" y="72720"/>
                </a:lnTo>
                <a:lnTo>
                  <a:pt x="67085" y="66453"/>
                </a:lnTo>
                <a:lnTo>
                  <a:pt x="67717" y="57674"/>
                </a:lnTo>
                <a:lnTo>
                  <a:pt x="68342" y="51407"/>
                </a:lnTo>
                <a:lnTo>
                  <a:pt x="68966" y="52031"/>
                </a:lnTo>
                <a:lnTo>
                  <a:pt x="69598" y="58930"/>
                </a:lnTo>
                <a:lnTo>
                  <a:pt x="69598" y="71471"/>
                </a:lnTo>
                <a:lnTo>
                  <a:pt x="70223" y="84005"/>
                </a:lnTo>
                <a:lnTo>
                  <a:pt x="70847" y="94666"/>
                </a:lnTo>
                <a:lnTo>
                  <a:pt x="71479" y="100933"/>
                </a:lnTo>
                <a:lnTo>
                  <a:pt x="72104" y="104695"/>
                </a:lnTo>
                <a:lnTo>
                  <a:pt x="72728" y="104695"/>
                </a:lnTo>
                <a:lnTo>
                  <a:pt x="72728" y="100308"/>
                </a:lnTo>
                <a:lnTo>
                  <a:pt x="73360" y="94666"/>
                </a:lnTo>
                <a:lnTo>
                  <a:pt x="73984" y="87143"/>
                </a:lnTo>
                <a:lnTo>
                  <a:pt x="74609" y="75233"/>
                </a:lnTo>
                <a:lnTo>
                  <a:pt x="75241" y="63948"/>
                </a:lnTo>
                <a:lnTo>
                  <a:pt x="75241" y="62067"/>
                </a:lnTo>
                <a:lnTo>
                  <a:pt x="75865" y="66453"/>
                </a:lnTo>
                <a:lnTo>
                  <a:pt x="77121" y="85262"/>
                </a:lnTo>
                <a:lnTo>
                  <a:pt x="77746" y="90280"/>
                </a:lnTo>
                <a:lnTo>
                  <a:pt x="78370" y="90280"/>
                </a:lnTo>
                <a:lnTo>
                  <a:pt x="78370" y="93409"/>
                </a:lnTo>
                <a:lnTo>
                  <a:pt x="79002" y="95290"/>
                </a:lnTo>
                <a:lnTo>
                  <a:pt x="79627" y="95290"/>
                </a:lnTo>
                <a:lnTo>
                  <a:pt x="80251" y="95922"/>
                </a:lnTo>
                <a:lnTo>
                  <a:pt x="80883" y="95290"/>
                </a:lnTo>
                <a:lnTo>
                  <a:pt x="81508" y="92161"/>
                </a:lnTo>
                <a:lnTo>
                  <a:pt x="81508" y="87143"/>
                </a:lnTo>
                <a:lnTo>
                  <a:pt x="82132" y="87767"/>
                </a:lnTo>
                <a:lnTo>
                  <a:pt x="82764" y="89648"/>
                </a:lnTo>
                <a:lnTo>
                  <a:pt x="83389" y="96547"/>
                </a:lnTo>
                <a:lnTo>
                  <a:pt x="84013" y="104695"/>
                </a:lnTo>
                <a:lnTo>
                  <a:pt x="84013" y="110969"/>
                </a:lnTo>
                <a:lnTo>
                  <a:pt x="84645" y="115980"/>
                </a:lnTo>
                <a:lnTo>
                  <a:pt x="85270" y="121622"/>
                </a:lnTo>
                <a:lnTo>
                  <a:pt x="85894" y="121622"/>
                </a:lnTo>
                <a:lnTo>
                  <a:pt x="86526" y="117236"/>
                </a:lnTo>
                <a:lnTo>
                  <a:pt x="87150" y="110969"/>
                </a:lnTo>
                <a:lnTo>
                  <a:pt x="87150" y="105326"/>
                </a:lnTo>
                <a:lnTo>
                  <a:pt x="87774" y="97171"/>
                </a:lnTo>
                <a:lnTo>
                  <a:pt x="88406" y="88399"/>
                </a:lnTo>
                <a:lnTo>
                  <a:pt x="89031" y="83381"/>
                </a:lnTo>
                <a:lnTo>
                  <a:pt x="89655" y="80876"/>
                </a:lnTo>
                <a:lnTo>
                  <a:pt x="90287" y="83381"/>
                </a:lnTo>
                <a:lnTo>
                  <a:pt x="90287" y="88399"/>
                </a:lnTo>
                <a:lnTo>
                  <a:pt x="90912" y="92161"/>
                </a:lnTo>
                <a:lnTo>
                  <a:pt x="91536" y="92785"/>
                </a:lnTo>
                <a:lnTo>
                  <a:pt x="92168" y="94666"/>
                </a:lnTo>
                <a:lnTo>
                  <a:pt x="92793" y="95922"/>
                </a:lnTo>
                <a:lnTo>
                  <a:pt x="93417" y="90280"/>
                </a:lnTo>
                <a:lnTo>
                  <a:pt x="94049" y="84005"/>
                </a:lnTo>
                <a:lnTo>
                  <a:pt x="94673" y="74601"/>
                </a:lnTo>
                <a:lnTo>
                  <a:pt x="95298" y="67078"/>
                </a:lnTo>
                <a:lnTo>
                  <a:pt x="95930" y="66453"/>
                </a:lnTo>
                <a:lnTo>
                  <a:pt x="95930" y="68334"/>
                </a:lnTo>
                <a:lnTo>
                  <a:pt x="96555" y="77738"/>
                </a:lnTo>
                <a:lnTo>
                  <a:pt x="97179" y="89023"/>
                </a:lnTo>
                <a:lnTo>
                  <a:pt x="97811" y="95922"/>
                </a:lnTo>
                <a:lnTo>
                  <a:pt x="98436" y="96547"/>
                </a:lnTo>
                <a:lnTo>
                  <a:pt x="99060" y="95922"/>
                </a:lnTo>
                <a:lnTo>
                  <a:pt x="99060" y="92785"/>
                </a:lnTo>
                <a:lnTo>
                  <a:pt x="99691" y="85262"/>
                </a:lnTo>
                <a:lnTo>
                  <a:pt x="100940" y="66453"/>
                </a:lnTo>
                <a:lnTo>
                  <a:pt x="101572" y="52663"/>
                </a:lnTo>
                <a:lnTo>
                  <a:pt x="101572" y="40122"/>
                </a:lnTo>
                <a:lnTo>
                  <a:pt x="102197" y="37616"/>
                </a:lnTo>
                <a:lnTo>
                  <a:pt x="102821" y="42627"/>
                </a:lnTo>
                <a:lnTo>
                  <a:pt x="103453" y="57674"/>
                </a:lnTo>
                <a:lnTo>
                  <a:pt x="104078" y="73352"/>
                </a:lnTo>
                <a:lnTo>
                  <a:pt x="104702" y="82756"/>
                </a:lnTo>
                <a:lnTo>
                  <a:pt x="104702" y="89648"/>
                </a:lnTo>
                <a:lnTo>
                  <a:pt x="105334" y="92785"/>
                </a:lnTo>
                <a:lnTo>
                  <a:pt x="105958" y="90904"/>
                </a:lnTo>
                <a:lnTo>
                  <a:pt x="106583" y="84005"/>
                </a:lnTo>
                <a:lnTo>
                  <a:pt x="107215" y="75233"/>
                </a:lnTo>
                <a:lnTo>
                  <a:pt x="107215" y="62067"/>
                </a:lnTo>
                <a:lnTo>
                  <a:pt x="107839" y="43259"/>
                </a:lnTo>
                <a:lnTo>
                  <a:pt x="108464" y="32598"/>
                </a:lnTo>
                <a:lnTo>
                  <a:pt x="109096" y="32598"/>
                </a:lnTo>
                <a:lnTo>
                  <a:pt x="109721" y="38865"/>
                </a:lnTo>
                <a:lnTo>
                  <a:pt x="110345" y="55168"/>
                </a:lnTo>
                <a:lnTo>
                  <a:pt x="110345" y="68959"/>
                </a:lnTo>
                <a:lnTo>
                  <a:pt x="110977" y="77114"/>
                </a:lnTo>
                <a:lnTo>
                  <a:pt x="111602" y="81500"/>
                </a:lnTo>
                <a:lnTo>
                  <a:pt x="112225" y="82124"/>
                </a:lnTo>
                <a:lnTo>
                  <a:pt x="112857" y="79619"/>
                </a:lnTo>
                <a:lnTo>
                  <a:pt x="113483" y="71471"/>
                </a:lnTo>
                <a:lnTo>
                  <a:pt x="113483" y="61435"/>
                </a:lnTo>
                <a:lnTo>
                  <a:pt x="114106" y="48901"/>
                </a:lnTo>
                <a:lnTo>
                  <a:pt x="114738" y="30717"/>
                </a:lnTo>
                <a:lnTo>
                  <a:pt x="115363" y="16295"/>
                </a:lnTo>
                <a:lnTo>
                  <a:pt x="115987" y="16295"/>
                </a:lnTo>
                <a:lnTo>
                  <a:pt x="115987" y="24450"/>
                </a:lnTo>
                <a:lnTo>
                  <a:pt x="116619" y="42002"/>
                </a:lnTo>
                <a:lnTo>
                  <a:pt x="117243" y="55793"/>
                </a:lnTo>
                <a:lnTo>
                  <a:pt x="117868" y="67710"/>
                </a:lnTo>
                <a:lnTo>
                  <a:pt x="118500" y="75233"/>
                </a:lnTo>
                <a:lnTo>
                  <a:pt x="119124" y="77738"/>
                </a:lnTo>
                <a:lnTo>
                  <a:pt x="119124" y="77114"/>
                </a:lnTo>
                <a:lnTo>
                  <a:pt x="119749" y="72720"/>
                </a:lnTo>
                <a:lnTo>
                  <a:pt x="120381" y="63948"/>
                </a:lnTo>
                <a:lnTo>
                  <a:pt x="121005" y="47645"/>
                </a:lnTo>
                <a:lnTo>
                  <a:pt x="121630" y="27580"/>
                </a:lnTo>
                <a:lnTo>
                  <a:pt x="122262" y="15046"/>
                </a:lnTo>
                <a:lnTo>
                  <a:pt x="122262" y="14413"/>
                </a:lnTo>
                <a:lnTo>
                  <a:pt x="122887" y="24450"/>
                </a:lnTo>
                <a:lnTo>
                  <a:pt x="123510" y="41378"/>
                </a:lnTo>
                <a:lnTo>
                  <a:pt x="124142" y="57674"/>
                </a:lnTo>
                <a:lnTo>
                  <a:pt x="124768" y="63948"/>
                </a:lnTo>
                <a:lnTo>
                  <a:pt x="124768" y="66453"/>
                </a:lnTo>
                <a:lnTo>
                  <a:pt x="125391" y="68334"/>
                </a:lnTo>
                <a:lnTo>
                  <a:pt x="126023" y="65829"/>
                </a:lnTo>
                <a:lnTo>
                  <a:pt x="126648" y="55793"/>
                </a:lnTo>
                <a:lnTo>
                  <a:pt x="127272" y="47020"/>
                </a:lnTo>
                <a:lnTo>
                  <a:pt x="127904" y="36360"/>
                </a:lnTo>
                <a:lnTo>
                  <a:pt x="127904" y="21313"/>
                </a:lnTo>
                <a:lnTo>
                  <a:pt x="128528" y="16295"/>
                </a:lnTo>
                <a:lnTo>
                  <a:pt x="129153" y="23818"/>
                </a:lnTo>
                <a:lnTo>
                  <a:pt x="129785" y="35735"/>
                </a:lnTo>
                <a:lnTo>
                  <a:pt x="130409" y="56425"/>
                </a:lnTo>
                <a:lnTo>
                  <a:pt x="131034" y="78995"/>
                </a:lnTo>
                <a:lnTo>
                  <a:pt x="131034" y="94666"/>
                </a:lnTo>
                <a:lnTo>
                  <a:pt x="131666" y="100933"/>
                </a:lnTo>
                <a:lnTo>
                  <a:pt x="132290" y="104070"/>
                </a:lnTo>
                <a:lnTo>
                  <a:pt x="132915" y="102189"/>
                </a:lnTo>
                <a:lnTo>
                  <a:pt x="133547" y="92785"/>
                </a:lnTo>
                <a:lnTo>
                  <a:pt x="133547" y="79619"/>
                </a:lnTo>
                <a:lnTo>
                  <a:pt x="134171" y="64572"/>
                </a:lnTo>
                <a:lnTo>
                  <a:pt x="134795" y="47020"/>
                </a:lnTo>
                <a:lnTo>
                  <a:pt x="135427" y="35735"/>
                </a:lnTo>
                <a:lnTo>
                  <a:pt x="136053" y="36984"/>
                </a:lnTo>
                <a:lnTo>
                  <a:pt x="136676" y="43259"/>
                </a:lnTo>
                <a:lnTo>
                  <a:pt x="136676" y="52031"/>
                </a:lnTo>
                <a:lnTo>
                  <a:pt x="137308" y="58930"/>
                </a:lnTo>
                <a:lnTo>
                  <a:pt x="137933" y="62692"/>
                </a:lnTo>
                <a:lnTo>
                  <a:pt x="138557" y="65829"/>
                </a:lnTo>
                <a:lnTo>
                  <a:pt x="139189" y="68334"/>
                </a:lnTo>
                <a:lnTo>
                  <a:pt x="139814" y="67710"/>
                </a:lnTo>
                <a:lnTo>
                  <a:pt x="139814" y="65197"/>
                </a:lnTo>
                <a:lnTo>
                  <a:pt x="140438" y="62067"/>
                </a:lnTo>
                <a:lnTo>
                  <a:pt x="141070" y="58305"/>
                </a:lnTo>
                <a:lnTo>
                  <a:pt x="141694" y="50150"/>
                </a:lnTo>
                <a:lnTo>
                  <a:pt x="142319" y="45140"/>
                </a:lnTo>
                <a:lnTo>
                  <a:pt x="142319" y="49526"/>
                </a:lnTo>
                <a:lnTo>
                  <a:pt x="142951" y="59554"/>
                </a:lnTo>
                <a:lnTo>
                  <a:pt x="143575" y="75233"/>
                </a:lnTo>
                <a:lnTo>
                  <a:pt x="144200" y="87767"/>
                </a:lnTo>
                <a:lnTo>
                  <a:pt x="144832" y="97803"/>
                </a:lnTo>
                <a:lnTo>
                  <a:pt x="145456" y="103446"/>
                </a:lnTo>
                <a:lnTo>
                  <a:pt x="145456" y="105951"/>
                </a:lnTo>
                <a:lnTo>
                  <a:pt x="146080" y="105951"/>
                </a:lnTo>
                <a:lnTo>
                  <a:pt x="146712" y="100933"/>
                </a:lnTo>
                <a:lnTo>
                  <a:pt x="147337" y="94666"/>
                </a:lnTo>
                <a:lnTo>
                  <a:pt x="147961" y="83381"/>
                </a:lnTo>
                <a:lnTo>
                  <a:pt x="148593" y="67078"/>
                </a:lnTo>
                <a:lnTo>
                  <a:pt x="148593" y="54544"/>
                </a:lnTo>
                <a:lnTo>
                  <a:pt x="149218" y="50782"/>
                </a:lnTo>
                <a:lnTo>
                  <a:pt x="149842" y="54544"/>
                </a:lnTo>
                <a:lnTo>
                  <a:pt x="150474" y="63316"/>
                </a:lnTo>
                <a:lnTo>
                  <a:pt x="151099" y="70839"/>
                </a:lnTo>
                <a:lnTo>
                  <a:pt x="151099" y="76482"/>
                </a:lnTo>
                <a:lnTo>
                  <a:pt x="151723" y="82124"/>
                </a:lnTo>
                <a:lnTo>
                  <a:pt x="152355" y="84005"/>
                </a:lnTo>
                <a:lnTo>
                  <a:pt x="152980" y="80876"/>
                </a:lnTo>
                <a:lnTo>
                  <a:pt x="153604" y="75857"/>
                </a:lnTo>
                <a:lnTo>
                  <a:pt x="154236" y="68959"/>
                </a:lnTo>
                <a:lnTo>
                  <a:pt x="154236" y="57674"/>
                </a:lnTo>
                <a:lnTo>
                  <a:pt x="154860" y="42627"/>
                </a:lnTo>
                <a:lnTo>
                  <a:pt x="155485" y="31342"/>
                </a:lnTo>
              </a:path>
            </a:pathLst>
          </a:custGeom>
          <a:ln w="22570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344791" y="2811773"/>
            <a:ext cx="154940" cy="146050"/>
          </a:xfrm>
          <a:custGeom>
            <a:avLst/>
            <a:gdLst/>
            <a:ahLst/>
            <a:cxnLst/>
            <a:rect l="l" t="t" r="r" b="b"/>
            <a:pathLst>
              <a:path w="154939" h="146050">
                <a:moveTo>
                  <a:pt x="0" y="68959"/>
                </a:moveTo>
                <a:lnTo>
                  <a:pt x="624" y="54544"/>
                </a:lnTo>
                <a:lnTo>
                  <a:pt x="1256" y="39497"/>
                </a:lnTo>
                <a:lnTo>
                  <a:pt x="1880" y="18176"/>
                </a:lnTo>
                <a:lnTo>
                  <a:pt x="2505" y="6891"/>
                </a:lnTo>
                <a:lnTo>
                  <a:pt x="3137" y="11909"/>
                </a:lnTo>
                <a:lnTo>
                  <a:pt x="3137" y="21938"/>
                </a:lnTo>
                <a:lnTo>
                  <a:pt x="3761" y="39497"/>
                </a:lnTo>
                <a:lnTo>
                  <a:pt x="4386" y="54544"/>
                </a:lnTo>
                <a:lnTo>
                  <a:pt x="5018" y="67078"/>
                </a:lnTo>
                <a:lnTo>
                  <a:pt x="5642" y="77114"/>
                </a:lnTo>
                <a:lnTo>
                  <a:pt x="5642" y="80244"/>
                </a:lnTo>
                <a:lnTo>
                  <a:pt x="8779" y="25075"/>
                </a:lnTo>
                <a:lnTo>
                  <a:pt x="8779" y="15671"/>
                </a:lnTo>
                <a:lnTo>
                  <a:pt x="9404" y="21313"/>
                </a:lnTo>
                <a:lnTo>
                  <a:pt x="10028" y="30093"/>
                </a:lnTo>
                <a:lnTo>
                  <a:pt x="10661" y="41378"/>
                </a:lnTo>
                <a:lnTo>
                  <a:pt x="11285" y="52031"/>
                </a:lnTo>
                <a:lnTo>
                  <a:pt x="11909" y="61435"/>
                </a:lnTo>
                <a:lnTo>
                  <a:pt x="11909" y="68959"/>
                </a:lnTo>
                <a:lnTo>
                  <a:pt x="12542" y="70839"/>
                </a:lnTo>
                <a:lnTo>
                  <a:pt x="13165" y="71471"/>
                </a:lnTo>
                <a:lnTo>
                  <a:pt x="13790" y="70215"/>
                </a:lnTo>
                <a:lnTo>
                  <a:pt x="14422" y="68334"/>
                </a:lnTo>
                <a:lnTo>
                  <a:pt x="14422" y="60186"/>
                </a:lnTo>
                <a:lnTo>
                  <a:pt x="15046" y="48269"/>
                </a:lnTo>
                <a:lnTo>
                  <a:pt x="15671" y="40746"/>
                </a:lnTo>
                <a:lnTo>
                  <a:pt x="16303" y="43883"/>
                </a:lnTo>
                <a:lnTo>
                  <a:pt x="16927" y="52031"/>
                </a:lnTo>
                <a:lnTo>
                  <a:pt x="17551" y="62067"/>
                </a:lnTo>
                <a:lnTo>
                  <a:pt x="17551" y="69591"/>
                </a:lnTo>
                <a:lnTo>
                  <a:pt x="18183" y="75233"/>
                </a:lnTo>
                <a:lnTo>
                  <a:pt x="18808" y="80244"/>
                </a:lnTo>
                <a:lnTo>
                  <a:pt x="19432" y="82124"/>
                </a:lnTo>
                <a:lnTo>
                  <a:pt x="20064" y="77738"/>
                </a:lnTo>
                <a:lnTo>
                  <a:pt x="20689" y="70215"/>
                </a:lnTo>
                <a:lnTo>
                  <a:pt x="20689" y="62692"/>
                </a:lnTo>
                <a:lnTo>
                  <a:pt x="21313" y="51407"/>
                </a:lnTo>
                <a:lnTo>
                  <a:pt x="21945" y="36984"/>
                </a:lnTo>
                <a:lnTo>
                  <a:pt x="22570" y="29461"/>
                </a:lnTo>
                <a:lnTo>
                  <a:pt x="23194" y="30093"/>
                </a:lnTo>
                <a:lnTo>
                  <a:pt x="23194" y="35735"/>
                </a:lnTo>
                <a:lnTo>
                  <a:pt x="23827" y="52031"/>
                </a:lnTo>
                <a:lnTo>
                  <a:pt x="24450" y="69591"/>
                </a:lnTo>
                <a:lnTo>
                  <a:pt x="25075" y="81500"/>
                </a:lnTo>
                <a:lnTo>
                  <a:pt x="25708" y="90280"/>
                </a:lnTo>
                <a:lnTo>
                  <a:pt x="26331" y="95290"/>
                </a:lnTo>
                <a:lnTo>
                  <a:pt x="26956" y="90280"/>
                </a:lnTo>
                <a:lnTo>
                  <a:pt x="27588" y="81500"/>
                </a:lnTo>
                <a:lnTo>
                  <a:pt x="28212" y="68334"/>
                </a:lnTo>
                <a:lnTo>
                  <a:pt x="28837" y="47645"/>
                </a:lnTo>
                <a:lnTo>
                  <a:pt x="29468" y="36360"/>
                </a:lnTo>
                <a:lnTo>
                  <a:pt x="29468" y="40746"/>
                </a:lnTo>
                <a:lnTo>
                  <a:pt x="30093" y="49526"/>
                </a:lnTo>
                <a:lnTo>
                  <a:pt x="30717" y="65829"/>
                </a:lnTo>
                <a:lnTo>
                  <a:pt x="31349" y="80244"/>
                </a:lnTo>
                <a:lnTo>
                  <a:pt x="31974" y="89023"/>
                </a:lnTo>
                <a:lnTo>
                  <a:pt x="31974" y="92161"/>
                </a:lnTo>
                <a:lnTo>
                  <a:pt x="35111" y="55793"/>
                </a:lnTo>
                <a:lnTo>
                  <a:pt x="35111" y="40746"/>
                </a:lnTo>
                <a:lnTo>
                  <a:pt x="35735" y="30093"/>
                </a:lnTo>
                <a:lnTo>
                  <a:pt x="36360" y="28837"/>
                </a:lnTo>
                <a:lnTo>
                  <a:pt x="36993" y="35735"/>
                </a:lnTo>
                <a:lnTo>
                  <a:pt x="37616" y="50782"/>
                </a:lnTo>
                <a:lnTo>
                  <a:pt x="38241" y="63948"/>
                </a:lnTo>
                <a:lnTo>
                  <a:pt x="38241" y="74601"/>
                </a:lnTo>
                <a:lnTo>
                  <a:pt x="38873" y="80244"/>
                </a:lnTo>
                <a:lnTo>
                  <a:pt x="39497" y="82124"/>
                </a:lnTo>
                <a:lnTo>
                  <a:pt x="40122" y="82124"/>
                </a:lnTo>
                <a:lnTo>
                  <a:pt x="40754" y="80244"/>
                </a:lnTo>
                <a:lnTo>
                  <a:pt x="40754" y="76482"/>
                </a:lnTo>
                <a:lnTo>
                  <a:pt x="41378" y="70215"/>
                </a:lnTo>
                <a:lnTo>
                  <a:pt x="42634" y="51407"/>
                </a:lnTo>
                <a:lnTo>
                  <a:pt x="43259" y="50782"/>
                </a:lnTo>
                <a:lnTo>
                  <a:pt x="43883" y="54544"/>
                </a:lnTo>
                <a:lnTo>
                  <a:pt x="43883" y="57049"/>
                </a:lnTo>
                <a:lnTo>
                  <a:pt x="44515" y="60186"/>
                </a:lnTo>
                <a:lnTo>
                  <a:pt x="45140" y="64572"/>
                </a:lnTo>
                <a:lnTo>
                  <a:pt x="45764" y="67710"/>
                </a:lnTo>
                <a:lnTo>
                  <a:pt x="46396" y="69591"/>
                </a:lnTo>
                <a:lnTo>
                  <a:pt x="47020" y="68959"/>
                </a:lnTo>
                <a:lnTo>
                  <a:pt x="47020" y="65829"/>
                </a:lnTo>
                <a:lnTo>
                  <a:pt x="47645" y="60811"/>
                </a:lnTo>
                <a:lnTo>
                  <a:pt x="48277" y="52663"/>
                </a:lnTo>
                <a:lnTo>
                  <a:pt x="48901" y="46389"/>
                </a:lnTo>
                <a:lnTo>
                  <a:pt x="49526" y="43883"/>
                </a:lnTo>
                <a:lnTo>
                  <a:pt x="49526" y="46389"/>
                </a:lnTo>
                <a:lnTo>
                  <a:pt x="50158" y="50150"/>
                </a:lnTo>
                <a:lnTo>
                  <a:pt x="50782" y="55168"/>
                </a:lnTo>
                <a:lnTo>
                  <a:pt x="52039" y="66453"/>
                </a:lnTo>
                <a:lnTo>
                  <a:pt x="52663" y="69591"/>
                </a:lnTo>
                <a:lnTo>
                  <a:pt x="52663" y="70839"/>
                </a:lnTo>
                <a:lnTo>
                  <a:pt x="53287" y="72096"/>
                </a:lnTo>
                <a:lnTo>
                  <a:pt x="53920" y="67710"/>
                </a:lnTo>
                <a:lnTo>
                  <a:pt x="54544" y="56425"/>
                </a:lnTo>
                <a:lnTo>
                  <a:pt x="55168" y="40122"/>
                </a:lnTo>
                <a:lnTo>
                  <a:pt x="55168" y="14414"/>
                </a:lnTo>
                <a:lnTo>
                  <a:pt x="55800" y="0"/>
                </a:lnTo>
                <a:lnTo>
                  <a:pt x="56425" y="5642"/>
                </a:lnTo>
                <a:lnTo>
                  <a:pt x="57049" y="22570"/>
                </a:lnTo>
                <a:lnTo>
                  <a:pt x="57681" y="47645"/>
                </a:lnTo>
                <a:lnTo>
                  <a:pt x="58305" y="69591"/>
                </a:lnTo>
                <a:lnTo>
                  <a:pt x="58305" y="87143"/>
                </a:lnTo>
                <a:lnTo>
                  <a:pt x="58930" y="98428"/>
                </a:lnTo>
                <a:lnTo>
                  <a:pt x="59562" y="102814"/>
                </a:lnTo>
                <a:lnTo>
                  <a:pt x="60186" y="100933"/>
                </a:lnTo>
                <a:lnTo>
                  <a:pt x="60811" y="95290"/>
                </a:lnTo>
                <a:lnTo>
                  <a:pt x="61443" y="85262"/>
                </a:lnTo>
                <a:lnTo>
                  <a:pt x="61443" y="67078"/>
                </a:lnTo>
                <a:lnTo>
                  <a:pt x="62067" y="43259"/>
                </a:lnTo>
                <a:lnTo>
                  <a:pt x="62692" y="28837"/>
                </a:lnTo>
                <a:lnTo>
                  <a:pt x="63324" y="32598"/>
                </a:lnTo>
                <a:lnTo>
                  <a:pt x="63948" y="46389"/>
                </a:lnTo>
                <a:lnTo>
                  <a:pt x="63948" y="67710"/>
                </a:lnTo>
                <a:lnTo>
                  <a:pt x="64580" y="85262"/>
                </a:lnTo>
                <a:lnTo>
                  <a:pt x="65205" y="97803"/>
                </a:lnTo>
                <a:lnTo>
                  <a:pt x="65829" y="105326"/>
                </a:lnTo>
                <a:lnTo>
                  <a:pt x="66461" y="105326"/>
                </a:lnTo>
                <a:lnTo>
                  <a:pt x="67086" y="100308"/>
                </a:lnTo>
                <a:lnTo>
                  <a:pt x="67086" y="92161"/>
                </a:lnTo>
                <a:lnTo>
                  <a:pt x="67710" y="80876"/>
                </a:lnTo>
                <a:lnTo>
                  <a:pt x="68342" y="63316"/>
                </a:lnTo>
                <a:lnTo>
                  <a:pt x="68966" y="40746"/>
                </a:lnTo>
                <a:lnTo>
                  <a:pt x="69591" y="30093"/>
                </a:lnTo>
                <a:lnTo>
                  <a:pt x="70222" y="33223"/>
                </a:lnTo>
                <a:lnTo>
                  <a:pt x="70222" y="41378"/>
                </a:lnTo>
                <a:lnTo>
                  <a:pt x="70847" y="53287"/>
                </a:lnTo>
                <a:lnTo>
                  <a:pt x="71471" y="65829"/>
                </a:lnTo>
                <a:lnTo>
                  <a:pt x="72103" y="72720"/>
                </a:lnTo>
                <a:lnTo>
                  <a:pt x="72728" y="78363"/>
                </a:lnTo>
                <a:lnTo>
                  <a:pt x="72728" y="80244"/>
                </a:lnTo>
                <a:lnTo>
                  <a:pt x="73352" y="74601"/>
                </a:lnTo>
                <a:lnTo>
                  <a:pt x="74609" y="57049"/>
                </a:lnTo>
                <a:lnTo>
                  <a:pt x="75233" y="42002"/>
                </a:lnTo>
                <a:lnTo>
                  <a:pt x="75865" y="23194"/>
                </a:lnTo>
                <a:lnTo>
                  <a:pt x="75865" y="15671"/>
                </a:lnTo>
                <a:lnTo>
                  <a:pt x="76490" y="20689"/>
                </a:lnTo>
                <a:lnTo>
                  <a:pt x="77114" y="30717"/>
                </a:lnTo>
                <a:lnTo>
                  <a:pt x="77746" y="44508"/>
                </a:lnTo>
                <a:lnTo>
                  <a:pt x="78371" y="57674"/>
                </a:lnTo>
                <a:lnTo>
                  <a:pt x="78995" y="67078"/>
                </a:lnTo>
                <a:lnTo>
                  <a:pt x="78995" y="73352"/>
                </a:lnTo>
                <a:lnTo>
                  <a:pt x="79627" y="76482"/>
                </a:lnTo>
                <a:lnTo>
                  <a:pt x="80252" y="73977"/>
                </a:lnTo>
                <a:lnTo>
                  <a:pt x="80876" y="63948"/>
                </a:lnTo>
                <a:lnTo>
                  <a:pt x="81508" y="52663"/>
                </a:lnTo>
                <a:lnTo>
                  <a:pt x="81508" y="37616"/>
                </a:lnTo>
                <a:lnTo>
                  <a:pt x="82132" y="15671"/>
                </a:lnTo>
                <a:lnTo>
                  <a:pt x="82756" y="3761"/>
                </a:lnTo>
                <a:lnTo>
                  <a:pt x="83388" y="6891"/>
                </a:lnTo>
                <a:lnTo>
                  <a:pt x="84013" y="18808"/>
                </a:lnTo>
                <a:lnTo>
                  <a:pt x="84637" y="32598"/>
                </a:lnTo>
                <a:lnTo>
                  <a:pt x="84637" y="47645"/>
                </a:lnTo>
                <a:lnTo>
                  <a:pt x="85269" y="60186"/>
                </a:lnTo>
                <a:lnTo>
                  <a:pt x="85894" y="69591"/>
                </a:lnTo>
                <a:lnTo>
                  <a:pt x="86518" y="75233"/>
                </a:lnTo>
                <a:lnTo>
                  <a:pt x="87150" y="77114"/>
                </a:lnTo>
                <a:lnTo>
                  <a:pt x="87774" y="73352"/>
                </a:lnTo>
                <a:lnTo>
                  <a:pt x="87774" y="70215"/>
                </a:lnTo>
                <a:lnTo>
                  <a:pt x="88399" y="64572"/>
                </a:lnTo>
                <a:lnTo>
                  <a:pt x="89031" y="56425"/>
                </a:lnTo>
                <a:lnTo>
                  <a:pt x="89656" y="52031"/>
                </a:lnTo>
                <a:lnTo>
                  <a:pt x="90280" y="54544"/>
                </a:lnTo>
                <a:lnTo>
                  <a:pt x="90280" y="63948"/>
                </a:lnTo>
                <a:lnTo>
                  <a:pt x="90912" y="73352"/>
                </a:lnTo>
                <a:lnTo>
                  <a:pt x="91537" y="81500"/>
                </a:lnTo>
                <a:lnTo>
                  <a:pt x="92161" y="87143"/>
                </a:lnTo>
                <a:lnTo>
                  <a:pt x="92793" y="92161"/>
                </a:lnTo>
                <a:lnTo>
                  <a:pt x="93418" y="93409"/>
                </a:lnTo>
                <a:lnTo>
                  <a:pt x="93418" y="89648"/>
                </a:lnTo>
                <a:lnTo>
                  <a:pt x="94041" y="84005"/>
                </a:lnTo>
                <a:lnTo>
                  <a:pt x="94673" y="76482"/>
                </a:lnTo>
                <a:lnTo>
                  <a:pt x="95298" y="66453"/>
                </a:lnTo>
                <a:lnTo>
                  <a:pt x="95922" y="55793"/>
                </a:lnTo>
                <a:lnTo>
                  <a:pt x="96554" y="49526"/>
                </a:lnTo>
                <a:lnTo>
                  <a:pt x="96554" y="50150"/>
                </a:lnTo>
                <a:lnTo>
                  <a:pt x="97179" y="58930"/>
                </a:lnTo>
                <a:lnTo>
                  <a:pt x="97803" y="72096"/>
                </a:lnTo>
                <a:lnTo>
                  <a:pt x="98435" y="85886"/>
                </a:lnTo>
                <a:lnTo>
                  <a:pt x="99060" y="91529"/>
                </a:lnTo>
                <a:lnTo>
                  <a:pt x="99060" y="93409"/>
                </a:lnTo>
                <a:lnTo>
                  <a:pt x="99684" y="95922"/>
                </a:lnTo>
                <a:lnTo>
                  <a:pt x="100316" y="94041"/>
                </a:lnTo>
                <a:lnTo>
                  <a:pt x="100940" y="85262"/>
                </a:lnTo>
                <a:lnTo>
                  <a:pt x="101565" y="72096"/>
                </a:lnTo>
                <a:lnTo>
                  <a:pt x="102197" y="55168"/>
                </a:lnTo>
                <a:lnTo>
                  <a:pt x="102197" y="36984"/>
                </a:lnTo>
                <a:lnTo>
                  <a:pt x="102822" y="29461"/>
                </a:lnTo>
                <a:lnTo>
                  <a:pt x="103446" y="32598"/>
                </a:lnTo>
                <a:lnTo>
                  <a:pt x="104078" y="45764"/>
                </a:lnTo>
                <a:lnTo>
                  <a:pt x="104703" y="61435"/>
                </a:lnTo>
                <a:lnTo>
                  <a:pt x="104703" y="72720"/>
                </a:lnTo>
                <a:lnTo>
                  <a:pt x="105326" y="81500"/>
                </a:lnTo>
                <a:lnTo>
                  <a:pt x="105958" y="89023"/>
                </a:lnTo>
                <a:lnTo>
                  <a:pt x="106584" y="89023"/>
                </a:lnTo>
                <a:lnTo>
                  <a:pt x="107207" y="83381"/>
                </a:lnTo>
                <a:lnTo>
                  <a:pt x="107839" y="76482"/>
                </a:lnTo>
                <a:lnTo>
                  <a:pt x="107839" y="62692"/>
                </a:lnTo>
                <a:lnTo>
                  <a:pt x="108464" y="44508"/>
                </a:lnTo>
                <a:lnTo>
                  <a:pt x="109088" y="25699"/>
                </a:lnTo>
                <a:lnTo>
                  <a:pt x="109720" y="17551"/>
                </a:lnTo>
                <a:lnTo>
                  <a:pt x="110345" y="21313"/>
                </a:lnTo>
                <a:lnTo>
                  <a:pt x="110969" y="36360"/>
                </a:lnTo>
                <a:lnTo>
                  <a:pt x="110969" y="57674"/>
                </a:lnTo>
                <a:lnTo>
                  <a:pt x="111601" y="74601"/>
                </a:lnTo>
                <a:lnTo>
                  <a:pt x="112225" y="87143"/>
                </a:lnTo>
                <a:lnTo>
                  <a:pt x="112850" y="94041"/>
                </a:lnTo>
                <a:lnTo>
                  <a:pt x="114106" y="97171"/>
                </a:lnTo>
                <a:lnTo>
                  <a:pt x="113482" y="97171"/>
                </a:lnTo>
                <a:lnTo>
                  <a:pt x="114731" y="97171"/>
                </a:lnTo>
                <a:lnTo>
                  <a:pt x="115363" y="94666"/>
                </a:lnTo>
                <a:lnTo>
                  <a:pt x="115987" y="90280"/>
                </a:lnTo>
                <a:lnTo>
                  <a:pt x="116611" y="86518"/>
                </a:lnTo>
                <a:lnTo>
                  <a:pt x="116611" y="85886"/>
                </a:lnTo>
                <a:lnTo>
                  <a:pt x="117243" y="88399"/>
                </a:lnTo>
                <a:lnTo>
                  <a:pt x="118492" y="92161"/>
                </a:lnTo>
                <a:lnTo>
                  <a:pt x="119124" y="95922"/>
                </a:lnTo>
                <a:lnTo>
                  <a:pt x="119749" y="99052"/>
                </a:lnTo>
                <a:lnTo>
                  <a:pt x="119749" y="100933"/>
                </a:lnTo>
                <a:lnTo>
                  <a:pt x="120373" y="100308"/>
                </a:lnTo>
                <a:lnTo>
                  <a:pt x="121630" y="96547"/>
                </a:lnTo>
                <a:lnTo>
                  <a:pt x="122254" y="92161"/>
                </a:lnTo>
                <a:lnTo>
                  <a:pt x="122254" y="88399"/>
                </a:lnTo>
                <a:lnTo>
                  <a:pt x="122886" y="85262"/>
                </a:lnTo>
                <a:lnTo>
                  <a:pt x="123510" y="85886"/>
                </a:lnTo>
                <a:lnTo>
                  <a:pt x="124135" y="90280"/>
                </a:lnTo>
                <a:lnTo>
                  <a:pt x="124767" y="94041"/>
                </a:lnTo>
                <a:lnTo>
                  <a:pt x="125391" y="98428"/>
                </a:lnTo>
                <a:lnTo>
                  <a:pt x="125391" y="103446"/>
                </a:lnTo>
                <a:lnTo>
                  <a:pt x="126016" y="108456"/>
                </a:lnTo>
                <a:lnTo>
                  <a:pt x="126648" y="112218"/>
                </a:lnTo>
                <a:lnTo>
                  <a:pt x="127272" y="109713"/>
                </a:lnTo>
                <a:lnTo>
                  <a:pt x="127897" y="100308"/>
                </a:lnTo>
                <a:lnTo>
                  <a:pt x="128528" y="87143"/>
                </a:lnTo>
                <a:lnTo>
                  <a:pt x="128528" y="67710"/>
                </a:lnTo>
                <a:lnTo>
                  <a:pt x="129153" y="49526"/>
                </a:lnTo>
                <a:lnTo>
                  <a:pt x="129777" y="41378"/>
                </a:lnTo>
                <a:lnTo>
                  <a:pt x="130409" y="47645"/>
                </a:lnTo>
                <a:lnTo>
                  <a:pt x="131035" y="67710"/>
                </a:lnTo>
                <a:lnTo>
                  <a:pt x="131035" y="89648"/>
                </a:lnTo>
                <a:lnTo>
                  <a:pt x="131658" y="105326"/>
                </a:lnTo>
                <a:lnTo>
                  <a:pt x="132290" y="116611"/>
                </a:lnTo>
                <a:lnTo>
                  <a:pt x="132915" y="122878"/>
                </a:lnTo>
                <a:lnTo>
                  <a:pt x="133539" y="117236"/>
                </a:lnTo>
                <a:lnTo>
                  <a:pt x="134171" y="105951"/>
                </a:lnTo>
                <a:lnTo>
                  <a:pt x="134171" y="93409"/>
                </a:lnTo>
                <a:lnTo>
                  <a:pt x="134795" y="77738"/>
                </a:lnTo>
                <a:lnTo>
                  <a:pt x="135420" y="53912"/>
                </a:lnTo>
                <a:lnTo>
                  <a:pt x="136052" y="31342"/>
                </a:lnTo>
                <a:lnTo>
                  <a:pt x="136676" y="26331"/>
                </a:lnTo>
                <a:lnTo>
                  <a:pt x="137301" y="41378"/>
                </a:lnTo>
                <a:lnTo>
                  <a:pt x="137301" y="69591"/>
                </a:lnTo>
                <a:lnTo>
                  <a:pt x="137933" y="99052"/>
                </a:lnTo>
                <a:lnTo>
                  <a:pt x="138557" y="121622"/>
                </a:lnTo>
                <a:lnTo>
                  <a:pt x="139182" y="136044"/>
                </a:lnTo>
                <a:lnTo>
                  <a:pt x="139814" y="145449"/>
                </a:lnTo>
                <a:lnTo>
                  <a:pt x="139814" y="144824"/>
                </a:lnTo>
                <a:lnTo>
                  <a:pt x="140438" y="134163"/>
                </a:lnTo>
                <a:lnTo>
                  <a:pt x="141062" y="120373"/>
                </a:lnTo>
                <a:lnTo>
                  <a:pt x="141694" y="105326"/>
                </a:lnTo>
                <a:lnTo>
                  <a:pt x="142319" y="79619"/>
                </a:lnTo>
                <a:lnTo>
                  <a:pt x="142943" y="57049"/>
                </a:lnTo>
                <a:lnTo>
                  <a:pt x="142943" y="47020"/>
                </a:lnTo>
                <a:lnTo>
                  <a:pt x="143575" y="46389"/>
                </a:lnTo>
                <a:lnTo>
                  <a:pt x="144200" y="53912"/>
                </a:lnTo>
                <a:lnTo>
                  <a:pt x="144824" y="63316"/>
                </a:lnTo>
                <a:lnTo>
                  <a:pt x="145456" y="69591"/>
                </a:lnTo>
                <a:lnTo>
                  <a:pt x="146081" y="72720"/>
                </a:lnTo>
                <a:lnTo>
                  <a:pt x="146081" y="75857"/>
                </a:lnTo>
                <a:lnTo>
                  <a:pt x="146705" y="76482"/>
                </a:lnTo>
                <a:lnTo>
                  <a:pt x="147337" y="75233"/>
                </a:lnTo>
                <a:lnTo>
                  <a:pt x="147962" y="67710"/>
                </a:lnTo>
                <a:lnTo>
                  <a:pt x="148586" y="57674"/>
                </a:lnTo>
                <a:lnTo>
                  <a:pt x="148586" y="40122"/>
                </a:lnTo>
                <a:lnTo>
                  <a:pt x="149218" y="26331"/>
                </a:lnTo>
                <a:lnTo>
                  <a:pt x="149842" y="22570"/>
                </a:lnTo>
                <a:lnTo>
                  <a:pt x="150467" y="28212"/>
                </a:lnTo>
                <a:lnTo>
                  <a:pt x="151723" y="62067"/>
                </a:lnTo>
                <a:lnTo>
                  <a:pt x="151723" y="74601"/>
                </a:lnTo>
                <a:lnTo>
                  <a:pt x="152347" y="82124"/>
                </a:lnTo>
                <a:lnTo>
                  <a:pt x="152979" y="87143"/>
                </a:lnTo>
                <a:lnTo>
                  <a:pt x="153604" y="86518"/>
                </a:lnTo>
                <a:lnTo>
                  <a:pt x="154228" y="78995"/>
                </a:lnTo>
                <a:lnTo>
                  <a:pt x="154860" y="65829"/>
                </a:lnTo>
                <a:lnTo>
                  <a:pt x="154860" y="49526"/>
                </a:lnTo>
              </a:path>
            </a:pathLst>
          </a:custGeom>
          <a:ln w="22570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190563" y="2828069"/>
            <a:ext cx="154305" cy="123189"/>
          </a:xfrm>
          <a:custGeom>
            <a:avLst/>
            <a:gdLst/>
            <a:ahLst/>
            <a:cxnLst/>
            <a:rect l="l" t="t" r="r" b="b"/>
            <a:pathLst>
              <a:path w="154304" h="123189">
                <a:moveTo>
                  <a:pt x="0" y="71471"/>
                </a:moveTo>
                <a:lnTo>
                  <a:pt x="624" y="61443"/>
                </a:lnTo>
                <a:lnTo>
                  <a:pt x="1256" y="50782"/>
                </a:lnTo>
                <a:lnTo>
                  <a:pt x="1880" y="38248"/>
                </a:lnTo>
                <a:lnTo>
                  <a:pt x="2505" y="24450"/>
                </a:lnTo>
                <a:lnTo>
                  <a:pt x="2505" y="18808"/>
                </a:lnTo>
                <a:lnTo>
                  <a:pt x="3137" y="24450"/>
                </a:lnTo>
                <a:lnTo>
                  <a:pt x="3761" y="35735"/>
                </a:lnTo>
                <a:lnTo>
                  <a:pt x="4386" y="52039"/>
                </a:lnTo>
                <a:lnTo>
                  <a:pt x="5018" y="66461"/>
                </a:lnTo>
                <a:lnTo>
                  <a:pt x="5642" y="78370"/>
                </a:lnTo>
                <a:lnTo>
                  <a:pt x="5642" y="85269"/>
                </a:lnTo>
                <a:lnTo>
                  <a:pt x="6266" y="87774"/>
                </a:lnTo>
                <a:lnTo>
                  <a:pt x="6899" y="86518"/>
                </a:lnTo>
                <a:lnTo>
                  <a:pt x="7523" y="78370"/>
                </a:lnTo>
                <a:lnTo>
                  <a:pt x="8147" y="66461"/>
                </a:lnTo>
                <a:lnTo>
                  <a:pt x="8779" y="47652"/>
                </a:lnTo>
                <a:lnTo>
                  <a:pt x="8779" y="27588"/>
                </a:lnTo>
                <a:lnTo>
                  <a:pt x="9404" y="17559"/>
                </a:lnTo>
                <a:lnTo>
                  <a:pt x="10028" y="20064"/>
                </a:lnTo>
                <a:lnTo>
                  <a:pt x="10660" y="31349"/>
                </a:lnTo>
                <a:lnTo>
                  <a:pt x="11285" y="48277"/>
                </a:lnTo>
                <a:lnTo>
                  <a:pt x="11285" y="62699"/>
                </a:lnTo>
                <a:lnTo>
                  <a:pt x="11909" y="70222"/>
                </a:lnTo>
                <a:lnTo>
                  <a:pt x="12541" y="73984"/>
                </a:lnTo>
                <a:lnTo>
                  <a:pt x="13165" y="76489"/>
                </a:lnTo>
                <a:lnTo>
                  <a:pt x="13790" y="75865"/>
                </a:lnTo>
                <a:lnTo>
                  <a:pt x="14422" y="70847"/>
                </a:lnTo>
                <a:lnTo>
                  <a:pt x="14422" y="60818"/>
                </a:lnTo>
                <a:lnTo>
                  <a:pt x="15046" y="48277"/>
                </a:lnTo>
                <a:lnTo>
                  <a:pt x="15671" y="38873"/>
                </a:lnTo>
                <a:lnTo>
                  <a:pt x="16303" y="36367"/>
                </a:lnTo>
                <a:lnTo>
                  <a:pt x="16927" y="40129"/>
                </a:lnTo>
                <a:lnTo>
                  <a:pt x="17551" y="48901"/>
                </a:lnTo>
                <a:lnTo>
                  <a:pt x="17551" y="61443"/>
                </a:lnTo>
                <a:lnTo>
                  <a:pt x="18184" y="70847"/>
                </a:lnTo>
                <a:lnTo>
                  <a:pt x="18808" y="77746"/>
                </a:lnTo>
                <a:lnTo>
                  <a:pt x="19432" y="82132"/>
                </a:lnTo>
                <a:lnTo>
                  <a:pt x="20065" y="82132"/>
                </a:lnTo>
                <a:lnTo>
                  <a:pt x="20065" y="80251"/>
                </a:lnTo>
                <a:lnTo>
                  <a:pt x="20689" y="76489"/>
                </a:lnTo>
                <a:lnTo>
                  <a:pt x="21313" y="68966"/>
                </a:lnTo>
                <a:lnTo>
                  <a:pt x="21945" y="58937"/>
                </a:lnTo>
                <a:lnTo>
                  <a:pt x="22570" y="49533"/>
                </a:lnTo>
                <a:lnTo>
                  <a:pt x="23194" y="45772"/>
                </a:lnTo>
                <a:lnTo>
                  <a:pt x="23194" y="48901"/>
                </a:lnTo>
                <a:lnTo>
                  <a:pt x="23826" y="57681"/>
                </a:lnTo>
                <a:lnTo>
                  <a:pt x="24450" y="70847"/>
                </a:lnTo>
                <a:lnTo>
                  <a:pt x="25075" y="80876"/>
                </a:lnTo>
                <a:lnTo>
                  <a:pt x="25707" y="89655"/>
                </a:lnTo>
                <a:lnTo>
                  <a:pt x="26331" y="95922"/>
                </a:lnTo>
                <a:lnTo>
                  <a:pt x="26331" y="97179"/>
                </a:lnTo>
                <a:lnTo>
                  <a:pt x="26956" y="96554"/>
                </a:lnTo>
                <a:lnTo>
                  <a:pt x="27588" y="93417"/>
                </a:lnTo>
                <a:lnTo>
                  <a:pt x="28212" y="87150"/>
                </a:lnTo>
                <a:lnTo>
                  <a:pt x="28837" y="78995"/>
                </a:lnTo>
                <a:lnTo>
                  <a:pt x="28837" y="70847"/>
                </a:lnTo>
                <a:lnTo>
                  <a:pt x="29468" y="65204"/>
                </a:lnTo>
                <a:lnTo>
                  <a:pt x="30093" y="67085"/>
                </a:lnTo>
                <a:lnTo>
                  <a:pt x="31974" y="95298"/>
                </a:lnTo>
                <a:lnTo>
                  <a:pt x="31974" y="102197"/>
                </a:lnTo>
                <a:lnTo>
                  <a:pt x="32598" y="105958"/>
                </a:lnTo>
                <a:lnTo>
                  <a:pt x="33231" y="107839"/>
                </a:lnTo>
                <a:lnTo>
                  <a:pt x="33855" y="103446"/>
                </a:lnTo>
                <a:lnTo>
                  <a:pt x="34479" y="97803"/>
                </a:lnTo>
                <a:lnTo>
                  <a:pt x="35111" y="89655"/>
                </a:lnTo>
                <a:lnTo>
                  <a:pt x="35111" y="78370"/>
                </a:lnTo>
                <a:lnTo>
                  <a:pt x="35735" y="68342"/>
                </a:lnTo>
                <a:lnTo>
                  <a:pt x="36360" y="63324"/>
                </a:lnTo>
                <a:lnTo>
                  <a:pt x="36992" y="66461"/>
                </a:lnTo>
                <a:lnTo>
                  <a:pt x="37616" y="77114"/>
                </a:lnTo>
                <a:lnTo>
                  <a:pt x="37616" y="90280"/>
                </a:lnTo>
                <a:lnTo>
                  <a:pt x="38241" y="100940"/>
                </a:lnTo>
                <a:lnTo>
                  <a:pt x="38873" y="108464"/>
                </a:lnTo>
                <a:lnTo>
                  <a:pt x="39497" y="114106"/>
                </a:lnTo>
                <a:lnTo>
                  <a:pt x="40122" y="116611"/>
                </a:lnTo>
                <a:lnTo>
                  <a:pt x="40754" y="115363"/>
                </a:lnTo>
                <a:lnTo>
                  <a:pt x="40754" y="109720"/>
                </a:lnTo>
                <a:lnTo>
                  <a:pt x="41378" y="100940"/>
                </a:lnTo>
                <a:lnTo>
                  <a:pt x="42002" y="89655"/>
                </a:lnTo>
                <a:lnTo>
                  <a:pt x="42634" y="80251"/>
                </a:lnTo>
                <a:lnTo>
                  <a:pt x="43259" y="73984"/>
                </a:lnTo>
                <a:lnTo>
                  <a:pt x="43883" y="75865"/>
                </a:lnTo>
                <a:lnTo>
                  <a:pt x="43883" y="85269"/>
                </a:lnTo>
                <a:lnTo>
                  <a:pt x="44516" y="95298"/>
                </a:lnTo>
                <a:lnTo>
                  <a:pt x="45140" y="101565"/>
                </a:lnTo>
                <a:lnTo>
                  <a:pt x="45764" y="105326"/>
                </a:lnTo>
                <a:lnTo>
                  <a:pt x="46397" y="105326"/>
                </a:lnTo>
                <a:lnTo>
                  <a:pt x="46397" y="104078"/>
                </a:lnTo>
                <a:lnTo>
                  <a:pt x="47020" y="97803"/>
                </a:lnTo>
                <a:lnTo>
                  <a:pt x="47645" y="89655"/>
                </a:lnTo>
                <a:lnTo>
                  <a:pt x="48277" y="79627"/>
                </a:lnTo>
                <a:lnTo>
                  <a:pt x="48901" y="63948"/>
                </a:lnTo>
                <a:lnTo>
                  <a:pt x="49526" y="47652"/>
                </a:lnTo>
                <a:lnTo>
                  <a:pt x="49526" y="40129"/>
                </a:lnTo>
                <a:lnTo>
                  <a:pt x="50158" y="47652"/>
                </a:lnTo>
                <a:lnTo>
                  <a:pt x="50782" y="64580"/>
                </a:lnTo>
                <a:lnTo>
                  <a:pt x="51407" y="82132"/>
                </a:lnTo>
                <a:lnTo>
                  <a:pt x="52039" y="98435"/>
                </a:lnTo>
                <a:lnTo>
                  <a:pt x="52039" y="112225"/>
                </a:lnTo>
                <a:lnTo>
                  <a:pt x="52663" y="121005"/>
                </a:lnTo>
                <a:lnTo>
                  <a:pt x="53287" y="122886"/>
                </a:lnTo>
                <a:lnTo>
                  <a:pt x="53919" y="117868"/>
                </a:lnTo>
                <a:lnTo>
                  <a:pt x="54544" y="107207"/>
                </a:lnTo>
                <a:lnTo>
                  <a:pt x="55168" y="94673"/>
                </a:lnTo>
                <a:lnTo>
                  <a:pt x="55168" y="73352"/>
                </a:lnTo>
                <a:lnTo>
                  <a:pt x="55800" y="45772"/>
                </a:lnTo>
                <a:lnTo>
                  <a:pt x="56425" y="32606"/>
                </a:lnTo>
                <a:lnTo>
                  <a:pt x="57049" y="36367"/>
                </a:lnTo>
                <a:lnTo>
                  <a:pt x="57682" y="48277"/>
                </a:lnTo>
                <a:lnTo>
                  <a:pt x="58305" y="66461"/>
                </a:lnTo>
                <a:lnTo>
                  <a:pt x="58305" y="80876"/>
                </a:lnTo>
                <a:lnTo>
                  <a:pt x="58930" y="88399"/>
                </a:lnTo>
                <a:lnTo>
                  <a:pt x="59563" y="93417"/>
                </a:lnTo>
                <a:lnTo>
                  <a:pt x="60186" y="95298"/>
                </a:lnTo>
                <a:lnTo>
                  <a:pt x="60811" y="92161"/>
                </a:lnTo>
                <a:lnTo>
                  <a:pt x="60811" y="84637"/>
                </a:lnTo>
                <a:lnTo>
                  <a:pt x="61443" y="75865"/>
                </a:lnTo>
                <a:lnTo>
                  <a:pt x="62067" y="67710"/>
                </a:lnTo>
                <a:lnTo>
                  <a:pt x="62699" y="60186"/>
                </a:lnTo>
                <a:lnTo>
                  <a:pt x="63324" y="57681"/>
                </a:lnTo>
                <a:lnTo>
                  <a:pt x="63948" y="62067"/>
                </a:lnTo>
                <a:lnTo>
                  <a:pt x="63948" y="71471"/>
                </a:lnTo>
                <a:lnTo>
                  <a:pt x="64580" y="80876"/>
                </a:lnTo>
                <a:lnTo>
                  <a:pt x="65204" y="87774"/>
                </a:lnTo>
                <a:lnTo>
                  <a:pt x="65829" y="92161"/>
                </a:lnTo>
                <a:lnTo>
                  <a:pt x="66461" y="94673"/>
                </a:lnTo>
                <a:lnTo>
                  <a:pt x="67085" y="94673"/>
                </a:lnTo>
                <a:lnTo>
                  <a:pt x="67085" y="92793"/>
                </a:lnTo>
                <a:lnTo>
                  <a:pt x="67710" y="87774"/>
                </a:lnTo>
                <a:lnTo>
                  <a:pt x="68342" y="80251"/>
                </a:lnTo>
                <a:lnTo>
                  <a:pt x="68966" y="68966"/>
                </a:lnTo>
                <a:lnTo>
                  <a:pt x="69591" y="58305"/>
                </a:lnTo>
                <a:lnTo>
                  <a:pt x="69591" y="52663"/>
                </a:lnTo>
                <a:lnTo>
                  <a:pt x="70222" y="52663"/>
                </a:lnTo>
                <a:lnTo>
                  <a:pt x="70848" y="61443"/>
                </a:lnTo>
                <a:lnTo>
                  <a:pt x="71471" y="73352"/>
                </a:lnTo>
                <a:lnTo>
                  <a:pt x="72103" y="82132"/>
                </a:lnTo>
                <a:lnTo>
                  <a:pt x="72729" y="87774"/>
                </a:lnTo>
                <a:lnTo>
                  <a:pt x="72729" y="91536"/>
                </a:lnTo>
                <a:lnTo>
                  <a:pt x="73352" y="91536"/>
                </a:lnTo>
                <a:lnTo>
                  <a:pt x="73984" y="89031"/>
                </a:lnTo>
                <a:lnTo>
                  <a:pt x="74609" y="80251"/>
                </a:lnTo>
                <a:lnTo>
                  <a:pt x="75233" y="67085"/>
                </a:lnTo>
                <a:lnTo>
                  <a:pt x="75865" y="51414"/>
                </a:lnTo>
                <a:lnTo>
                  <a:pt x="75865" y="37616"/>
                </a:lnTo>
                <a:lnTo>
                  <a:pt x="76489" y="38873"/>
                </a:lnTo>
                <a:lnTo>
                  <a:pt x="77114" y="49533"/>
                </a:lnTo>
                <a:lnTo>
                  <a:pt x="77746" y="67710"/>
                </a:lnTo>
                <a:lnTo>
                  <a:pt x="78370" y="88399"/>
                </a:lnTo>
                <a:lnTo>
                  <a:pt x="78370" y="104702"/>
                </a:lnTo>
                <a:lnTo>
                  <a:pt x="78995" y="115363"/>
                </a:lnTo>
                <a:lnTo>
                  <a:pt x="79627" y="119749"/>
                </a:lnTo>
                <a:lnTo>
                  <a:pt x="80251" y="117243"/>
                </a:lnTo>
                <a:lnTo>
                  <a:pt x="80876" y="108464"/>
                </a:lnTo>
                <a:lnTo>
                  <a:pt x="81508" y="97803"/>
                </a:lnTo>
                <a:lnTo>
                  <a:pt x="81508" y="83388"/>
                </a:lnTo>
                <a:lnTo>
                  <a:pt x="82132" y="59562"/>
                </a:lnTo>
                <a:lnTo>
                  <a:pt x="82756" y="42010"/>
                </a:lnTo>
                <a:lnTo>
                  <a:pt x="83388" y="38873"/>
                </a:lnTo>
                <a:lnTo>
                  <a:pt x="84014" y="42010"/>
                </a:lnTo>
                <a:lnTo>
                  <a:pt x="84637" y="55800"/>
                </a:lnTo>
                <a:lnTo>
                  <a:pt x="84637" y="72728"/>
                </a:lnTo>
                <a:lnTo>
                  <a:pt x="85269" y="87774"/>
                </a:lnTo>
                <a:lnTo>
                  <a:pt x="85894" y="99684"/>
                </a:lnTo>
                <a:lnTo>
                  <a:pt x="86518" y="104702"/>
                </a:lnTo>
                <a:lnTo>
                  <a:pt x="87150" y="106583"/>
                </a:lnTo>
                <a:lnTo>
                  <a:pt x="87150" y="103446"/>
                </a:lnTo>
                <a:lnTo>
                  <a:pt x="87775" y="98435"/>
                </a:lnTo>
                <a:lnTo>
                  <a:pt x="88399" y="89031"/>
                </a:lnTo>
                <a:lnTo>
                  <a:pt x="89031" y="70847"/>
                </a:lnTo>
                <a:lnTo>
                  <a:pt x="89655" y="57681"/>
                </a:lnTo>
                <a:lnTo>
                  <a:pt x="90280" y="58937"/>
                </a:lnTo>
                <a:lnTo>
                  <a:pt x="90280" y="63948"/>
                </a:lnTo>
                <a:lnTo>
                  <a:pt x="90912" y="75233"/>
                </a:lnTo>
                <a:lnTo>
                  <a:pt x="91536" y="89031"/>
                </a:lnTo>
                <a:lnTo>
                  <a:pt x="92161" y="101565"/>
                </a:lnTo>
                <a:lnTo>
                  <a:pt x="92793" y="109088"/>
                </a:lnTo>
                <a:lnTo>
                  <a:pt x="93417" y="114731"/>
                </a:lnTo>
                <a:lnTo>
                  <a:pt x="93417" y="116611"/>
                </a:lnTo>
                <a:lnTo>
                  <a:pt x="94041" y="113482"/>
                </a:lnTo>
                <a:lnTo>
                  <a:pt x="94673" y="107207"/>
                </a:lnTo>
                <a:lnTo>
                  <a:pt x="95298" y="102197"/>
                </a:lnTo>
                <a:lnTo>
                  <a:pt x="95922" y="92793"/>
                </a:lnTo>
                <a:lnTo>
                  <a:pt x="95922" y="82756"/>
                </a:lnTo>
                <a:lnTo>
                  <a:pt x="96554" y="79627"/>
                </a:lnTo>
                <a:lnTo>
                  <a:pt x="97179" y="82756"/>
                </a:lnTo>
                <a:lnTo>
                  <a:pt x="98435" y="101565"/>
                </a:lnTo>
                <a:lnTo>
                  <a:pt x="99060" y="107839"/>
                </a:lnTo>
                <a:lnTo>
                  <a:pt x="99060" y="113482"/>
                </a:lnTo>
                <a:lnTo>
                  <a:pt x="99684" y="115987"/>
                </a:lnTo>
                <a:lnTo>
                  <a:pt x="100316" y="114731"/>
                </a:lnTo>
                <a:lnTo>
                  <a:pt x="100941" y="111601"/>
                </a:lnTo>
                <a:lnTo>
                  <a:pt x="101565" y="105326"/>
                </a:lnTo>
                <a:lnTo>
                  <a:pt x="101565" y="94041"/>
                </a:lnTo>
                <a:lnTo>
                  <a:pt x="102197" y="77746"/>
                </a:lnTo>
                <a:lnTo>
                  <a:pt x="102821" y="66461"/>
                </a:lnTo>
                <a:lnTo>
                  <a:pt x="103446" y="67085"/>
                </a:lnTo>
                <a:lnTo>
                  <a:pt x="104078" y="73352"/>
                </a:lnTo>
                <a:lnTo>
                  <a:pt x="104702" y="82756"/>
                </a:lnTo>
                <a:lnTo>
                  <a:pt x="104702" y="94041"/>
                </a:lnTo>
                <a:lnTo>
                  <a:pt x="105326" y="100940"/>
                </a:lnTo>
                <a:lnTo>
                  <a:pt x="106583" y="105958"/>
                </a:lnTo>
                <a:lnTo>
                  <a:pt x="107207" y="104702"/>
                </a:lnTo>
                <a:lnTo>
                  <a:pt x="107839" y="99060"/>
                </a:lnTo>
                <a:lnTo>
                  <a:pt x="107839" y="91536"/>
                </a:lnTo>
                <a:lnTo>
                  <a:pt x="108464" y="80876"/>
                </a:lnTo>
                <a:lnTo>
                  <a:pt x="109088" y="65829"/>
                </a:lnTo>
                <a:lnTo>
                  <a:pt x="109720" y="52663"/>
                </a:lnTo>
                <a:lnTo>
                  <a:pt x="110345" y="47652"/>
                </a:lnTo>
                <a:lnTo>
                  <a:pt x="110345" y="48901"/>
                </a:lnTo>
                <a:lnTo>
                  <a:pt x="110969" y="60186"/>
                </a:lnTo>
                <a:lnTo>
                  <a:pt x="111601" y="73352"/>
                </a:lnTo>
                <a:lnTo>
                  <a:pt x="112226" y="81508"/>
                </a:lnTo>
                <a:lnTo>
                  <a:pt x="112850" y="85894"/>
                </a:lnTo>
                <a:lnTo>
                  <a:pt x="113482" y="89031"/>
                </a:lnTo>
                <a:lnTo>
                  <a:pt x="113482" y="88399"/>
                </a:lnTo>
                <a:lnTo>
                  <a:pt x="114107" y="83388"/>
                </a:lnTo>
                <a:lnTo>
                  <a:pt x="114731" y="73984"/>
                </a:lnTo>
                <a:lnTo>
                  <a:pt x="115987" y="52663"/>
                </a:lnTo>
                <a:lnTo>
                  <a:pt x="116611" y="44515"/>
                </a:lnTo>
                <a:lnTo>
                  <a:pt x="116611" y="42010"/>
                </a:lnTo>
                <a:lnTo>
                  <a:pt x="117243" y="47020"/>
                </a:lnTo>
                <a:lnTo>
                  <a:pt x="117868" y="58937"/>
                </a:lnTo>
                <a:lnTo>
                  <a:pt x="118492" y="70222"/>
                </a:lnTo>
                <a:lnTo>
                  <a:pt x="119124" y="78370"/>
                </a:lnTo>
                <a:lnTo>
                  <a:pt x="119124" y="80251"/>
                </a:lnTo>
                <a:lnTo>
                  <a:pt x="119749" y="78370"/>
                </a:lnTo>
                <a:lnTo>
                  <a:pt x="120373" y="73984"/>
                </a:lnTo>
                <a:lnTo>
                  <a:pt x="121005" y="66461"/>
                </a:lnTo>
                <a:lnTo>
                  <a:pt x="121630" y="55176"/>
                </a:lnTo>
                <a:lnTo>
                  <a:pt x="122254" y="40129"/>
                </a:lnTo>
                <a:lnTo>
                  <a:pt x="122254" y="20064"/>
                </a:lnTo>
                <a:lnTo>
                  <a:pt x="122886" y="7523"/>
                </a:lnTo>
                <a:lnTo>
                  <a:pt x="123511" y="6274"/>
                </a:lnTo>
                <a:lnTo>
                  <a:pt x="124135" y="11285"/>
                </a:lnTo>
                <a:lnTo>
                  <a:pt x="124767" y="25082"/>
                </a:lnTo>
                <a:lnTo>
                  <a:pt x="125392" y="40754"/>
                </a:lnTo>
                <a:lnTo>
                  <a:pt x="125392" y="53919"/>
                </a:lnTo>
                <a:lnTo>
                  <a:pt x="126016" y="63324"/>
                </a:lnTo>
                <a:lnTo>
                  <a:pt x="126648" y="70222"/>
                </a:lnTo>
                <a:lnTo>
                  <a:pt x="127273" y="72728"/>
                </a:lnTo>
                <a:lnTo>
                  <a:pt x="127897" y="71471"/>
                </a:lnTo>
                <a:lnTo>
                  <a:pt x="127897" y="64580"/>
                </a:lnTo>
                <a:lnTo>
                  <a:pt x="128528" y="50158"/>
                </a:lnTo>
                <a:lnTo>
                  <a:pt x="129153" y="31974"/>
                </a:lnTo>
                <a:lnTo>
                  <a:pt x="129777" y="15046"/>
                </a:lnTo>
                <a:lnTo>
                  <a:pt x="130409" y="12541"/>
                </a:lnTo>
                <a:lnTo>
                  <a:pt x="131034" y="18183"/>
                </a:lnTo>
                <a:lnTo>
                  <a:pt x="131034" y="31349"/>
                </a:lnTo>
                <a:lnTo>
                  <a:pt x="131658" y="46396"/>
                </a:lnTo>
                <a:lnTo>
                  <a:pt x="132290" y="58305"/>
                </a:lnTo>
                <a:lnTo>
                  <a:pt x="132915" y="65829"/>
                </a:lnTo>
                <a:lnTo>
                  <a:pt x="133539" y="67710"/>
                </a:lnTo>
                <a:lnTo>
                  <a:pt x="134171" y="67085"/>
                </a:lnTo>
                <a:lnTo>
                  <a:pt x="134171" y="62067"/>
                </a:lnTo>
                <a:lnTo>
                  <a:pt x="134795" y="55176"/>
                </a:lnTo>
                <a:lnTo>
                  <a:pt x="135420" y="45140"/>
                </a:lnTo>
                <a:lnTo>
                  <a:pt x="136052" y="32606"/>
                </a:lnTo>
                <a:lnTo>
                  <a:pt x="136676" y="24450"/>
                </a:lnTo>
                <a:lnTo>
                  <a:pt x="136676" y="26331"/>
                </a:lnTo>
                <a:lnTo>
                  <a:pt x="137301" y="31349"/>
                </a:lnTo>
                <a:lnTo>
                  <a:pt x="137933" y="43259"/>
                </a:lnTo>
                <a:lnTo>
                  <a:pt x="138558" y="55800"/>
                </a:lnTo>
                <a:lnTo>
                  <a:pt x="139182" y="65829"/>
                </a:lnTo>
                <a:lnTo>
                  <a:pt x="139814" y="71471"/>
                </a:lnTo>
                <a:lnTo>
                  <a:pt x="139814" y="72103"/>
                </a:lnTo>
                <a:lnTo>
                  <a:pt x="140439" y="70222"/>
                </a:lnTo>
                <a:lnTo>
                  <a:pt x="141062" y="61443"/>
                </a:lnTo>
                <a:lnTo>
                  <a:pt x="141694" y="51414"/>
                </a:lnTo>
                <a:lnTo>
                  <a:pt x="142319" y="42634"/>
                </a:lnTo>
                <a:lnTo>
                  <a:pt x="142943" y="26963"/>
                </a:lnTo>
                <a:lnTo>
                  <a:pt x="142943" y="15678"/>
                </a:lnTo>
                <a:lnTo>
                  <a:pt x="143575" y="16303"/>
                </a:lnTo>
                <a:lnTo>
                  <a:pt x="144200" y="22570"/>
                </a:lnTo>
                <a:lnTo>
                  <a:pt x="144824" y="35735"/>
                </a:lnTo>
                <a:lnTo>
                  <a:pt x="145456" y="47652"/>
                </a:lnTo>
                <a:lnTo>
                  <a:pt x="145456" y="53919"/>
                </a:lnTo>
                <a:lnTo>
                  <a:pt x="146080" y="58305"/>
                </a:lnTo>
                <a:lnTo>
                  <a:pt x="146705" y="61443"/>
                </a:lnTo>
                <a:lnTo>
                  <a:pt x="147337" y="59562"/>
                </a:lnTo>
                <a:lnTo>
                  <a:pt x="147961" y="53295"/>
                </a:lnTo>
                <a:lnTo>
                  <a:pt x="148586" y="46396"/>
                </a:lnTo>
                <a:lnTo>
                  <a:pt x="148586" y="33855"/>
                </a:lnTo>
                <a:lnTo>
                  <a:pt x="149218" y="15046"/>
                </a:lnTo>
                <a:lnTo>
                  <a:pt x="149842" y="1256"/>
                </a:lnTo>
                <a:lnTo>
                  <a:pt x="150467" y="0"/>
                </a:lnTo>
                <a:lnTo>
                  <a:pt x="151099" y="3761"/>
                </a:lnTo>
                <a:lnTo>
                  <a:pt x="151099" y="15046"/>
                </a:lnTo>
                <a:lnTo>
                  <a:pt x="151724" y="26963"/>
                </a:lnTo>
                <a:lnTo>
                  <a:pt x="152347" y="40754"/>
                </a:lnTo>
                <a:lnTo>
                  <a:pt x="152979" y="52663"/>
                </a:lnTo>
                <a:lnTo>
                  <a:pt x="153605" y="59562"/>
                </a:lnTo>
                <a:lnTo>
                  <a:pt x="154228" y="59562"/>
                </a:lnTo>
                <a:lnTo>
                  <a:pt x="154228" y="52663"/>
                </a:lnTo>
              </a:path>
            </a:pathLst>
          </a:custGeom>
          <a:ln w="22570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036334" y="2858162"/>
            <a:ext cx="154305" cy="186690"/>
          </a:xfrm>
          <a:custGeom>
            <a:avLst/>
            <a:gdLst/>
            <a:ahLst/>
            <a:cxnLst/>
            <a:rect l="l" t="t" r="r" b="b"/>
            <a:pathLst>
              <a:path w="154304" h="186689">
                <a:moveTo>
                  <a:pt x="0" y="185578"/>
                </a:moveTo>
                <a:lnTo>
                  <a:pt x="624" y="186203"/>
                </a:lnTo>
                <a:lnTo>
                  <a:pt x="1257" y="186203"/>
                </a:lnTo>
                <a:lnTo>
                  <a:pt x="1880" y="181192"/>
                </a:lnTo>
                <a:lnTo>
                  <a:pt x="2505" y="171156"/>
                </a:lnTo>
                <a:lnTo>
                  <a:pt x="2505" y="161752"/>
                </a:lnTo>
                <a:lnTo>
                  <a:pt x="3137" y="158622"/>
                </a:lnTo>
                <a:lnTo>
                  <a:pt x="3761" y="159871"/>
                </a:lnTo>
                <a:lnTo>
                  <a:pt x="4386" y="164264"/>
                </a:lnTo>
                <a:lnTo>
                  <a:pt x="5018" y="172412"/>
                </a:lnTo>
                <a:lnTo>
                  <a:pt x="5642" y="179311"/>
                </a:lnTo>
                <a:lnTo>
                  <a:pt x="5642" y="181816"/>
                </a:lnTo>
                <a:lnTo>
                  <a:pt x="6266" y="181192"/>
                </a:lnTo>
                <a:lnTo>
                  <a:pt x="6898" y="176798"/>
                </a:lnTo>
                <a:lnTo>
                  <a:pt x="7523" y="168651"/>
                </a:lnTo>
                <a:lnTo>
                  <a:pt x="8147" y="158622"/>
                </a:lnTo>
                <a:lnTo>
                  <a:pt x="8147" y="146705"/>
                </a:lnTo>
                <a:lnTo>
                  <a:pt x="8779" y="132915"/>
                </a:lnTo>
                <a:lnTo>
                  <a:pt x="9404" y="121630"/>
                </a:lnTo>
                <a:lnTo>
                  <a:pt x="10028" y="118492"/>
                </a:lnTo>
                <a:lnTo>
                  <a:pt x="10661" y="121005"/>
                </a:lnTo>
                <a:lnTo>
                  <a:pt x="11285" y="130409"/>
                </a:lnTo>
                <a:lnTo>
                  <a:pt x="11285" y="144200"/>
                </a:lnTo>
                <a:lnTo>
                  <a:pt x="11909" y="156741"/>
                </a:lnTo>
                <a:lnTo>
                  <a:pt x="12542" y="166145"/>
                </a:lnTo>
                <a:lnTo>
                  <a:pt x="13165" y="172412"/>
                </a:lnTo>
                <a:lnTo>
                  <a:pt x="13790" y="173037"/>
                </a:lnTo>
                <a:lnTo>
                  <a:pt x="14423" y="171156"/>
                </a:lnTo>
                <a:lnTo>
                  <a:pt x="14423" y="168026"/>
                </a:lnTo>
                <a:lnTo>
                  <a:pt x="15046" y="159871"/>
                </a:lnTo>
                <a:lnTo>
                  <a:pt x="15671" y="149218"/>
                </a:lnTo>
                <a:lnTo>
                  <a:pt x="16303" y="140438"/>
                </a:lnTo>
                <a:lnTo>
                  <a:pt x="16927" y="137301"/>
                </a:lnTo>
                <a:lnTo>
                  <a:pt x="16927" y="137933"/>
                </a:lnTo>
                <a:lnTo>
                  <a:pt x="17551" y="143575"/>
                </a:lnTo>
                <a:lnTo>
                  <a:pt x="18183" y="152347"/>
                </a:lnTo>
                <a:lnTo>
                  <a:pt x="18808" y="156741"/>
                </a:lnTo>
                <a:lnTo>
                  <a:pt x="19432" y="156741"/>
                </a:lnTo>
                <a:lnTo>
                  <a:pt x="20064" y="157990"/>
                </a:lnTo>
                <a:lnTo>
                  <a:pt x="20064" y="158622"/>
                </a:lnTo>
                <a:lnTo>
                  <a:pt x="20689" y="154228"/>
                </a:lnTo>
                <a:lnTo>
                  <a:pt x="21313" y="144824"/>
                </a:lnTo>
                <a:lnTo>
                  <a:pt x="21945" y="136052"/>
                </a:lnTo>
                <a:lnTo>
                  <a:pt x="22570" y="126016"/>
                </a:lnTo>
                <a:lnTo>
                  <a:pt x="23194" y="117243"/>
                </a:lnTo>
                <a:lnTo>
                  <a:pt x="23194" y="114106"/>
                </a:lnTo>
                <a:lnTo>
                  <a:pt x="23827" y="119749"/>
                </a:lnTo>
                <a:lnTo>
                  <a:pt x="24450" y="132290"/>
                </a:lnTo>
                <a:lnTo>
                  <a:pt x="25075" y="146080"/>
                </a:lnTo>
                <a:lnTo>
                  <a:pt x="25708" y="157990"/>
                </a:lnTo>
                <a:lnTo>
                  <a:pt x="25708" y="165513"/>
                </a:lnTo>
                <a:lnTo>
                  <a:pt x="26331" y="169907"/>
                </a:lnTo>
                <a:lnTo>
                  <a:pt x="26956" y="171156"/>
                </a:lnTo>
                <a:lnTo>
                  <a:pt x="27588" y="168026"/>
                </a:lnTo>
                <a:lnTo>
                  <a:pt x="28212" y="162384"/>
                </a:lnTo>
                <a:lnTo>
                  <a:pt x="28837" y="154860"/>
                </a:lnTo>
                <a:lnTo>
                  <a:pt x="28837" y="141694"/>
                </a:lnTo>
                <a:lnTo>
                  <a:pt x="29468" y="126648"/>
                </a:lnTo>
                <a:lnTo>
                  <a:pt x="30093" y="120373"/>
                </a:lnTo>
                <a:lnTo>
                  <a:pt x="30717" y="120373"/>
                </a:lnTo>
                <a:lnTo>
                  <a:pt x="31349" y="127897"/>
                </a:lnTo>
                <a:lnTo>
                  <a:pt x="31974" y="138557"/>
                </a:lnTo>
                <a:lnTo>
                  <a:pt x="31974" y="146080"/>
                </a:lnTo>
                <a:lnTo>
                  <a:pt x="32598" y="149218"/>
                </a:lnTo>
                <a:lnTo>
                  <a:pt x="33230" y="151723"/>
                </a:lnTo>
                <a:lnTo>
                  <a:pt x="33855" y="149218"/>
                </a:lnTo>
                <a:lnTo>
                  <a:pt x="34479" y="144824"/>
                </a:lnTo>
                <a:lnTo>
                  <a:pt x="34479" y="138557"/>
                </a:lnTo>
                <a:lnTo>
                  <a:pt x="35111" y="131034"/>
                </a:lnTo>
                <a:lnTo>
                  <a:pt x="35735" y="117868"/>
                </a:lnTo>
                <a:lnTo>
                  <a:pt x="36360" y="105958"/>
                </a:lnTo>
                <a:lnTo>
                  <a:pt x="36993" y="102821"/>
                </a:lnTo>
                <a:lnTo>
                  <a:pt x="37616" y="107839"/>
                </a:lnTo>
                <a:lnTo>
                  <a:pt x="37616" y="121630"/>
                </a:lnTo>
                <a:lnTo>
                  <a:pt x="38241" y="136052"/>
                </a:lnTo>
                <a:lnTo>
                  <a:pt x="38873" y="147337"/>
                </a:lnTo>
                <a:lnTo>
                  <a:pt x="39497" y="154228"/>
                </a:lnTo>
                <a:lnTo>
                  <a:pt x="40122" y="158622"/>
                </a:lnTo>
                <a:lnTo>
                  <a:pt x="40754" y="161752"/>
                </a:lnTo>
                <a:lnTo>
                  <a:pt x="40754" y="157366"/>
                </a:lnTo>
                <a:lnTo>
                  <a:pt x="41378" y="147961"/>
                </a:lnTo>
                <a:lnTo>
                  <a:pt x="42002" y="136676"/>
                </a:lnTo>
                <a:lnTo>
                  <a:pt x="42634" y="121630"/>
                </a:lnTo>
                <a:lnTo>
                  <a:pt x="43259" y="110345"/>
                </a:lnTo>
                <a:lnTo>
                  <a:pt x="43259" y="104702"/>
                </a:lnTo>
                <a:lnTo>
                  <a:pt x="43883" y="102821"/>
                </a:lnTo>
                <a:lnTo>
                  <a:pt x="44515" y="109720"/>
                </a:lnTo>
                <a:lnTo>
                  <a:pt x="45140" y="120373"/>
                </a:lnTo>
                <a:lnTo>
                  <a:pt x="45764" y="129153"/>
                </a:lnTo>
                <a:lnTo>
                  <a:pt x="46396" y="132290"/>
                </a:lnTo>
                <a:lnTo>
                  <a:pt x="46396" y="134171"/>
                </a:lnTo>
                <a:lnTo>
                  <a:pt x="47020" y="134795"/>
                </a:lnTo>
                <a:lnTo>
                  <a:pt x="47645" y="131034"/>
                </a:lnTo>
                <a:lnTo>
                  <a:pt x="48277" y="124135"/>
                </a:lnTo>
                <a:lnTo>
                  <a:pt x="48901" y="114106"/>
                </a:lnTo>
                <a:lnTo>
                  <a:pt x="48901" y="99684"/>
                </a:lnTo>
                <a:lnTo>
                  <a:pt x="49526" y="87774"/>
                </a:lnTo>
                <a:lnTo>
                  <a:pt x="50158" y="87774"/>
                </a:lnTo>
                <a:lnTo>
                  <a:pt x="50782" y="92793"/>
                </a:lnTo>
                <a:lnTo>
                  <a:pt x="51407" y="103446"/>
                </a:lnTo>
                <a:lnTo>
                  <a:pt x="52039" y="115987"/>
                </a:lnTo>
                <a:lnTo>
                  <a:pt x="52039" y="129153"/>
                </a:lnTo>
                <a:lnTo>
                  <a:pt x="52663" y="137933"/>
                </a:lnTo>
                <a:lnTo>
                  <a:pt x="53287" y="142319"/>
                </a:lnTo>
                <a:lnTo>
                  <a:pt x="53920" y="139814"/>
                </a:lnTo>
                <a:lnTo>
                  <a:pt x="54544" y="132915"/>
                </a:lnTo>
                <a:lnTo>
                  <a:pt x="55168" y="124135"/>
                </a:lnTo>
                <a:lnTo>
                  <a:pt x="55168" y="114731"/>
                </a:lnTo>
                <a:lnTo>
                  <a:pt x="56425" y="85894"/>
                </a:lnTo>
                <a:lnTo>
                  <a:pt x="57057" y="82132"/>
                </a:lnTo>
                <a:lnTo>
                  <a:pt x="57681" y="85269"/>
                </a:lnTo>
                <a:lnTo>
                  <a:pt x="57681" y="97803"/>
                </a:lnTo>
                <a:lnTo>
                  <a:pt x="58305" y="109720"/>
                </a:lnTo>
                <a:lnTo>
                  <a:pt x="58937" y="120373"/>
                </a:lnTo>
                <a:lnTo>
                  <a:pt x="59562" y="128528"/>
                </a:lnTo>
                <a:lnTo>
                  <a:pt x="60186" y="133539"/>
                </a:lnTo>
                <a:lnTo>
                  <a:pt x="60818" y="135420"/>
                </a:lnTo>
                <a:lnTo>
                  <a:pt x="60818" y="132290"/>
                </a:lnTo>
                <a:lnTo>
                  <a:pt x="61443" y="124135"/>
                </a:lnTo>
                <a:lnTo>
                  <a:pt x="62067" y="115363"/>
                </a:lnTo>
                <a:lnTo>
                  <a:pt x="62699" y="102821"/>
                </a:lnTo>
                <a:lnTo>
                  <a:pt x="63324" y="92161"/>
                </a:lnTo>
                <a:lnTo>
                  <a:pt x="63948" y="90912"/>
                </a:lnTo>
                <a:lnTo>
                  <a:pt x="63948" y="92793"/>
                </a:lnTo>
                <a:lnTo>
                  <a:pt x="64580" y="104078"/>
                </a:lnTo>
                <a:lnTo>
                  <a:pt x="65205" y="114731"/>
                </a:lnTo>
                <a:lnTo>
                  <a:pt x="65829" y="119749"/>
                </a:lnTo>
                <a:lnTo>
                  <a:pt x="66461" y="121005"/>
                </a:lnTo>
                <a:lnTo>
                  <a:pt x="66461" y="123510"/>
                </a:lnTo>
                <a:lnTo>
                  <a:pt x="67086" y="122254"/>
                </a:lnTo>
                <a:lnTo>
                  <a:pt x="67710" y="115363"/>
                </a:lnTo>
                <a:lnTo>
                  <a:pt x="68342" y="104702"/>
                </a:lnTo>
                <a:lnTo>
                  <a:pt x="69591" y="82132"/>
                </a:lnTo>
                <a:lnTo>
                  <a:pt x="69591" y="69591"/>
                </a:lnTo>
                <a:lnTo>
                  <a:pt x="70222" y="67710"/>
                </a:lnTo>
                <a:lnTo>
                  <a:pt x="70847" y="67710"/>
                </a:lnTo>
                <a:lnTo>
                  <a:pt x="71471" y="77114"/>
                </a:lnTo>
                <a:lnTo>
                  <a:pt x="72103" y="92161"/>
                </a:lnTo>
                <a:lnTo>
                  <a:pt x="72728" y="105326"/>
                </a:lnTo>
                <a:lnTo>
                  <a:pt x="72728" y="115987"/>
                </a:lnTo>
                <a:lnTo>
                  <a:pt x="73352" y="121005"/>
                </a:lnTo>
                <a:lnTo>
                  <a:pt x="73984" y="123510"/>
                </a:lnTo>
                <a:lnTo>
                  <a:pt x="74609" y="122886"/>
                </a:lnTo>
                <a:lnTo>
                  <a:pt x="75233" y="119124"/>
                </a:lnTo>
                <a:lnTo>
                  <a:pt x="75233" y="110969"/>
                </a:lnTo>
                <a:lnTo>
                  <a:pt x="75865" y="101565"/>
                </a:lnTo>
                <a:lnTo>
                  <a:pt x="76489" y="92793"/>
                </a:lnTo>
                <a:lnTo>
                  <a:pt x="77114" y="93417"/>
                </a:lnTo>
                <a:lnTo>
                  <a:pt x="77746" y="99060"/>
                </a:lnTo>
                <a:lnTo>
                  <a:pt x="78371" y="109720"/>
                </a:lnTo>
                <a:lnTo>
                  <a:pt x="78371" y="120373"/>
                </a:lnTo>
                <a:lnTo>
                  <a:pt x="78995" y="127897"/>
                </a:lnTo>
                <a:lnTo>
                  <a:pt x="79627" y="130409"/>
                </a:lnTo>
                <a:lnTo>
                  <a:pt x="80252" y="129777"/>
                </a:lnTo>
                <a:lnTo>
                  <a:pt x="80876" y="121005"/>
                </a:lnTo>
                <a:lnTo>
                  <a:pt x="81508" y="111601"/>
                </a:lnTo>
                <a:lnTo>
                  <a:pt x="81508" y="104078"/>
                </a:lnTo>
                <a:lnTo>
                  <a:pt x="82132" y="90912"/>
                </a:lnTo>
                <a:lnTo>
                  <a:pt x="82756" y="72728"/>
                </a:lnTo>
                <a:lnTo>
                  <a:pt x="83388" y="59562"/>
                </a:lnTo>
                <a:lnTo>
                  <a:pt x="84013" y="55176"/>
                </a:lnTo>
                <a:lnTo>
                  <a:pt x="84013" y="60186"/>
                </a:lnTo>
                <a:lnTo>
                  <a:pt x="84637" y="72103"/>
                </a:lnTo>
                <a:lnTo>
                  <a:pt x="85269" y="80251"/>
                </a:lnTo>
                <a:lnTo>
                  <a:pt x="86518" y="95298"/>
                </a:lnTo>
                <a:lnTo>
                  <a:pt x="87150" y="97803"/>
                </a:lnTo>
                <a:lnTo>
                  <a:pt x="87150" y="96554"/>
                </a:lnTo>
                <a:lnTo>
                  <a:pt x="87774" y="91536"/>
                </a:lnTo>
                <a:lnTo>
                  <a:pt x="88399" y="82756"/>
                </a:lnTo>
                <a:lnTo>
                  <a:pt x="89031" y="69591"/>
                </a:lnTo>
                <a:lnTo>
                  <a:pt x="89655" y="55176"/>
                </a:lnTo>
                <a:lnTo>
                  <a:pt x="90280" y="46396"/>
                </a:lnTo>
                <a:lnTo>
                  <a:pt x="90280" y="44515"/>
                </a:lnTo>
                <a:lnTo>
                  <a:pt x="90912" y="48277"/>
                </a:lnTo>
                <a:lnTo>
                  <a:pt x="91537" y="58937"/>
                </a:lnTo>
                <a:lnTo>
                  <a:pt x="92161" y="71471"/>
                </a:lnTo>
                <a:lnTo>
                  <a:pt x="92793" y="78995"/>
                </a:lnTo>
                <a:lnTo>
                  <a:pt x="92793" y="80876"/>
                </a:lnTo>
                <a:lnTo>
                  <a:pt x="93418" y="81508"/>
                </a:lnTo>
                <a:lnTo>
                  <a:pt x="94041" y="78995"/>
                </a:lnTo>
                <a:lnTo>
                  <a:pt x="94673" y="71471"/>
                </a:lnTo>
                <a:lnTo>
                  <a:pt x="95299" y="60818"/>
                </a:lnTo>
                <a:lnTo>
                  <a:pt x="95922" y="51414"/>
                </a:lnTo>
                <a:lnTo>
                  <a:pt x="95922" y="39497"/>
                </a:lnTo>
                <a:lnTo>
                  <a:pt x="96554" y="28212"/>
                </a:lnTo>
                <a:lnTo>
                  <a:pt x="97179" y="28212"/>
                </a:lnTo>
                <a:lnTo>
                  <a:pt x="97803" y="38248"/>
                </a:lnTo>
                <a:lnTo>
                  <a:pt x="98435" y="52663"/>
                </a:lnTo>
                <a:lnTo>
                  <a:pt x="98435" y="66461"/>
                </a:lnTo>
                <a:lnTo>
                  <a:pt x="99060" y="78995"/>
                </a:lnTo>
                <a:lnTo>
                  <a:pt x="99684" y="87150"/>
                </a:lnTo>
                <a:lnTo>
                  <a:pt x="100316" y="92161"/>
                </a:lnTo>
                <a:lnTo>
                  <a:pt x="100940" y="94673"/>
                </a:lnTo>
                <a:lnTo>
                  <a:pt x="101565" y="92161"/>
                </a:lnTo>
                <a:lnTo>
                  <a:pt x="101565" y="85269"/>
                </a:lnTo>
                <a:lnTo>
                  <a:pt x="102197" y="75233"/>
                </a:lnTo>
                <a:lnTo>
                  <a:pt x="102821" y="62699"/>
                </a:lnTo>
                <a:lnTo>
                  <a:pt x="103446" y="52039"/>
                </a:lnTo>
                <a:lnTo>
                  <a:pt x="104078" y="48901"/>
                </a:lnTo>
                <a:lnTo>
                  <a:pt x="104703" y="52039"/>
                </a:lnTo>
                <a:lnTo>
                  <a:pt x="104703" y="60818"/>
                </a:lnTo>
                <a:lnTo>
                  <a:pt x="105326" y="69591"/>
                </a:lnTo>
                <a:lnTo>
                  <a:pt x="106584" y="82132"/>
                </a:lnTo>
                <a:lnTo>
                  <a:pt x="107207" y="86518"/>
                </a:lnTo>
                <a:lnTo>
                  <a:pt x="107207" y="85894"/>
                </a:lnTo>
                <a:lnTo>
                  <a:pt x="107839" y="82132"/>
                </a:lnTo>
                <a:lnTo>
                  <a:pt x="108464" y="74609"/>
                </a:lnTo>
                <a:lnTo>
                  <a:pt x="109088" y="62067"/>
                </a:lnTo>
                <a:lnTo>
                  <a:pt x="109720" y="47652"/>
                </a:lnTo>
                <a:lnTo>
                  <a:pt x="110345" y="39497"/>
                </a:lnTo>
                <a:lnTo>
                  <a:pt x="110345" y="37616"/>
                </a:lnTo>
                <a:lnTo>
                  <a:pt x="110969" y="42634"/>
                </a:lnTo>
                <a:lnTo>
                  <a:pt x="112225" y="66461"/>
                </a:lnTo>
                <a:lnTo>
                  <a:pt x="112850" y="75233"/>
                </a:lnTo>
                <a:lnTo>
                  <a:pt x="113482" y="81508"/>
                </a:lnTo>
                <a:lnTo>
                  <a:pt x="113482" y="84013"/>
                </a:lnTo>
                <a:lnTo>
                  <a:pt x="114106" y="81508"/>
                </a:lnTo>
                <a:lnTo>
                  <a:pt x="114731" y="75865"/>
                </a:lnTo>
                <a:lnTo>
                  <a:pt x="115363" y="66461"/>
                </a:lnTo>
                <a:lnTo>
                  <a:pt x="115987" y="56425"/>
                </a:lnTo>
                <a:lnTo>
                  <a:pt x="115987" y="43891"/>
                </a:lnTo>
                <a:lnTo>
                  <a:pt x="116611" y="36367"/>
                </a:lnTo>
                <a:lnTo>
                  <a:pt x="117243" y="31974"/>
                </a:lnTo>
                <a:lnTo>
                  <a:pt x="117869" y="35111"/>
                </a:lnTo>
                <a:lnTo>
                  <a:pt x="118492" y="43891"/>
                </a:lnTo>
                <a:lnTo>
                  <a:pt x="119124" y="51414"/>
                </a:lnTo>
                <a:lnTo>
                  <a:pt x="119124" y="57681"/>
                </a:lnTo>
                <a:lnTo>
                  <a:pt x="119749" y="63948"/>
                </a:lnTo>
                <a:lnTo>
                  <a:pt x="120373" y="69591"/>
                </a:lnTo>
                <a:lnTo>
                  <a:pt x="121005" y="71471"/>
                </a:lnTo>
                <a:lnTo>
                  <a:pt x="121630" y="68342"/>
                </a:lnTo>
                <a:lnTo>
                  <a:pt x="122254" y="58305"/>
                </a:lnTo>
                <a:lnTo>
                  <a:pt x="122254" y="46396"/>
                </a:lnTo>
                <a:lnTo>
                  <a:pt x="122886" y="33230"/>
                </a:lnTo>
                <a:lnTo>
                  <a:pt x="123510" y="26963"/>
                </a:lnTo>
                <a:lnTo>
                  <a:pt x="124135" y="29468"/>
                </a:lnTo>
                <a:lnTo>
                  <a:pt x="124767" y="36992"/>
                </a:lnTo>
                <a:lnTo>
                  <a:pt x="124767" y="50782"/>
                </a:lnTo>
                <a:lnTo>
                  <a:pt x="125391" y="62699"/>
                </a:lnTo>
                <a:lnTo>
                  <a:pt x="126016" y="72103"/>
                </a:lnTo>
                <a:lnTo>
                  <a:pt x="126648" y="79627"/>
                </a:lnTo>
                <a:lnTo>
                  <a:pt x="127272" y="84013"/>
                </a:lnTo>
                <a:lnTo>
                  <a:pt x="127897" y="84637"/>
                </a:lnTo>
                <a:lnTo>
                  <a:pt x="127897" y="80876"/>
                </a:lnTo>
                <a:lnTo>
                  <a:pt x="128528" y="71471"/>
                </a:lnTo>
                <a:lnTo>
                  <a:pt x="129153" y="58937"/>
                </a:lnTo>
                <a:lnTo>
                  <a:pt x="129777" y="42634"/>
                </a:lnTo>
                <a:lnTo>
                  <a:pt x="130409" y="32606"/>
                </a:lnTo>
                <a:lnTo>
                  <a:pt x="131035" y="31974"/>
                </a:lnTo>
                <a:lnTo>
                  <a:pt x="131035" y="36367"/>
                </a:lnTo>
                <a:lnTo>
                  <a:pt x="131658" y="48277"/>
                </a:lnTo>
                <a:lnTo>
                  <a:pt x="132290" y="57057"/>
                </a:lnTo>
                <a:lnTo>
                  <a:pt x="132915" y="62067"/>
                </a:lnTo>
                <a:lnTo>
                  <a:pt x="133539" y="65829"/>
                </a:lnTo>
                <a:lnTo>
                  <a:pt x="133539" y="68342"/>
                </a:lnTo>
                <a:lnTo>
                  <a:pt x="134171" y="67085"/>
                </a:lnTo>
                <a:lnTo>
                  <a:pt x="135420" y="57057"/>
                </a:lnTo>
                <a:lnTo>
                  <a:pt x="136052" y="48901"/>
                </a:lnTo>
                <a:lnTo>
                  <a:pt x="136676" y="38873"/>
                </a:lnTo>
                <a:lnTo>
                  <a:pt x="136676" y="33230"/>
                </a:lnTo>
                <a:lnTo>
                  <a:pt x="137301" y="34487"/>
                </a:lnTo>
                <a:lnTo>
                  <a:pt x="137933" y="38248"/>
                </a:lnTo>
                <a:lnTo>
                  <a:pt x="139182" y="55800"/>
                </a:lnTo>
                <a:lnTo>
                  <a:pt x="139814" y="62067"/>
                </a:lnTo>
                <a:lnTo>
                  <a:pt x="139814" y="65204"/>
                </a:lnTo>
                <a:lnTo>
                  <a:pt x="140438" y="65204"/>
                </a:lnTo>
                <a:lnTo>
                  <a:pt x="141062" y="59562"/>
                </a:lnTo>
                <a:lnTo>
                  <a:pt x="142319" y="44515"/>
                </a:lnTo>
                <a:lnTo>
                  <a:pt x="142319" y="30093"/>
                </a:lnTo>
                <a:lnTo>
                  <a:pt x="142943" y="13797"/>
                </a:lnTo>
                <a:lnTo>
                  <a:pt x="143575" y="7523"/>
                </a:lnTo>
                <a:lnTo>
                  <a:pt x="144200" y="9404"/>
                </a:lnTo>
                <a:lnTo>
                  <a:pt x="144824" y="15678"/>
                </a:lnTo>
                <a:lnTo>
                  <a:pt x="145456" y="26963"/>
                </a:lnTo>
                <a:lnTo>
                  <a:pt x="145456" y="40754"/>
                </a:lnTo>
                <a:lnTo>
                  <a:pt x="146081" y="52663"/>
                </a:lnTo>
                <a:lnTo>
                  <a:pt x="146705" y="60818"/>
                </a:lnTo>
                <a:lnTo>
                  <a:pt x="147337" y="65829"/>
                </a:lnTo>
                <a:lnTo>
                  <a:pt x="147962" y="62067"/>
                </a:lnTo>
                <a:lnTo>
                  <a:pt x="147962" y="51414"/>
                </a:lnTo>
                <a:lnTo>
                  <a:pt x="148586" y="40129"/>
                </a:lnTo>
                <a:lnTo>
                  <a:pt x="149218" y="26331"/>
                </a:lnTo>
                <a:lnTo>
                  <a:pt x="149842" y="10036"/>
                </a:lnTo>
                <a:lnTo>
                  <a:pt x="150467" y="0"/>
                </a:lnTo>
                <a:lnTo>
                  <a:pt x="151099" y="0"/>
                </a:lnTo>
                <a:lnTo>
                  <a:pt x="151099" y="8155"/>
                </a:lnTo>
                <a:lnTo>
                  <a:pt x="151723" y="20689"/>
                </a:lnTo>
                <a:lnTo>
                  <a:pt x="152347" y="31974"/>
                </a:lnTo>
                <a:lnTo>
                  <a:pt x="153604" y="47020"/>
                </a:lnTo>
                <a:lnTo>
                  <a:pt x="154228" y="48277"/>
                </a:lnTo>
                <a:lnTo>
                  <a:pt x="154228" y="41378"/>
                </a:lnTo>
              </a:path>
            </a:pathLst>
          </a:custGeom>
          <a:ln w="22570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882105" y="2988572"/>
            <a:ext cx="154305" cy="153670"/>
          </a:xfrm>
          <a:custGeom>
            <a:avLst/>
            <a:gdLst/>
            <a:ahLst/>
            <a:cxnLst/>
            <a:rect l="l" t="t" r="r" b="b"/>
            <a:pathLst>
              <a:path w="154304" h="153669">
                <a:moveTo>
                  <a:pt x="0" y="149835"/>
                </a:moveTo>
                <a:lnTo>
                  <a:pt x="624" y="153596"/>
                </a:lnTo>
                <a:lnTo>
                  <a:pt x="1256" y="151715"/>
                </a:lnTo>
                <a:lnTo>
                  <a:pt x="1880" y="147954"/>
                </a:lnTo>
                <a:lnTo>
                  <a:pt x="2505" y="137925"/>
                </a:lnTo>
                <a:lnTo>
                  <a:pt x="2505" y="122878"/>
                </a:lnTo>
                <a:lnTo>
                  <a:pt x="3137" y="114731"/>
                </a:lnTo>
                <a:lnTo>
                  <a:pt x="3761" y="114099"/>
                </a:lnTo>
                <a:lnTo>
                  <a:pt x="4386" y="118492"/>
                </a:lnTo>
                <a:lnTo>
                  <a:pt x="5018" y="127897"/>
                </a:lnTo>
                <a:lnTo>
                  <a:pt x="5018" y="137925"/>
                </a:lnTo>
                <a:lnTo>
                  <a:pt x="5642" y="145449"/>
                </a:lnTo>
                <a:lnTo>
                  <a:pt x="6266" y="149210"/>
                </a:lnTo>
                <a:lnTo>
                  <a:pt x="6898" y="150467"/>
                </a:lnTo>
                <a:lnTo>
                  <a:pt x="7523" y="148586"/>
                </a:lnTo>
                <a:lnTo>
                  <a:pt x="8147" y="145449"/>
                </a:lnTo>
                <a:lnTo>
                  <a:pt x="8147" y="136044"/>
                </a:lnTo>
                <a:lnTo>
                  <a:pt x="8779" y="120998"/>
                </a:lnTo>
                <a:lnTo>
                  <a:pt x="9404" y="103446"/>
                </a:lnTo>
                <a:lnTo>
                  <a:pt x="10028" y="88399"/>
                </a:lnTo>
                <a:lnTo>
                  <a:pt x="10660" y="80876"/>
                </a:lnTo>
                <a:lnTo>
                  <a:pt x="11285" y="81500"/>
                </a:lnTo>
                <a:lnTo>
                  <a:pt x="11285" y="90904"/>
                </a:lnTo>
                <a:lnTo>
                  <a:pt x="11909" y="103446"/>
                </a:lnTo>
                <a:lnTo>
                  <a:pt x="12541" y="114099"/>
                </a:lnTo>
                <a:lnTo>
                  <a:pt x="13165" y="119741"/>
                </a:lnTo>
                <a:lnTo>
                  <a:pt x="13790" y="122878"/>
                </a:lnTo>
                <a:lnTo>
                  <a:pt x="13790" y="127265"/>
                </a:lnTo>
                <a:lnTo>
                  <a:pt x="14422" y="127897"/>
                </a:lnTo>
                <a:lnTo>
                  <a:pt x="15046" y="123503"/>
                </a:lnTo>
                <a:lnTo>
                  <a:pt x="15671" y="115980"/>
                </a:lnTo>
                <a:lnTo>
                  <a:pt x="16303" y="105951"/>
                </a:lnTo>
                <a:lnTo>
                  <a:pt x="16927" y="100308"/>
                </a:lnTo>
                <a:lnTo>
                  <a:pt x="16927" y="100933"/>
                </a:lnTo>
                <a:lnTo>
                  <a:pt x="17551" y="105951"/>
                </a:lnTo>
                <a:lnTo>
                  <a:pt x="18183" y="114731"/>
                </a:lnTo>
                <a:lnTo>
                  <a:pt x="18808" y="120998"/>
                </a:lnTo>
                <a:lnTo>
                  <a:pt x="19432" y="127897"/>
                </a:lnTo>
                <a:lnTo>
                  <a:pt x="20064" y="134163"/>
                </a:lnTo>
                <a:lnTo>
                  <a:pt x="20064" y="137925"/>
                </a:lnTo>
                <a:lnTo>
                  <a:pt x="20689" y="139806"/>
                </a:lnTo>
                <a:lnTo>
                  <a:pt x="21313" y="138550"/>
                </a:lnTo>
                <a:lnTo>
                  <a:pt x="21945" y="134163"/>
                </a:lnTo>
                <a:lnTo>
                  <a:pt x="22570" y="126016"/>
                </a:lnTo>
                <a:lnTo>
                  <a:pt x="22570" y="116611"/>
                </a:lnTo>
                <a:lnTo>
                  <a:pt x="23194" y="108456"/>
                </a:lnTo>
                <a:lnTo>
                  <a:pt x="23826" y="102189"/>
                </a:lnTo>
                <a:lnTo>
                  <a:pt x="24450" y="100308"/>
                </a:lnTo>
                <a:lnTo>
                  <a:pt x="25075" y="103446"/>
                </a:lnTo>
                <a:lnTo>
                  <a:pt x="25707" y="109713"/>
                </a:lnTo>
                <a:lnTo>
                  <a:pt x="25707" y="116611"/>
                </a:lnTo>
                <a:lnTo>
                  <a:pt x="26331" y="119741"/>
                </a:lnTo>
                <a:lnTo>
                  <a:pt x="27588" y="122254"/>
                </a:lnTo>
                <a:lnTo>
                  <a:pt x="28212" y="117236"/>
                </a:lnTo>
                <a:lnTo>
                  <a:pt x="28837" y="105326"/>
                </a:lnTo>
                <a:lnTo>
                  <a:pt x="28837" y="87767"/>
                </a:lnTo>
                <a:lnTo>
                  <a:pt x="29468" y="64572"/>
                </a:lnTo>
                <a:lnTo>
                  <a:pt x="30093" y="47020"/>
                </a:lnTo>
                <a:lnTo>
                  <a:pt x="30717" y="45764"/>
                </a:lnTo>
                <a:lnTo>
                  <a:pt x="31349" y="60811"/>
                </a:lnTo>
                <a:lnTo>
                  <a:pt x="31349" y="85886"/>
                </a:lnTo>
                <a:lnTo>
                  <a:pt x="31974" y="111593"/>
                </a:lnTo>
                <a:lnTo>
                  <a:pt x="32598" y="131658"/>
                </a:lnTo>
                <a:lnTo>
                  <a:pt x="33230" y="141687"/>
                </a:lnTo>
                <a:lnTo>
                  <a:pt x="33855" y="145449"/>
                </a:lnTo>
                <a:lnTo>
                  <a:pt x="34479" y="142311"/>
                </a:lnTo>
                <a:lnTo>
                  <a:pt x="34479" y="132283"/>
                </a:lnTo>
                <a:lnTo>
                  <a:pt x="35111" y="117236"/>
                </a:lnTo>
                <a:lnTo>
                  <a:pt x="35735" y="95922"/>
                </a:lnTo>
                <a:lnTo>
                  <a:pt x="36360" y="69591"/>
                </a:lnTo>
                <a:lnTo>
                  <a:pt x="36992" y="53912"/>
                </a:lnTo>
                <a:lnTo>
                  <a:pt x="37616" y="51407"/>
                </a:lnTo>
                <a:lnTo>
                  <a:pt x="37616" y="60811"/>
                </a:lnTo>
                <a:lnTo>
                  <a:pt x="38241" y="83381"/>
                </a:lnTo>
                <a:lnTo>
                  <a:pt x="38873" y="106575"/>
                </a:lnTo>
                <a:lnTo>
                  <a:pt x="39497" y="120998"/>
                </a:lnTo>
                <a:lnTo>
                  <a:pt x="40122" y="125384"/>
                </a:lnTo>
                <a:lnTo>
                  <a:pt x="40122" y="127897"/>
                </a:lnTo>
                <a:lnTo>
                  <a:pt x="40754" y="127897"/>
                </a:lnTo>
                <a:lnTo>
                  <a:pt x="41378" y="121622"/>
                </a:lnTo>
                <a:lnTo>
                  <a:pt x="42002" y="109088"/>
                </a:lnTo>
                <a:lnTo>
                  <a:pt x="42634" y="94666"/>
                </a:lnTo>
                <a:lnTo>
                  <a:pt x="43259" y="78363"/>
                </a:lnTo>
                <a:lnTo>
                  <a:pt x="43259" y="67710"/>
                </a:lnTo>
                <a:lnTo>
                  <a:pt x="43883" y="67710"/>
                </a:lnTo>
                <a:lnTo>
                  <a:pt x="44515" y="76482"/>
                </a:lnTo>
                <a:lnTo>
                  <a:pt x="45140" y="92161"/>
                </a:lnTo>
                <a:lnTo>
                  <a:pt x="45764" y="105951"/>
                </a:lnTo>
                <a:lnTo>
                  <a:pt x="45764" y="115980"/>
                </a:lnTo>
                <a:lnTo>
                  <a:pt x="46396" y="122878"/>
                </a:lnTo>
                <a:lnTo>
                  <a:pt x="47020" y="129145"/>
                </a:lnTo>
                <a:lnTo>
                  <a:pt x="47645" y="129777"/>
                </a:lnTo>
                <a:lnTo>
                  <a:pt x="48277" y="125384"/>
                </a:lnTo>
                <a:lnTo>
                  <a:pt x="48901" y="115980"/>
                </a:lnTo>
                <a:lnTo>
                  <a:pt x="48901" y="100933"/>
                </a:lnTo>
                <a:lnTo>
                  <a:pt x="49526" y="82124"/>
                </a:lnTo>
                <a:lnTo>
                  <a:pt x="50158" y="70215"/>
                </a:lnTo>
                <a:lnTo>
                  <a:pt x="50782" y="66453"/>
                </a:lnTo>
                <a:lnTo>
                  <a:pt x="51407" y="69591"/>
                </a:lnTo>
                <a:lnTo>
                  <a:pt x="52039" y="80244"/>
                </a:lnTo>
                <a:lnTo>
                  <a:pt x="52039" y="89648"/>
                </a:lnTo>
                <a:lnTo>
                  <a:pt x="52663" y="98428"/>
                </a:lnTo>
                <a:lnTo>
                  <a:pt x="53287" y="104695"/>
                </a:lnTo>
                <a:lnTo>
                  <a:pt x="53919" y="107207"/>
                </a:lnTo>
                <a:lnTo>
                  <a:pt x="54544" y="104695"/>
                </a:lnTo>
                <a:lnTo>
                  <a:pt x="54544" y="100308"/>
                </a:lnTo>
                <a:lnTo>
                  <a:pt x="55168" y="93409"/>
                </a:lnTo>
                <a:lnTo>
                  <a:pt x="55800" y="82756"/>
                </a:lnTo>
                <a:lnTo>
                  <a:pt x="56425" y="69591"/>
                </a:lnTo>
                <a:lnTo>
                  <a:pt x="57049" y="62067"/>
                </a:lnTo>
                <a:lnTo>
                  <a:pt x="57681" y="60811"/>
                </a:lnTo>
                <a:lnTo>
                  <a:pt x="57681" y="63948"/>
                </a:lnTo>
                <a:lnTo>
                  <a:pt x="58305" y="76482"/>
                </a:lnTo>
                <a:lnTo>
                  <a:pt x="58930" y="90904"/>
                </a:lnTo>
                <a:lnTo>
                  <a:pt x="59562" y="99684"/>
                </a:lnTo>
                <a:lnTo>
                  <a:pt x="60186" y="105326"/>
                </a:lnTo>
                <a:lnTo>
                  <a:pt x="60811" y="111593"/>
                </a:lnTo>
                <a:lnTo>
                  <a:pt x="60811" y="112218"/>
                </a:lnTo>
                <a:lnTo>
                  <a:pt x="61443" y="107207"/>
                </a:lnTo>
                <a:lnTo>
                  <a:pt x="62067" y="95922"/>
                </a:lnTo>
                <a:lnTo>
                  <a:pt x="62699" y="80876"/>
                </a:lnTo>
                <a:lnTo>
                  <a:pt x="63324" y="60811"/>
                </a:lnTo>
                <a:lnTo>
                  <a:pt x="63324" y="46389"/>
                </a:lnTo>
                <a:lnTo>
                  <a:pt x="63948" y="43883"/>
                </a:lnTo>
                <a:lnTo>
                  <a:pt x="64580" y="49526"/>
                </a:lnTo>
                <a:lnTo>
                  <a:pt x="65204" y="65197"/>
                </a:lnTo>
                <a:lnTo>
                  <a:pt x="65829" y="81500"/>
                </a:lnTo>
                <a:lnTo>
                  <a:pt x="66461" y="92161"/>
                </a:lnTo>
                <a:lnTo>
                  <a:pt x="66461" y="96547"/>
                </a:lnTo>
                <a:lnTo>
                  <a:pt x="67085" y="99052"/>
                </a:lnTo>
                <a:lnTo>
                  <a:pt x="67710" y="99052"/>
                </a:lnTo>
                <a:lnTo>
                  <a:pt x="68342" y="92161"/>
                </a:lnTo>
                <a:lnTo>
                  <a:pt x="68966" y="81500"/>
                </a:lnTo>
                <a:lnTo>
                  <a:pt x="69591" y="68959"/>
                </a:lnTo>
                <a:lnTo>
                  <a:pt x="69591" y="53912"/>
                </a:lnTo>
                <a:lnTo>
                  <a:pt x="70222" y="47020"/>
                </a:lnTo>
                <a:lnTo>
                  <a:pt x="70847" y="48901"/>
                </a:lnTo>
                <a:lnTo>
                  <a:pt x="71471" y="55168"/>
                </a:lnTo>
                <a:lnTo>
                  <a:pt x="72103" y="68959"/>
                </a:lnTo>
                <a:lnTo>
                  <a:pt x="72103" y="81500"/>
                </a:lnTo>
                <a:lnTo>
                  <a:pt x="72729" y="90904"/>
                </a:lnTo>
                <a:lnTo>
                  <a:pt x="73352" y="95290"/>
                </a:lnTo>
                <a:lnTo>
                  <a:pt x="73984" y="96547"/>
                </a:lnTo>
                <a:lnTo>
                  <a:pt x="74609" y="95922"/>
                </a:lnTo>
                <a:lnTo>
                  <a:pt x="75233" y="90904"/>
                </a:lnTo>
                <a:lnTo>
                  <a:pt x="75233" y="81500"/>
                </a:lnTo>
                <a:lnTo>
                  <a:pt x="75865" y="68334"/>
                </a:lnTo>
                <a:lnTo>
                  <a:pt x="76489" y="48269"/>
                </a:lnTo>
                <a:lnTo>
                  <a:pt x="77114" y="35103"/>
                </a:lnTo>
                <a:lnTo>
                  <a:pt x="77746" y="34479"/>
                </a:lnTo>
                <a:lnTo>
                  <a:pt x="78370" y="37616"/>
                </a:lnTo>
                <a:lnTo>
                  <a:pt x="78370" y="50782"/>
                </a:lnTo>
                <a:lnTo>
                  <a:pt x="78995" y="67710"/>
                </a:lnTo>
                <a:lnTo>
                  <a:pt x="79627" y="81500"/>
                </a:lnTo>
                <a:lnTo>
                  <a:pt x="80251" y="90280"/>
                </a:lnTo>
                <a:lnTo>
                  <a:pt x="80876" y="94041"/>
                </a:lnTo>
                <a:lnTo>
                  <a:pt x="80876" y="94666"/>
                </a:lnTo>
                <a:lnTo>
                  <a:pt x="81508" y="92161"/>
                </a:lnTo>
                <a:lnTo>
                  <a:pt x="82132" y="85262"/>
                </a:lnTo>
                <a:lnTo>
                  <a:pt x="82756" y="72720"/>
                </a:lnTo>
                <a:lnTo>
                  <a:pt x="83388" y="57674"/>
                </a:lnTo>
                <a:lnTo>
                  <a:pt x="84013" y="47645"/>
                </a:lnTo>
                <a:lnTo>
                  <a:pt x="84013" y="45140"/>
                </a:lnTo>
                <a:lnTo>
                  <a:pt x="84637" y="52031"/>
                </a:lnTo>
                <a:lnTo>
                  <a:pt x="85269" y="66453"/>
                </a:lnTo>
                <a:lnTo>
                  <a:pt x="85894" y="78363"/>
                </a:lnTo>
                <a:lnTo>
                  <a:pt x="86518" y="82756"/>
                </a:lnTo>
                <a:lnTo>
                  <a:pt x="87150" y="81500"/>
                </a:lnTo>
                <a:lnTo>
                  <a:pt x="87150" y="80876"/>
                </a:lnTo>
                <a:lnTo>
                  <a:pt x="87775" y="80244"/>
                </a:lnTo>
                <a:lnTo>
                  <a:pt x="88399" y="75233"/>
                </a:lnTo>
                <a:lnTo>
                  <a:pt x="89031" y="68334"/>
                </a:lnTo>
                <a:lnTo>
                  <a:pt x="89655" y="60186"/>
                </a:lnTo>
                <a:lnTo>
                  <a:pt x="89655" y="52031"/>
                </a:lnTo>
                <a:lnTo>
                  <a:pt x="90280" y="48269"/>
                </a:lnTo>
                <a:lnTo>
                  <a:pt x="90912" y="50150"/>
                </a:lnTo>
                <a:lnTo>
                  <a:pt x="91536" y="54544"/>
                </a:lnTo>
                <a:lnTo>
                  <a:pt x="92161" y="62692"/>
                </a:lnTo>
                <a:lnTo>
                  <a:pt x="92793" y="71471"/>
                </a:lnTo>
                <a:lnTo>
                  <a:pt x="92793" y="77738"/>
                </a:lnTo>
                <a:lnTo>
                  <a:pt x="93417" y="82756"/>
                </a:lnTo>
                <a:lnTo>
                  <a:pt x="94041" y="85886"/>
                </a:lnTo>
                <a:lnTo>
                  <a:pt x="94673" y="87143"/>
                </a:lnTo>
                <a:lnTo>
                  <a:pt x="95298" y="87143"/>
                </a:lnTo>
                <a:lnTo>
                  <a:pt x="95298" y="84005"/>
                </a:lnTo>
                <a:lnTo>
                  <a:pt x="95922" y="78995"/>
                </a:lnTo>
                <a:lnTo>
                  <a:pt x="96554" y="70215"/>
                </a:lnTo>
                <a:lnTo>
                  <a:pt x="97179" y="62692"/>
                </a:lnTo>
                <a:lnTo>
                  <a:pt x="97803" y="60186"/>
                </a:lnTo>
                <a:lnTo>
                  <a:pt x="98435" y="59554"/>
                </a:lnTo>
                <a:lnTo>
                  <a:pt x="98435" y="62067"/>
                </a:lnTo>
                <a:lnTo>
                  <a:pt x="99060" y="66453"/>
                </a:lnTo>
                <a:lnTo>
                  <a:pt x="99684" y="69591"/>
                </a:lnTo>
                <a:lnTo>
                  <a:pt x="100316" y="70839"/>
                </a:lnTo>
                <a:lnTo>
                  <a:pt x="100941" y="69591"/>
                </a:lnTo>
                <a:lnTo>
                  <a:pt x="101565" y="65197"/>
                </a:lnTo>
                <a:lnTo>
                  <a:pt x="101565" y="57674"/>
                </a:lnTo>
                <a:lnTo>
                  <a:pt x="102197" y="45764"/>
                </a:lnTo>
                <a:lnTo>
                  <a:pt x="102821" y="30093"/>
                </a:lnTo>
                <a:lnTo>
                  <a:pt x="103446" y="13165"/>
                </a:lnTo>
                <a:lnTo>
                  <a:pt x="104078" y="3129"/>
                </a:lnTo>
                <a:lnTo>
                  <a:pt x="104078" y="5642"/>
                </a:lnTo>
                <a:lnTo>
                  <a:pt x="104702" y="18176"/>
                </a:lnTo>
                <a:lnTo>
                  <a:pt x="105326" y="36984"/>
                </a:lnTo>
                <a:lnTo>
                  <a:pt x="105958" y="52663"/>
                </a:lnTo>
                <a:lnTo>
                  <a:pt x="106583" y="64572"/>
                </a:lnTo>
                <a:lnTo>
                  <a:pt x="107207" y="71471"/>
                </a:lnTo>
                <a:lnTo>
                  <a:pt x="107207" y="77114"/>
                </a:lnTo>
                <a:lnTo>
                  <a:pt x="110345" y="35735"/>
                </a:lnTo>
                <a:lnTo>
                  <a:pt x="110345" y="26956"/>
                </a:lnTo>
                <a:lnTo>
                  <a:pt x="110969" y="25699"/>
                </a:lnTo>
                <a:lnTo>
                  <a:pt x="111601" y="30717"/>
                </a:lnTo>
                <a:lnTo>
                  <a:pt x="112226" y="42627"/>
                </a:lnTo>
                <a:lnTo>
                  <a:pt x="112850" y="53912"/>
                </a:lnTo>
                <a:lnTo>
                  <a:pt x="112850" y="57674"/>
                </a:lnTo>
                <a:lnTo>
                  <a:pt x="114107" y="62692"/>
                </a:lnTo>
                <a:lnTo>
                  <a:pt x="114731" y="62067"/>
                </a:lnTo>
                <a:lnTo>
                  <a:pt x="115363" y="58930"/>
                </a:lnTo>
                <a:lnTo>
                  <a:pt x="115987" y="54544"/>
                </a:lnTo>
                <a:lnTo>
                  <a:pt x="115987" y="47020"/>
                </a:lnTo>
                <a:lnTo>
                  <a:pt x="116611" y="36984"/>
                </a:lnTo>
                <a:lnTo>
                  <a:pt x="117243" y="32598"/>
                </a:lnTo>
                <a:lnTo>
                  <a:pt x="117868" y="36360"/>
                </a:lnTo>
                <a:lnTo>
                  <a:pt x="118492" y="45140"/>
                </a:lnTo>
                <a:lnTo>
                  <a:pt x="119124" y="62067"/>
                </a:lnTo>
                <a:lnTo>
                  <a:pt x="119124" y="77114"/>
                </a:lnTo>
                <a:lnTo>
                  <a:pt x="119749" y="86518"/>
                </a:lnTo>
                <a:lnTo>
                  <a:pt x="120373" y="94666"/>
                </a:lnTo>
                <a:lnTo>
                  <a:pt x="121005" y="100308"/>
                </a:lnTo>
                <a:lnTo>
                  <a:pt x="121630" y="100933"/>
                </a:lnTo>
                <a:lnTo>
                  <a:pt x="121630" y="94666"/>
                </a:lnTo>
                <a:lnTo>
                  <a:pt x="122254" y="87767"/>
                </a:lnTo>
                <a:lnTo>
                  <a:pt x="122886" y="76482"/>
                </a:lnTo>
                <a:lnTo>
                  <a:pt x="123510" y="58930"/>
                </a:lnTo>
                <a:lnTo>
                  <a:pt x="124135" y="45764"/>
                </a:lnTo>
                <a:lnTo>
                  <a:pt x="124767" y="41378"/>
                </a:lnTo>
                <a:lnTo>
                  <a:pt x="124767" y="45140"/>
                </a:lnTo>
                <a:lnTo>
                  <a:pt x="125392" y="53912"/>
                </a:lnTo>
                <a:lnTo>
                  <a:pt x="126016" y="59554"/>
                </a:lnTo>
                <a:lnTo>
                  <a:pt x="126648" y="60811"/>
                </a:lnTo>
                <a:lnTo>
                  <a:pt x="127273" y="61435"/>
                </a:lnTo>
                <a:lnTo>
                  <a:pt x="127897" y="61435"/>
                </a:lnTo>
                <a:lnTo>
                  <a:pt x="127897" y="56425"/>
                </a:lnTo>
                <a:lnTo>
                  <a:pt x="128528" y="48269"/>
                </a:lnTo>
                <a:lnTo>
                  <a:pt x="129777" y="28212"/>
                </a:lnTo>
                <a:lnTo>
                  <a:pt x="130409" y="18808"/>
                </a:lnTo>
                <a:lnTo>
                  <a:pt x="130409" y="15046"/>
                </a:lnTo>
                <a:lnTo>
                  <a:pt x="131034" y="20057"/>
                </a:lnTo>
                <a:lnTo>
                  <a:pt x="131658" y="30717"/>
                </a:lnTo>
                <a:lnTo>
                  <a:pt x="132290" y="47645"/>
                </a:lnTo>
                <a:lnTo>
                  <a:pt x="132915" y="62692"/>
                </a:lnTo>
                <a:lnTo>
                  <a:pt x="133539" y="70839"/>
                </a:lnTo>
                <a:lnTo>
                  <a:pt x="133539" y="75233"/>
                </a:lnTo>
                <a:lnTo>
                  <a:pt x="134171" y="75233"/>
                </a:lnTo>
                <a:lnTo>
                  <a:pt x="134795" y="71471"/>
                </a:lnTo>
                <a:lnTo>
                  <a:pt x="135420" y="65829"/>
                </a:lnTo>
                <a:lnTo>
                  <a:pt x="136052" y="57049"/>
                </a:lnTo>
                <a:lnTo>
                  <a:pt x="136676" y="43259"/>
                </a:lnTo>
                <a:lnTo>
                  <a:pt x="136676" y="26331"/>
                </a:lnTo>
                <a:lnTo>
                  <a:pt x="137301" y="14414"/>
                </a:lnTo>
                <a:lnTo>
                  <a:pt x="137933" y="11285"/>
                </a:lnTo>
                <a:lnTo>
                  <a:pt x="138558" y="16295"/>
                </a:lnTo>
                <a:lnTo>
                  <a:pt x="139182" y="26956"/>
                </a:lnTo>
                <a:lnTo>
                  <a:pt x="139182" y="36360"/>
                </a:lnTo>
                <a:lnTo>
                  <a:pt x="139814" y="43259"/>
                </a:lnTo>
                <a:lnTo>
                  <a:pt x="140439" y="47645"/>
                </a:lnTo>
                <a:lnTo>
                  <a:pt x="141062" y="48901"/>
                </a:lnTo>
                <a:lnTo>
                  <a:pt x="141694" y="47020"/>
                </a:lnTo>
                <a:lnTo>
                  <a:pt x="142320" y="41378"/>
                </a:lnTo>
                <a:lnTo>
                  <a:pt x="142320" y="35103"/>
                </a:lnTo>
                <a:lnTo>
                  <a:pt x="142943" y="25075"/>
                </a:lnTo>
                <a:lnTo>
                  <a:pt x="143575" y="11909"/>
                </a:lnTo>
                <a:lnTo>
                  <a:pt x="144200" y="6266"/>
                </a:lnTo>
                <a:lnTo>
                  <a:pt x="144824" y="9404"/>
                </a:lnTo>
                <a:lnTo>
                  <a:pt x="145456" y="19432"/>
                </a:lnTo>
                <a:lnTo>
                  <a:pt x="145456" y="31974"/>
                </a:lnTo>
                <a:lnTo>
                  <a:pt x="146080" y="43883"/>
                </a:lnTo>
                <a:lnTo>
                  <a:pt x="146705" y="52031"/>
                </a:lnTo>
                <a:lnTo>
                  <a:pt x="147337" y="55793"/>
                </a:lnTo>
                <a:lnTo>
                  <a:pt x="147961" y="57674"/>
                </a:lnTo>
                <a:lnTo>
                  <a:pt x="147961" y="54544"/>
                </a:lnTo>
                <a:lnTo>
                  <a:pt x="148586" y="48269"/>
                </a:lnTo>
                <a:lnTo>
                  <a:pt x="149218" y="37616"/>
                </a:lnTo>
                <a:lnTo>
                  <a:pt x="150467" y="11285"/>
                </a:lnTo>
                <a:lnTo>
                  <a:pt x="151099" y="1880"/>
                </a:lnTo>
                <a:lnTo>
                  <a:pt x="151099" y="0"/>
                </a:lnTo>
                <a:lnTo>
                  <a:pt x="151724" y="8147"/>
                </a:lnTo>
                <a:lnTo>
                  <a:pt x="152347" y="21938"/>
                </a:lnTo>
                <a:lnTo>
                  <a:pt x="152979" y="33855"/>
                </a:lnTo>
                <a:lnTo>
                  <a:pt x="153605" y="42627"/>
                </a:lnTo>
                <a:lnTo>
                  <a:pt x="153605" y="51407"/>
                </a:lnTo>
                <a:lnTo>
                  <a:pt x="154228" y="55168"/>
                </a:lnTo>
              </a:path>
            </a:pathLst>
          </a:custGeom>
          <a:ln w="22570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727252" y="3083863"/>
            <a:ext cx="154940" cy="230504"/>
          </a:xfrm>
          <a:custGeom>
            <a:avLst/>
            <a:gdLst/>
            <a:ahLst/>
            <a:cxnLst/>
            <a:rect l="l" t="t" r="r" b="b"/>
            <a:pathLst>
              <a:path w="154939" h="230504">
                <a:moveTo>
                  <a:pt x="0" y="155485"/>
                </a:moveTo>
                <a:lnTo>
                  <a:pt x="624" y="160503"/>
                </a:lnTo>
                <a:lnTo>
                  <a:pt x="1248" y="164264"/>
                </a:lnTo>
                <a:lnTo>
                  <a:pt x="1880" y="165513"/>
                </a:lnTo>
                <a:lnTo>
                  <a:pt x="2505" y="163632"/>
                </a:lnTo>
                <a:lnTo>
                  <a:pt x="2505" y="156741"/>
                </a:lnTo>
                <a:lnTo>
                  <a:pt x="3129" y="144824"/>
                </a:lnTo>
                <a:lnTo>
                  <a:pt x="3761" y="131034"/>
                </a:lnTo>
                <a:lnTo>
                  <a:pt x="4386" y="117868"/>
                </a:lnTo>
                <a:lnTo>
                  <a:pt x="5010" y="112850"/>
                </a:lnTo>
                <a:lnTo>
                  <a:pt x="5642" y="117243"/>
                </a:lnTo>
                <a:lnTo>
                  <a:pt x="5642" y="128528"/>
                </a:lnTo>
                <a:lnTo>
                  <a:pt x="6266" y="142319"/>
                </a:lnTo>
                <a:lnTo>
                  <a:pt x="6891" y="154228"/>
                </a:lnTo>
                <a:lnTo>
                  <a:pt x="7523" y="162384"/>
                </a:lnTo>
                <a:lnTo>
                  <a:pt x="8147" y="165513"/>
                </a:lnTo>
                <a:lnTo>
                  <a:pt x="8772" y="164889"/>
                </a:lnTo>
                <a:lnTo>
                  <a:pt x="8772" y="160503"/>
                </a:lnTo>
                <a:lnTo>
                  <a:pt x="9404" y="152979"/>
                </a:lnTo>
                <a:lnTo>
                  <a:pt x="10028" y="139182"/>
                </a:lnTo>
                <a:lnTo>
                  <a:pt x="10653" y="121005"/>
                </a:lnTo>
                <a:lnTo>
                  <a:pt x="11285" y="109720"/>
                </a:lnTo>
                <a:lnTo>
                  <a:pt x="11285" y="107207"/>
                </a:lnTo>
                <a:lnTo>
                  <a:pt x="11909" y="113482"/>
                </a:lnTo>
                <a:lnTo>
                  <a:pt x="12533" y="125391"/>
                </a:lnTo>
                <a:lnTo>
                  <a:pt x="13165" y="137933"/>
                </a:lnTo>
                <a:lnTo>
                  <a:pt x="13790" y="146705"/>
                </a:lnTo>
                <a:lnTo>
                  <a:pt x="14414" y="150467"/>
                </a:lnTo>
                <a:lnTo>
                  <a:pt x="14414" y="154860"/>
                </a:lnTo>
                <a:lnTo>
                  <a:pt x="15046" y="156741"/>
                </a:lnTo>
                <a:lnTo>
                  <a:pt x="15671" y="152347"/>
                </a:lnTo>
                <a:lnTo>
                  <a:pt x="16295" y="141694"/>
                </a:lnTo>
                <a:lnTo>
                  <a:pt x="16927" y="129777"/>
                </a:lnTo>
                <a:lnTo>
                  <a:pt x="17551" y="114106"/>
                </a:lnTo>
                <a:lnTo>
                  <a:pt x="17551" y="100940"/>
                </a:lnTo>
                <a:lnTo>
                  <a:pt x="18176" y="96554"/>
                </a:lnTo>
                <a:lnTo>
                  <a:pt x="18808" y="100940"/>
                </a:lnTo>
                <a:lnTo>
                  <a:pt x="19432" y="113482"/>
                </a:lnTo>
                <a:lnTo>
                  <a:pt x="20057" y="127272"/>
                </a:lnTo>
                <a:lnTo>
                  <a:pt x="20057" y="134795"/>
                </a:lnTo>
                <a:lnTo>
                  <a:pt x="20689" y="139814"/>
                </a:lnTo>
                <a:lnTo>
                  <a:pt x="21313" y="144200"/>
                </a:lnTo>
                <a:lnTo>
                  <a:pt x="21938" y="144824"/>
                </a:lnTo>
                <a:lnTo>
                  <a:pt x="22570" y="142319"/>
                </a:lnTo>
                <a:lnTo>
                  <a:pt x="23194" y="133539"/>
                </a:lnTo>
                <a:lnTo>
                  <a:pt x="23194" y="121630"/>
                </a:lnTo>
                <a:lnTo>
                  <a:pt x="23818" y="108464"/>
                </a:lnTo>
                <a:lnTo>
                  <a:pt x="24450" y="100316"/>
                </a:lnTo>
                <a:lnTo>
                  <a:pt x="25075" y="100316"/>
                </a:lnTo>
                <a:lnTo>
                  <a:pt x="25699" y="107207"/>
                </a:lnTo>
                <a:lnTo>
                  <a:pt x="26331" y="117868"/>
                </a:lnTo>
                <a:lnTo>
                  <a:pt x="26331" y="128528"/>
                </a:lnTo>
                <a:lnTo>
                  <a:pt x="26956" y="137933"/>
                </a:lnTo>
                <a:lnTo>
                  <a:pt x="27580" y="142319"/>
                </a:lnTo>
                <a:lnTo>
                  <a:pt x="28212" y="144200"/>
                </a:lnTo>
                <a:lnTo>
                  <a:pt x="28837" y="142943"/>
                </a:lnTo>
                <a:lnTo>
                  <a:pt x="28837" y="139182"/>
                </a:lnTo>
                <a:lnTo>
                  <a:pt x="29461" y="130409"/>
                </a:lnTo>
                <a:lnTo>
                  <a:pt x="30717" y="105326"/>
                </a:lnTo>
                <a:lnTo>
                  <a:pt x="31342" y="94673"/>
                </a:lnTo>
                <a:lnTo>
                  <a:pt x="31974" y="90280"/>
                </a:lnTo>
                <a:lnTo>
                  <a:pt x="31974" y="92793"/>
                </a:lnTo>
                <a:lnTo>
                  <a:pt x="32598" y="104078"/>
                </a:lnTo>
                <a:lnTo>
                  <a:pt x="33223" y="114731"/>
                </a:lnTo>
                <a:lnTo>
                  <a:pt x="33855" y="124135"/>
                </a:lnTo>
                <a:lnTo>
                  <a:pt x="34479" y="131034"/>
                </a:lnTo>
                <a:lnTo>
                  <a:pt x="35103" y="137301"/>
                </a:lnTo>
                <a:lnTo>
                  <a:pt x="35103" y="142943"/>
                </a:lnTo>
                <a:lnTo>
                  <a:pt x="35735" y="140438"/>
                </a:lnTo>
                <a:lnTo>
                  <a:pt x="36360" y="129153"/>
                </a:lnTo>
                <a:lnTo>
                  <a:pt x="36984" y="115363"/>
                </a:lnTo>
                <a:lnTo>
                  <a:pt x="37616" y="98435"/>
                </a:lnTo>
                <a:lnTo>
                  <a:pt x="37616" y="87150"/>
                </a:lnTo>
                <a:lnTo>
                  <a:pt x="38241" y="85269"/>
                </a:lnTo>
                <a:lnTo>
                  <a:pt x="38865" y="92793"/>
                </a:lnTo>
                <a:lnTo>
                  <a:pt x="39497" y="107207"/>
                </a:lnTo>
                <a:lnTo>
                  <a:pt x="40122" y="122886"/>
                </a:lnTo>
                <a:lnTo>
                  <a:pt x="40746" y="135420"/>
                </a:lnTo>
                <a:lnTo>
                  <a:pt x="40746" y="141062"/>
                </a:lnTo>
                <a:lnTo>
                  <a:pt x="41378" y="142943"/>
                </a:lnTo>
                <a:lnTo>
                  <a:pt x="42002" y="141062"/>
                </a:lnTo>
                <a:lnTo>
                  <a:pt x="42627" y="136052"/>
                </a:lnTo>
                <a:lnTo>
                  <a:pt x="43259" y="126648"/>
                </a:lnTo>
                <a:lnTo>
                  <a:pt x="43259" y="115363"/>
                </a:lnTo>
                <a:lnTo>
                  <a:pt x="43883" y="102197"/>
                </a:lnTo>
                <a:lnTo>
                  <a:pt x="44508" y="168651"/>
                </a:lnTo>
                <a:lnTo>
                  <a:pt x="45140" y="230094"/>
                </a:lnTo>
                <a:lnTo>
                  <a:pt x="45764" y="211285"/>
                </a:lnTo>
                <a:lnTo>
                  <a:pt x="46389" y="200625"/>
                </a:lnTo>
                <a:lnTo>
                  <a:pt x="46389" y="198120"/>
                </a:lnTo>
                <a:lnTo>
                  <a:pt x="47020" y="194982"/>
                </a:lnTo>
                <a:lnTo>
                  <a:pt x="47645" y="192477"/>
                </a:lnTo>
                <a:lnTo>
                  <a:pt x="48269" y="188083"/>
                </a:lnTo>
                <a:lnTo>
                  <a:pt x="48901" y="181192"/>
                </a:lnTo>
                <a:lnTo>
                  <a:pt x="49526" y="168026"/>
                </a:lnTo>
                <a:lnTo>
                  <a:pt x="49526" y="150467"/>
                </a:lnTo>
                <a:lnTo>
                  <a:pt x="50150" y="134171"/>
                </a:lnTo>
                <a:lnTo>
                  <a:pt x="50782" y="115363"/>
                </a:lnTo>
                <a:lnTo>
                  <a:pt x="51407" y="103446"/>
                </a:lnTo>
                <a:lnTo>
                  <a:pt x="52031" y="99684"/>
                </a:lnTo>
                <a:lnTo>
                  <a:pt x="52031" y="102821"/>
                </a:lnTo>
                <a:lnTo>
                  <a:pt x="53287" y="119124"/>
                </a:lnTo>
                <a:lnTo>
                  <a:pt x="53912" y="123510"/>
                </a:lnTo>
                <a:lnTo>
                  <a:pt x="54544" y="123510"/>
                </a:lnTo>
                <a:lnTo>
                  <a:pt x="55168" y="122254"/>
                </a:lnTo>
                <a:lnTo>
                  <a:pt x="55168" y="117868"/>
                </a:lnTo>
                <a:lnTo>
                  <a:pt x="55793" y="110345"/>
                </a:lnTo>
                <a:lnTo>
                  <a:pt x="56425" y="101565"/>
                </a:lnTo>
                <a:lnTo>
                  <a:pt x="57049" y="92161"/>
                </a:lnTo>
                <a:lnTo>
                  <a:pt x="57674" y="77746"/>
                </a:lnTo>
                <a:lnTo>
                  <a:pt x="58305" y="67085"/>
                </a:lnTo>
                <a:lnTo>
                  <a:pt x="58305" y="66461"/>
                </a:lnTo>
                <a:lnTo>
                  <a:pt x="58930" y="72103"/>
                </a:lnTo>
                <a:lnTo>
                  <a:pt x="59554" y="84013"/>
                </a:lnTo>
                <a:lnTo>
                  <a:pt x="60186" y="95298"/>
                </a:lnTo>
                <a:lnTo>
                  <a:pt x="60811" y="105326"/>
                </a:lnTo>
                <a:lnTo>
                  <a:pt x="60811" y="111601"/>
                </a:lnTo>
                <a:lnTo>
                  <a:pt x="61435" y="115987"/>
                </a:lnTo>
                <a:lnTo>
                  <a:pt x="62067" y="117243"/>
                </a:lnTo>
                <a:lnTo>
                  <a:pt x="62692" y="114731"/>
                </a:lnTo>
                <a:lnTo>
                  <a:pt x="63316" y="108464"/>
                </a:lnTo>
                <a:lnTo>
                  <a:pt x="63948" y="99060"/>
                </a:lnTo>
                <a:lnTo>
                  <a:pt x="63948" y="84637"/>
                </a:lnTo>
                <a:lnTo>
                  <a:pt x="64572" y="77114"/>
                </a:lnTo>
                <a:lnTo>
                  <a:pt x="65197" y="76489"/>
                </a:lnTo>
                <a:lnTo>
                  <a:pt x="65829" y="82132"/>
                </a:lnTo>
                <a:lnTo>
                  <a:pt x="66453" y="94041"/>
                </a:lnTo>
                <a:lnTo>
                  <a:pt x="67078" y="103446"/>
                </a:lnTo>
                <a:lnTo>
                  <a:pt x="67078" y="109720"/>
                </a:lnTo>
                <a:lnTo>
                  <a:pt x="67710" y="112225"/>
                </a:lnTo>
                <a:lnTo>
                  <a:pt x="68334" y="112225"/>
                </a:lnTo>
                <a:lnTo>
                  <a:pt x="68959" y="108464"/>
                </a:lnTo>
                <a:lnTo>
                  <a:pt x="69591" y="99060"/>
                </a:lnTo>
                <a:lnTo>
                  <a:pt x="69591" y="87150"/>
                </a:lnTo>
                <a:lnTo>
                  <a:pt x="70215" y="71471"/>
                </a:lnTo>
                <a:lnTo>
                  <a:pt x="70839" y="53919"/>
                </a:lnTo>
                <a:lnTo>
                  <a:pt x="71471" y="45772"/>
                </a:lnTo>
                <a:lnTo>
                  <a:pt x="72096" y="44515"/>
                </a:lnTo>
                <a:lnTo>
                  <a:pt x="72720" y="49533"/>
                </a:lnTo>
                <a:lnTo>
                  <a:pt x="72720" y="64580"/>
                </a:lnTo>
                <a:lnTo>
                  <a:pt x="73352" y="80876"/>
                </a:lnTo>
                <a:lnTo>
                  <a:pt x="73977" y="93417"/>
                </a:lnTo>
                <a:lnTo>
                  <a:pt x="74601" y="100940"/>
                </a:lnTo>
                <a:lnTo>
                  <a:pt x="75233" y="105958"/>
                </a:lnTo>
                <a:lnTo>
                  <a:pt x="75857" y="105326"/>
                </a:lnTo>
                <a:lnTo>
                  <a:pt x="75857" y="96554"/>
                </a:lnTo>
                <a:lnTo>
                  <a:pt x="76482" y="85894"/>
                </a:lnTo>
                <a:lnTo>
                  <a:pt x="77114" y="74609"/>
                </a:lnTo>
                <a:lnTo>
                  <a:pt x="77738" y="59562"/>
                </a:lnTo>
                <a:lnTo>
                  <a:pt x="78363" y="52039"/>
                </a:lnTo>
                <a:lnTo>
                  <a:pt x="78363" y="51414"/>
                </a:lnTo>
                <a:lnTo>
                  <a:pt x="78995" y="54544"/>
                </a:lnTo>
                <a:lnTo>
                  <a:pt x="79619" y="63948"/>
                </a:lnTo>
                <a:lnTo>
                  <a:pt x="80244" y="74609"/>
                </a:lnTo>
                <a:lnTo>
                  <a:pt x="80876" y="81508"/>
                </a:lnTo>
                <a:lnTo>
                  <a:pt x="81500" y="84013"/>
                </a:lnTo>
                <a:lnTo>
                  <a:pt x="81500" y="85894"/>
                </a:lnTo>
                <a:lnTo>
                  <a:pt x="82124" y="85894"/>
                </a:lnTo>
                <a:lnTo>
                  <a:pt x="82756" y="84013"/>
                </a:lnTo>
                <a:lnTo>
                  <a:pt x="83381" y="77114"/>
                </a:lnTo>
                <a:lnTo>
                  <a:pt x="84005" y="64580"/>
                </a:lnTo>
                <a:lnTo>
                  <a:pt x="84637" y="48901"/>
                </a:lnTo>
                <a:lnTo>
                  <a:pt x="84637" y="41378"/>
                </a:lnTo>
                <a:lnTo>
                  <a:pt x="85262" y="43891"/>
                </a:lnTo>
                <a:lnTo>
                  <a:pt x="85886" y="54544"/>
                </a:lnTo>
                <a:lnTo>
                  <a:pt x="86518" y="70847"/>
                </a:lnTo>
                <a:lnTo>
                  <a:pt x="87143" y="85269"/>
                </a:lnTo>
                <a:lnTo>
                  <a:pt x="87143" y="97179"/>
                </a:lnTo>
                <a:lnTo>
                  <a:pt x="87767" y="105958"/>
                </a:lnTo>
                <a:lnTo>
                  <a:pt x="88399" y="109720"/>
                </a:lnTo>
                <a:lnTo>
                  <a:pt x="89023" y="106583"/>
                </a:lnTo>
                <a:lnTo>
                  <a:pt x="89648" y="97803"/>
                </a:lnTo>
                <a:lnTo>
                  <a:pt x="90280" y="87150"/>
                </a:lnTo>
                <a:lnTo>
                  <a:pt x="90280" y="71471"/>
                </a:lnTo>
                <a:lnTo>
                  <a:pt x="90904" y="52663"/>
                </a:lnTo>
                <a:lnTo>
                  <a:pt x="91529" y="40754"/>
                </a:lnTo>
                <a:lnTo>
                  <a:pt x="92161" y="37616"/>
                </a:lnTo>
                <a:lnTo>
                  <a:pt x="92785" y="40754"/>
                </a:lnTo>
                <a:lnTo>
                  <a:pt x="92785" y="51414"/>
                </a:lnTo>
                <a:lnTo>
                  <a:pt x="93409" y="65204"/>
                </a:lnTo>
                <a:lnTo>
                  <a:pt x="94041" y="73984"/>
                </a:lnTo>
                <a:lnTo>
                  <a:pt x="94666" y="78370"/>
                </a:lnTo>
                <a:lnTo>
                  <a:pt x="95290" y="80251"/>
                </a:lnTo>
                <a:lnTo>
                  <a:pt x="95922" y="78370"/>
                </a:lnTo>
                <a:lnTo>
                  <a:pt x="95922" y="73352"/>
                </a:lnTo>
                <a:lnTo>
                  <a:pt x="96547" y="66461"/>
                </a:lnTo>
                <a:lnTo>
                  <a:pt x="97171" y="58305"/>
                </a:lnTo>
                <a:lnTo>
                  <a:pt x="97803" y="47652"/>
                </a:lnTo>
                <a:lnTo>
                  <a:pt x="98428" y="44515"/>
                </a:lnTo>
                <a:lnTo>
                  <a:pt x="99052" y="47652"/>
                </a:lnTo>
                <a:lnTo>
                  <a:pt x="99052" y="57681"/>
                </a:lnTo>
                <a:lnTo>
                  <a:pt x="99684" y="72728"/>
                </a:lnTo>
                <a:lnTo>
                  <a:pt x="100308" y="85269"/>
                </a:lnTo>
                <a:lnTo>
                  <a:pt x="100933" y="93417"/>
                </a:lnTo>
                <a:lnTo>
                  <a:pt x="101565" y="95922"/>
                </a:lnTo>
                <a:lnTo>
                  <a:pt x="101565" y="97803"/>
                </a:lnTo>
                <a:lnTo>
                  <a:pt x="104695" y="49533"/>
                </a:lnTo>
                <a:lnTo>
                  <a:pt x="104695" y="35735"/>
                </a:lnTo>
                <a:lnTo>
                  <a:pt x="105326" y="31974"/>
                </a:lnTo>
                <a:lnTo>
                  <a:pt x="105951" y="36367"/>
                </a:lnTo>
                <a:lnTo>
                  <a:pt x="106575" y="45772"/>
                </a:lnTo>
                <a:lnTo>
                  <a:pt x="107207" y="57057"/>
                </a:lnTo>
                <a:lnTo>
                  <a:pt x="107832" y="65204"/>
                </a:lnTo>
                <a:lnTo>
                  <a:pt x="107832" y="72103"/>
                </a:lnTo>
                <a:lnTo>
                  <a:pt x="108456" y="77746"/>
                </a:lnTo>
                <a:lnTo>
                  <a:pt x="109088" y="80251"/>
                </a:lnTo>
                <a:lnTo>
                  <a:pt x="109713" y="79627"/>
                </a:lnTo>
                <a:lnTo>
                  <a:pt x="110337" y="73352"/>
                </a:lnTo>
                <a:lnTo>
                  <a:pt x="110337" y="61443"/>
                </a:lnTo>
                <a:lnTo>
                  <a:pt x="110969" y="43259"/>
                </a:lnTo>
                <a:lnTo>
                  <a:pt x="111593" y="33855"/>
                </a:lnTo>
                <a:lnTo>
                  <a:pt x="112218" y="35735"/>
                </a:lnTo>
                <a:lnTo>
                  <a:pt x="112850" y="45772"/>
                </a:lnTo>
                <a:lnTo>
                  <a:pt x="113474" y="65829"/>
                </a:lnTo>
                <a:lnTo>
                  <a:pt x="113474" y="80876"/>
                </a:lnTo>
                <a:lnTo>
                  <a:pt x="114099" y="88399"/>
                </a:lnTo>
                <a:lnTo>
                  <a:pt x="114731" y="95298"/>
                </a:lnTo>
                <a:lnTo>
                  <a:pt x="115355" y="95922"/>
                </a:lnTo>
                <a:lnTo>
                  <a:pt x="115980" y="87774"/>
                </a:lnTo>
                <a:lnTo>
                  <a:pt x="116611" y="76489"/>
                </a:lnTo>
                <a:lnTo>
                  <a:pt x="116611" y="63948"/>
                </a:lnTo>
                <a:lnTo>
                  <a:pt x="117236" y="46396"/>
                </a:lnTo>
                <a:lnTo>
                  <a:pt x="117860" y="26963"/>
                </a:lnTo>
                <a:lnTo>
                  <a:pt x="118492" y="19440"/>
                </a:lnTo>
                <a:lnTo>
                  <a:pt x="119117" y="22570"/>
                </a:lnTo>
                <a:lnTo>
                  <a:pt x="119117" y="31974"/>
                </a:lnTo>
                <a:lnTo>
                  <a:pt x="119741" y="50158"/>
                </a:lnTo>
                <a:lnTo>
                  <a:pt x="120373" y="65204"/>
                </a:lnTo>
                <a:lnTo>
                  <a:pt x="120998" y="73984"/>
                </a:lnTo>
                <a:lnTo>
                  <a:pt x="122254" y="89031"/>
                </a:lnTo>
                <a:lnTo>
                  <a:pt x="122254" y="88399"/>
                </a:lnTo>
                <a:lnTo>
                  <a:pt x="122878" y="82132"/>
                </a:lnTo>
                <a:lnTo>
                  <a:pt x="123503" y="75233"/>
                </a:lnTo>
                <a:lnTo>
                  <a:pt x="124135" y="65204"/>
                </a:lnTo>
                <a:lnTo>
                  <a:pt x="124759" y="50782"/>
                </a:lnTo>
                <a:lnTo>
                  <a:pt x="125384" y="42634"/>
                </a:lnTo>
                <a:lnTo>
                  <a:pt x="126016" y="50782"/>
                </a:lnTo>
                <a:lnTo>
                  <a:pt x="126640" y="63948"/>
                </a:lnTo>
                <a:lnTo>
                  <a:pt x="127265" y="72728"/>
                </a:lnTo>
                <a:lnTo>
                  <a:pt x="127897" y="77746"/>
                </a:lnTo>
                <a:lnTo>
                  <a:pt x="127897" y="80876"/>
                </a:lnTo>
                <a:lnTo>
                  <a:pt x="128521" y="82756"/>
                </a:lnTo>
                <a:lnTo>
                  <a:pt x="129145" y="80876"/>
                </a:lnTo>
                <a:lnTo>
                  <a:pt x="129777" y="74609"/>
                </a:lnTo>
                <a:lnTo>
                  <a:pt x="130402" y="63948"/>
                </a:lnTo>
                <a:lnTo>
                  <a:pt x="131026" y="51414"/>
                </a:lnTo>
                <a:lnTo>
                  <a:pt x="131026" y="38248"/>
                </a:lnTo>
                <a:lnTo>
                  <a:pt x="131658" y="33230"/>
                </a:lnTo>
                <a:lnTo>
                  <a:pt x="132283" y="31349"/>
                </a:lnTo>
                <a:lnTo>
                  <a:pt x="132907" y="37616"/>
                </a:lnTo>
                <a:lnTo>
                  <a:pt x="133539" y="48901"/>
                </a:lnTo>
                <a:lnTo>
                  <a:pt x="134163" y="57681"/>
                </a:lnTo>
                <a:lnTo>
                  <a:pt x="134163" y="62699"/>
                </a:lnTo>
                <a:lnTo>
                  <a:pt x="134788" y="67085"/>
                </a:lnTo>
                <a:lnTo>
                  <a:pt x="135420" y="69591"/>
                </a:lnTo>
                <a:lnTo>
                  <a:pt x="136669" y="63324"/>
                </a:lnTo>
                <a:lnTo>
                  <a:pt x="136669" y="57681"/>
                </a:lnTo>
                <a:lnTo>
                  <a:pt x="137301" y="45140"/>
                </a:lnTo>
                <a:lnTo>
                  <a:pt x="137925" y="28844"/>
                </a:lnTo>
                <a:lnTo>
                  <a:pt x="138550" y="23202"/>
                </a:lnTo>
                <a:lnTo>
                  <a:pt x="139182" y="27588"/>
                </a:lnTo>
                <a:lnTo>
                  <a:pt x="139806" y="37616"/>
                </a:lnTo>
                <a:lnTo>
                  <a:pt x="139806" y="52663"/>
                </a:lnTo>
                <a:lnTo>
                  <a:pt x="140430" y="64580"/>
                </a:lnTo>
                <a:lnTo>
                  <a:pt x="141062" y="71471"/>
                </a:lnTo>
                <a:lnTo>
                  <a:pt x="141687" y="72728"/>
                </a:lnTo>
                <a:lnTo>
                  <a:pt x="142311" y="69591"/>
                </a:lnTo>
                <a:lnTo>
                  <a:pt x="142943" y="63948"/>
                </a:lnTo>
                <a:lnTo>
                  <a:pt x="142943" y="53919"/>
                </a:lnTo>
                <a:lnTo>
                  <a:pt x="143568" y="42010"/>
                </a:lnTo>
                <a:lnTo>
                  <a:pt x="144192" y="25082"/>
                </a:lnTo>
                <a:lnTo>
                  <a:pt x="144824" y="6274"/>
                </a:lnTo>
                <a:lnTo>
                  <a:pt x="145449" y="0"/>
                </a:lnTo>
                <a:lnTo>
                  <a:pt x="145449" y="5642"/>
                </a:lnTo>
                <a:lnTo>
                  <a:pt x="146073" y="17559"/>
                </a:lnTo>
                <a:lnTo>
                  <a:pt x="146705" y="34487"/>
                </a:lnTo>
                <a:lnTo>
                  <a:pt x="147329" y="49533"/>
                </a:lnTo>
                <a:lnTo>
                  <a:pt x="147954" y="60186"/>
                </a:lnTo>
                <a:lnTo>
                  <a:pt x="148586" y="68966"/>
                </a:lnTo>
                <a:lnTo>
                  <a:pt x="148586" y="73984"/>
                </a:lnTo>
                <a:lnTo>
                  <a:pt x="149210" y="73352"/>
                </a:lnTo>
                <a:lnTo>
                  <a:pt x="149835" y="65204"/>
                </a:lnTo>
                <a:lnTo>
                  <a:pt x="150467" y="52039"/>
                </a:lnTo>
                <a:lnTo>
                  <a:pt x="151091" y="36992"/>
                </a:lnTo>
                <a:lnTo>
                  <a:pt x="151091" y="21945"/>
                </a:lnTo>
                <a:lnTo>
                  <a:pt x="151715" y="12541"/>
                </a:lnTo>
                <a:lnTo>
                  <a:pt x="152347" y="12541"/>
                </a:lnTo>
                <a:lnTo>
                  <a:pt x="152972" y="23202"/>
                </a:lnTo>
                <a:lnTo>
                  <a:pt x="153596" y="37616"/>
                </a:lnTo>
                <a:lnTo>
                  <a:pt x="154228" y="45772"/>
                </a:lnTo>
                <a:lnTo>
                  <a:pt x="154228" y="50158"/>
                </a:lnTo>
                <a:lnTo>
                  <a:pt x="154853" y="54544"/>
                </a:lnTo>
              </a:path>
            </a:pathLst>
          </a:custGeom>
          <a:ln w="22570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572391" y="3208630"/>
            <a:ext cx="154940" cy="142875"/>
          </a:xfrm>
          <a:custGeom>
            <a:avLst/>
            <a:gdLst/>
            <a:ahLst/>
            <a:cxnLst/>
            <a:rect l="l" t="t" r="r" b="b"/>
            <a:pathLst>
              <a:path w="154939" h="142875">
                <a:moveTo>
                  <a:pt x="0" y="35103"/>
                </a:moveTo>
                <a:lnTo>
                  <a:pt x="0" y="43883"/>
                </a:lnTo>
                <a:lnTo>
                  <a:pt x="1256" y="73977"/>
                </a:lnTo>
                <a:lnTo>
                  <a:pt x="1880" y="85886"/>
                </a:lnTo>
                <a:lnTo>
                  <a:pt x="2512" y="94041"/>
                </a:lnTo>
                <a:lnTo>
                  <a:pt x="3137" y="98428"/>
                </a:lnTo>
                <a:lnTo>
                  <a:pt x="3137" y="97171"/>
                </a:lnTo>
                <a:lnTo>
                  <a:pt x="3761" y="90280"/>
                </a:lnTo>
                <a:lnTo>
                  <a:pt x="4393" y="84005"/>
                </a:lnTo>
                <a:lnTo>
                  <a:pt x="5018" y="73977"/>
                </a:lnTo>
                <a:lnTo>
                  <a:pt x="5642" y="66453"/>
                </a:lnTo>
                <a:lnTo>
                  <a:pt x="6274" y="66453"/>
                </a:lnTo>
                <a:lnTo>
                  <a:pt x="6274" y="70215"/>
                </a:lnTo>
                <a:lnTo>
                  <a:pt x="6898" y="78995"/>
                </a:lnTo>
                <a:lnTo>
                  <a:pt x="7523" y="92161"/>
                </a:lnTo>
                <a:lnTo>
                  <a:pt x="8155" y="101565"/>
                </a:lnTo>
                <a:lnTo>
                  <a:pt x="8779" y="105326"/>
                </a:lnTo>
                <a:lnTo>
                  <a:pt x="8779" y="107207"/>
                </a:lnTo>
                <a:lnTo>
                  <a:pt x="9404" y="112218"/>
                </a:lnTo>
                <a:lnTo>
                  <a:pt x="10036" y="112850"/>
                </a:lnTo>
                <a:lnTo>
                  <a:pt x="10660" y="109088"/>
                </a:lnTo>
                <a:lnTo>
                  <a:pt x="11285" y="99052"/>
                </a:lnTo>
                <a:lnTo>
                  <a:pt x="11916" y="85886"/>
                </a:lnTo>
                <a:lnTo>
                  <a:pt x="11916" y="73977"/>
                </a:lnTo>
                <a:lnTo>
                  <a:pt x="12541" y="67710"/>
                </a:lnTo>
                <a:lnTo>
                  <a:pt x="13165" y="68959"/>
                </a:lnTo>
                <a:lnTo>
                  <a:pt x="13797" y="77114"/>
                </a:lnTo>
                <a:lnTo>
                  <a:pt x="14422" y="90904"/>
                </a:lnTo>
                <a:lnTo>
                  <a:pt x="15046" y="106575"/>
                </a:lnTo>
                <a:lnTo>
                  <a:pt x="15046" y="120373"/>
                </a:lnTo>
                <a:lnTo>
                  <a:pt x="15678" y="129145"/>
                </a:lnTo>
                <a:lnTo>
                  <a:pt x="16303" y="131658"/>
                </a:lnTo>
                <a:lnTo>
                  <a:pt x="16927" y="127265"/>
                </a:lnTo>
                <a:lnTo>
                  <a:pt x="17559" y="119741"/>
                </a:lnTo>
                <a:lnTo>
                  <a:pt x="17559" y="103446"/>
                </a:lnTo>
                <a:lnTo>
                  <a:pt x="18183" y="85262"/>
                </a:lnTo>
                <a:lnTo>
                  <a:pt x="18808" y="71471"/>
                </a:lnTo>
                <a:lnTo>
                  <a:pt x="19440" y="66453"/>
                </a:lnTo>
                <a:lnTo>
                  <a:pt x="20064" y="69591"/>
                </a:lnTo>
                <a:lnTo>
                  <a:pt x="20689" y="82124"/>
                </a:lnTo>
                <a:lnTo>
                  <a:pt x="20689" y="99684"/>
                </a:lnTo>
                <a:lnTo>
                  <a:pt x="21321" y="112850"/>
                </a:lnTo>
                <a:lnTo>
                  <a:pt x="21945" y="119117"/>
                </a:lnTo>
                <a:lnTo>
                  <a:pt x="22570" y="122254"/>
                </a:lnTo>
                <a:lnTo>
                  <a:pt x="23202" y="122254"/>
                </a:lnTo>
                <a:lnTo>
                  <a:pt x="23826" y="120998"/>
                </a:lnTo>
                <a:lnTo>
                  <a:pt x="23826" y="113474"/>
                </a:lnTo>
                <a:lnTo>
                  <a:pt x="25082" y="95922"/>
                </a:lnTo>
                <a:lnTo>
                  <a:pt x="25707" y="85262"/>
                </a:lnTo>
                <a:lnTo>
                  <a:pt x="26331" y="78995"/>
                </a:lnTo>
                <a:lnTo>
                  <a:pt x="26331" y="83381"/>
                </a:lnTo>
                <a:lnTo>
                  <a:pt x="26963" y="96547"/>
                </a:lnTo>
                <a:lnTo>
                  <a:pt x="27588" y="111593"/>
                </a:lnTo>
                <a:lnTo>
                  <a:pt x="28212" y="119741"/>
                </a:lnTo>
                <a:lnTo>
                  <a:pt x="28844" y="122878"/>
                </a:lnTo>
                <a:lnTo>
                  <a:pt x="29468" y="124135"/>
                </a:lnTo>
                <a:lnTo>
                  <a:pt x="29468" y="123503"/>
                </a:lnTo>
                <a:lnTo>
                  <a:pt x="30093" y="115980"/>
                </a:lnTo>
                <a:lnTo>
                  <a:pt x="30725" y="106575"/>
                </a:lnTo>
                <a:lnTo>
                  <a:pt x="31349" y="95290"/>
                </a:lnTo>
                <a:lnTo>
                  <a:pt x="31974" y="78363"/>
                </a:lnTo>
                <a:lnTo>
                  <a:pt x="32606" y="62692"/>
                </a:lnTo>
                <a:lnTo>
                  <a:pt x="32606" y="58930"/>
                </a:lnTo>
                <a:lnTo>
                  <a:pt x="33230" y="63316"/>
                </a:lnTo>
                <a:lnTo>
                  <a:pt x="33855" y="72096"/>
                </a:lnTo>
                <a:lnTo>
                  <a:pt x="34487" y="84637"/>
                </a:lnTo>
                <a:lnTo>
                  <a:pt x="35111" y="93409"/>
                </a:lnTo>
                <a:lnTo>
                  <a:pt x="35111" y="99684"/>
                </a:lnTo>
                <a:lnTo>
                  <a:pt x="35735" y="105326"/>
                </a:lnTo>
                <a:lnTo>
                  <a:pt x="36367" y="109713"/>
                </a:lnTo>
                <a:lnTo>
                  <a:pt x="36992" y="108456"/>
                </a:lnTo>
                <a:lnTo>
                  <a:pt x="37616" y="104695"/>
                </a:lnTo>
                <a:lnTo>
                  <a:pt x="38248" y="97171"/>
                </a:lnTo>
                <a:lnTo>
                  <a:pt x="38248" y="86518"/>
                </a:lnTo>
                <a:lnTo>
                  <a:pt x="38873" y="75857"/>
                </a:lnTo>
                <a:lnTo>
                  <a:pt x="39497" y="72096"/>
                </a:lnTo>
                <a:lnTo>
                  <a:pt x="40129" y="73977"/>
                </a:lnTo>
                <a:lnTo>
                  <a:pt x="40754" y="82124"/>
                </a:lnTo>
                <a:lnTo>
                  <a:pt x="40754" y="91529"/>
                </a:lnTo>
                <a:lnTo>
                  <a:pt x="41378" y="97803"/>
                </a:lnTo>
                <a:lnTo>
                  <a:pt x="42010" y="100308"/>
                </a:lnTo>
                <a:lnTo>
                  <a:pt x="42634" y="103446"/>
                </a:lnTo>
                <a:lnTo>
                  <a:pt x="43259" y="103446"/>
                </a:lnTo>
                <a:lnTo>
                  <a:pt x="43891" y="102814"/>
                </a:lnTo>
                <a:lnTo>
                  <a:pt x="43891" y="99684"/>
                </a:lnTo>
                <a:lnTo>
                  <a:pt x="44515" y="95290"/>
                </a:lnTo>
                <a:lnTo>
                  <a:pt x="45140" y="88399"/>
                </a:lnTo>
                <a:lnTo>
                  <a:pt x="45772" y="83381"/>
                </a:lnTo>
                <a:lnTo>
                  <a:pt x="46396" y="83381"/>
                </a:lnTo>
                <a:lnTo>
                  <a:pt x="47020" y="86518"/>
                </a:lnTo>
                <a:lnTo>
                  <a:pt x="47020" y="93409"/>
                </a:lnTo>
                <a:lnTo>
                  <a:pt x="47652" y="101565"/>
                </a:lnTo>
                <a:lnTo>
                  <a:pt x="48277" y="108456"/>
                </a:lnTo>
                <a:lnTo>
                  <a:pt x="48901" y="113474"/>
                </a:lnTo>
                <a:lnTo>
                  <a:pt x="49533" y="115980"/>
                </a:lnTo>
                <a:lnTo>
                  <a:pt x="49533" y="116611"/>
                </a:lnTo>
                <a:lnTo>
                  <a:pt x="50158" y="113474"/>
                </a:lnTo>
                <a:lnTo>
                  <a:pt x="50782" y="108456"/>
                </a:lnTo>
                <a:lnTo>
                  <a:pt x="51414" y="105326"/>
                </a:lnTo>
                <a:lnTo>
                  <a:pt x="52039" y="99684"/>
                </a:lnTo>
                <a:lnTo>
                  <a:pt x="52663" y="99052"/>
                </a:lnTo>
                <a:lnTo>
                  <a:pt x="53295" y="102189"/>
                </a:lnTo>
                <a:lnTo>
                  <a:pt x="53919" y="110337"/>
                </a:lnTo>
                <a:lnTo>
                  <a:pt x="54544" y="115980"/>
                </a:lnTo>
                <a:lnTo>
                  <a:pt x="55176" y="120373"/>
                </a:lnTo>
                <a:lnTo>
                  <a:pt x="55800" y="126016"/>
                </a:lnTo>
                <a:lnTo>
                  <a:pt x="55800" y="129777"/>
                </a:lnTo>
                <a:lnTo>
                  <a:pt x="56425" y="131658"/>
                </a:lnTo>
                <a:lnTo>
                  <a:pt x="57057" y="129145"/>
                </a:lnTo>
                <a:lnTo>
                  <a:pt x="57681" y="122878"/>
                </a:lnTo>
                <a:lnTo>
                  <a:pt x="58305" y="115980"/>
                </a:lnTo>
                <a:lnTo>
                  <a:pt x="58305" y="103446"/>
                </a:lnTo>
                <a:lnTo>
                  <a:pt x="58937" y="94041"/>
                </a:lnTo>
                <a:lnTo>
                  <a:pt x="59562" y="93409"/>
                </a:lnTo>
                <a:lnTo>
                  <a:pt x="60186" y="100933"/>
                </a:lnTo>
                <a:lnTo>
                  <a:pt x="60818" y="113474"/>
                </a:lnTo>
                <a:lnTo>
                  <a:pt x="61443" y="125384"/>
                </a:lnTo>
                <a:lnTo>
                  <a:pt x="61443" y="134163"/>
                </a:lnTo>
                <a:lnTo>
                  <a:pt x="62067" y="139806"/>
                </a:lnTo>
                <a:lnTo>
                  <a:pt x="62699" y="142311"/>
                </a:lnTo>
                <a:lnTo>
                  <a:pt x="63324" y="139182"/>
                </a:lnTo>
                <a:lnTo>
                  <a:pt x="63948" y="135420"/>
                </a:lnTo>
                <a:lnTo>
                  <a:pt x="64580" y="124759"/>
                </a:lnTo>
                <a:lnTo>
                  <a:pt x="64580" y="114099"/>
                </a:lnTo>
                <a:lnTo>
                  <a:pt x="65204" y="99052"/>
                </a:lnTo>
                <a:lnTo>
                  <a:pt x="65829" y="85262"/>
                </a:lnTo>
                <a:lnTo>
                  <a:pt x="66461" y="80876"/>
                </a:lnTo>
                <a:lnTo>
                  <a:pt x="67085" y="85886"/>
                </a:lnTo>
                <a:lnTo>
                  <a:pt x="67085" y="94041"/>
                </a:lnTo>
                <a:lnTo>
                  <a:pt x="67710" y="102189"/>
                </a:lnTo>
                <a:lnTo>
                  <a:pt x="68342" y="109088"/>
                </a:lnTo>
                <a:lnTo>
                  <a:pt x="68966" y="113474"/>
                </a:lnTo>
                <a:lnTo>
                  <a:pt x="69591" y="115980"/>
                </a:lnTo>
                <a:lnTo>
                  <a:pt x="70222" y="114731"/>
                </a:lnTo>
                <a:lnTo>
                  <a:pt x="70222" y="106575"/>
                </a:lnTo>
                <a:lnTo>
                  <a:pt x="70847" y="95922"/>
                </a:lnTo>
                <a:lnTo>
                  <a:pt x="71471" y="84637"/>
                </a:lnTo>
                <a:lnTo>
                  <a:pt x="72103" y="70839"/>
                </a:lnTo>
                <a:lnTo>
                  <a:pt x="72728" y="61435"/>
                </a:lnTo>
                <a:lnTo>
                  <a:pt x="73352" y="57674"/>
                </a:lnTo>
                <a:lnTo>
                  <a:pt x="73352" y="60811"/>
                </a:lnTo>
                <a:lnTo>
                  <a:pt x="74609" y="78363"/>
                </a:lnTo>
                <a:lnTo>
                  <a:pt x="75233" y="85886"/>
                </a:lnTo>
                <a:lnTo>
                  <a:pt x="75865" y="90904"/>
                </a:lnTo>
                <a:lnTo>
                  <a:pt x="75865" y="94041"/>
                </a:lnTo>
                <a:lnTo>
                  <a:pt x="76489" y="94041"/>
                </a:lnTo>
                <a:lnTo>
                  <a:pt x="77114" y="88399"/>
                </a:lnTo>
                <a:lnTo>
                  <a:pt x="77746" y="80876"/>
                </a:lnTo>
                <a:lnTo>
                  <a:pt x="78370" y="72096"/>
                </a:lnTo>
                <a:lnTo>
                  <a:pt x="78995" y="56425"/>
                </a:lnTo>
                <a:lnTo>
                  <a:pt x="78995" y="48269"/>
                </a:lnTo>
                <a:lnTo>
                  <a:pt x="79627" y="48901"/>
                </a:lnTo>
                <a:lnTo>
                  <a:pt x="80251" y="54544"/>
                </a:lnTo>
                <a:lnTo>
                  <a:pt x="81508" y="77114"/>
                </a:lnTo>
                <a:lnTo>
                  <a:pt x="82132" y="85262"/>
                </a:lnTo>
                <a:lnTo>
                  <a:pt x="82132" y="92785"/>
                </a:lnTo>
                <a:lnTo>
                  <a:pt x="82756" y="96547"/>
                </a:lnTo>
                <a:lnTo>
                  <a:pt x="83388" y="95922"/>
                </a:lnTo>
                <a:lnTo>
                  <a:pt x="84013" y="90280"/>
                </a:lnTo>
                <a:lnTo>
                  <a:pt x="84637" y="82124"/>
                </a:lnTo>
                <a:lnTo>
                  <a:pt x="84637" y="69591"/>
                </a:lnTo>
                <a:lnTo>
                  <a:pt x="85269" y="52663"/>
                </a:lnTo>
                <a:lnTo>
                  <a:pt x="85894" y="45140"/>
                </a:lnTo>
                <a:lnTo>
                  <a:pt x="86518" y="44508"/>
                </a:lnTo>
                <a:lnTo>
                  <a:pt x="87150" y="51407"/>
                </a:lnTo>
                <a:lnTo>
                  <a:pt x="87774" y="63316"/>
                </a:lnTo>
                <a:lnTo>
                  <a:pt x="87774" y="72096"/>
                </a:lnTo>
                <a:lnTo>
                  <a:pt x="88399" y="80876"/>
                </a:lnTo>
                <a:lnTo>
                  <a:pt x="89031" y="88399"/>
                </a:lnTo>
                <a:lnTo>
                  <a:pt x="89655" y="94041"/>
                </a:lnTo>
                <a:lnTo>
                  <a:pt x="90280" y="94666"/>
                </a:lnTo>
                <a:lnTo>
                  <a:pt x="90280" y="87767"/>
                </a:lnTo>
                <a:lnTo>
                  <a:pt x="90912" y="74601"/>
                </a:lnTo>
                <a:lnTo>
                  <a:pt x="91536" y="60811"/>
                </a:lnTo>
                <a:lnTo>
                  <a:pt x="92161" y="45140"/>
                </a:lnTo>
                <a:lnTo>
                  <a:pt x="92793" y="39497"/>
                </a:lnTo>
                <a:lnTo>
                  <a:pt x="93417" y="42627"/>
                </a:lnTo>
                <a:lnTo>
                  <a:pt x="93417" y="53287"/>
                </a:lnTo>
                <a:lnTo>
                  <a:pt x="94673" y="87143"/>
                </a:lnTo>
                <a:lnTo>
                  <a:pt x="95298" y="99684"/>
                </a:lnTo>
                <a:lnTo>
                  <a:pt x="95922" y="108456"/>
                </a:lnTo>
                <a:lnTo>
                  <a:pt x="96554" y="114731"/>
                </a:lnTo>
                <a:lnTo>
                  <a:pt x="96554" y="115355"/>
                </a:lnTo>
                <a:lnTo>
                  <a:pt x="97179" y="110337"/>
                </a:lnTo>
                <a:lnTo>
                  <a:pt x="97803" y="105951"/>
                </a:lnTo>
                <a:lnTo>
                  <a:pt x="98435" y="97171"/>
                </a:lnTo>
                <a:lnTo>
                  <a:pt x="99060" y="84637"/>
                </a:lnTo>
                <a:lnTo>
                  <a:pt x="99060" y="79619"/>
                </a:lnTo>
                <a:lnTo>
                  <a:pt x="99684" y="80244"/>
                </a:lnTo>
                <a:lnTo>
                  <a:pt x="100316" y="88399"/>
                </a:lnTo>
                <a:lnTo>
                  <a:pt x="100940" y="100308"/>
                </a:lnTo>
                <a:lnTo>
                  <a:pt x="101565" y="111593"/>
                </a:lnTo>
                <a:lnTo>
                  <a:pt x="102197" y="116611"/>
                </a:lnTo>
                <a:lnTo>
                  <a:pt x="102821" y="117236"/>
                </a:lnTo>
                <a:lnTo>
                  <a:pt x="103446" y="114099"/>
                </a:lnTo>
                <a:lnTo>
                  <a:pt x="104078" y="100933"/>
                </a:lnTo>
                <a:lnTo>
                  <a:pt x="104702" y="87143"/>
                </a:lnTo>
                <a:lnTo>
                  <a:pt x="105326" y="77114"/>
                </a:lnTo>
                <a:lnTo>
                  <a:pt x="105326" y="65197"/>
                </a:lnTo>
                <a:lnTo>
                  <a:pt x="105958" y="57049"/>
                </a:lnTo>
                <a:lnTo>
                  <a:pt x="106583" y="57049"/>
                </a:lnTo>
                <a:lnTo>
                  <a:pt x="107207" y="64572"/>
                </a:lnTo>
                <a:lnTo>
                  <a:pt x="107839" y="77738"/>
                </a:lnTo>
                <a:lnTo>
                  <a:pt x="107839" y="89023"/>
                </a:lnTo>
                <a:lnTo>
                  <a:pt x="108464" y="99052"/>
                </a:lnTo>
                <a:lnTo>
                  <a:pt x="109088" y="103446"/>
                </a:lnTo>
                <a:lnTo>
                  <a:pt x="109720" y="104695"/>
                </a:lnTo>
                <a:lnTo>
                  <a:pt x="110345" y="100933"/>
                </a:lnTo>
                <a:lnTo>
                  <a:pt x="110969" y="94041"/>
                </a:lnTo>
                <a:lnTo>
                  <a:pt x="110969" y="85886"/>
                </a:lnTo>
                <a:lnTo>
                  <a:pt x="111601" y="74601"/>
                </a:lnTo>
                <a:lnTo>
                  <a:pt x="112225" y="58930"/>
                </a:lnTo>
                <a:lnTo>
                  <a:pt x="112850" y="48901"/>
                </a:lnTo>
                <a:lnTo>
                  <a:pt x="113482" y="45140"/>
                </a:lnTo>
                <a:lnTo>
                  <a:pt x="114106" y="47020"/>
                </a:lnTo>
                <a:lnTo>
                  <a:pt x="114106" y="55793"/>
                </a:lnTo>
                <a:lnTo>
                  <a:pt x="114731" y="68959"/>
                </a:lnTo>
                <a:lnTo>
                  <a:pt x="115363" y="78995"/>
                </a:lnTo>
                <a:lnTo>
                  <a:pt x="115987" y="82756"/>
                </a:lnTo>
                <a:lnTo>
                  <a:pt x="116611" y="81500"/>
                </a:lnTo>
                <a:lnTo>
                  <a:pt x="116611" y="77738"/>
                </a:lnTo>
                <a:lnTo>
                  <a:pt x="117243" y="72096"/>
                </a:lnTo>
                <a:lnTo>
                  <a:pt x="118492" y="63316"/>
                </a:lnTo>
                <a:lnTo>
                  <a:pt x="119124" y="59554"/>
                </a:lnTo>
                <a:lnTo>
                  <a:pt x="119749" y="58305"/>
                </a:lnTo>
                <a:lnTo>
                  <a:pt x="119749" y="60186"/>
                </a:lnTo>
                <a:lnTo>
                  <a:pt x="120373" y="67710"/>
                </a:lnTo>
                <a:lnTo>
                  <a:pt x="121005" y="77738"/>
                </a:lnTo>
                <a:lnTo>
                  <a:pt x="121630" y="85262"/>
                </a:lnTo>
                <a:lnTo>
                  <a:pt x="122254" y="90904"/>
                </a:lnTo>
                <a:lnTo>
                  <a:pt x="122886" y="94041"/>
                </a:lnTo>
                <a:lnTo>
                  <a:pt x="122886" y="95290"/>
                </a:lnTo>
                <a:lnTo>
                  <a:pt x="123510" y="92785"/>
                </a:lnTo>
                <a:lnTo>
                  <a:pt x="124135" y="89648"/>
                </a:lnTo>
                <a:lnTo>
                  <a:pt x="124767" y="84005"/>
                </a:lnTo>
                <a:lnTo>
                  <a:pt x="125391" y="77114"/>
                </a:lnTo>
                <a:lnTo>
                  <a:pt x="125391" y="71471"/>
                </a:lnTo>
                <a:lnTo>
                  <a:pt x="126016" y="68334"/>
                </a:lnTo>
                <a:lnTo>
                  <a:pt x="126648" y="66453"/>
                </a:lnTo>
                <a:lnTo>
                  <a:pt x="127272" y="66453"/>
                </a:lnTo>
                <a:lnTo>
                  <a:pt x="127897" y="68334"/>
                </a:lnTo>
                <a:lnTo>
                  <a:pt x="128528" y="70839"/>
                </a:lnTo>
                <a:lnTo>
                  <a:pt x="128528" y="72720"/>
                </a:lnTo>
                <a:lnTo>
                  <a:pt x="129777" y="72720"/>
                </a:lnTo>
                <a:lnTo>
                  <a:pt x="130409" y="70839"/>
                </a:lnTo>
                <a:lnTo>
                  <a:pt x="131034" y="67078"/>
                </a:lnTo>
                <a:lnTo>
                  <a:pt x="131658" y="59554"/>
                </a:lnTo>
                <a:lnTo>
                  <a:pt x="131658" y="48269"/>
                </a:lnTo>
                <a:lnTo>
                  <a:pt x="132290" y="33855"/>
                </a:lnTo>
                <a:lnTo>
                  <a:pt x="132915" y="29461"/>
                </a:lnTo>
                <a:lnTo>
                  <a:pt x="133539" y="32598"/>
                </a:lnTo>
                <a:lnTo>
                  <a:pt x="134171" y="42627"/>
                </a:lnTo>
                <a:lnTo>
                  <a:pt x="134171" y="57674"/>
                </a:lnTo>
                <a:lnTo>
                  <a:pt x="134795" y="71471"/>
                </a:lnTo>
                <a:lnTo>
                  <a:pt x="135420" y="78363"/>
                </a:lnTo>
                <a:lnTo>
                  <a:pt x="136052" y="80876"/>
                </a:lnTo>
                <a:lnTo>
                  <a:pt x="136676" y="82124"/>
                </a:lnTo>
                <a:lnTo>
                  <a:pt x="137301" y="78995"/>
                </a:lnTo>
                <a:lnTo>
                  <a:pt x="137301" y="71471"/>
                </a:lnTo>
                <a:lnTo>
                  <a:pt x="137933" y="61435"/>
                </a:lnTo>
                <a:lnTo>
                  <a:pt x="138557" y="44508"/>
                </a:lnTo>
                <a:lnTo>
                  <a:pt x="139182" y="25075"/>
                </a:lnTo>
                <a:lnTo>
                  <a:pt x="139814" y="14414"/>
                </a:lnTo>
                <a:lnTo>
                  <a:pt x="140438" y="17551"/>
                </a:lnTo>
                <a:lnTo>
                  <a:pt x="140438" y="26956"/>
                </a:lnTo>
                <a:lnTo>
                  <a:pt x="141062" y="39497"/>
                </a:lnTo>
                <a:lnTo>
                  <a:pt x="141694" y="50782"/>
                </a:lnTo>
                <a:lnTo>
                  <a:pt x="142319" y="58930"/>
                </a:lnTo>
                <a:lnTo>
                  <a:pt x="142943" y="65197"/>
                </a:lnTo>
                <a:lnTo>
                  <a:pt x="142943" y="70215"/>
                </a:lnTo>
                <a:lnTo>
                  <a:pt x="143575" y="68959"/>
                </a:lnTo>
                <a:lnTo>
                  <a:pt x="144200" y="59554"/>
                </a:lnTo>
                <a:lnTo>
                  <a:pt x="144824" y="45764"/>
                </a:lnTo>
                <a:lnTo>
                  <a:pt x="145456" y="29461"/>
                </a:lnTo>
                <a:lnTo>
                  <a:pt x="146080" y="14414"/>
                </a:lnTo>
                <a:lnTo>
                  <a:pt x="146080" y="8772"/>
                </a:lnTo>
                <a:lnTo>
                  <a:pt x="146705" y="10028"/>
                </a:lnTo>
                <a:lnTo>
                  <a:pt x="147337" y="18176"/>
                </a:lnTo>
                <a:lnTo>
                  <a:pt x="147961" y="31342"/>
                </a:lnTo>
                <a:lnTo>
                  <a:pt x="148586" y="40122"/>
                </a:lnTo>
                <a:lnTo>
                  <a:pt x="148586" y="45140"/>
                </a:lnTo>
                <a:lnTo>
                  <a:pt x="149218" y="48269"/>
                </a:lnTo>
                <a:lnTo>
                  <a:pt x="149842" y="49526"/>
                </a:lnTo>
                <a:lnTo>
                  <a:pt x="150467" y="45140"/>
                </a:lnTo>
                <a:lnTo>
                  <a:pt x="151099" y="39497"/>
                </a:lnTo>
                <a:lnTo>
                  <a:pt x="151723" y="30717"/>
                </a:lnTo>
                <a:lnTo>
                  <a:pt x="151723" y="19432"/>
                </a:lnTo>
                <a:lnTo>
                  <a:pt x="152347" y="6891"/>
                </a:lnTo>
                <a:lnTo>
                  <a:pt x="152979" y="0"/>
                </a:lnTo>
                <a:lnTo>
                  <a:pt x="153604" y="2505"/>
                </a:lnTo>
                <a:lnTo>
                  <a:pt x="154228" y="10028"/>
                </a:lnTo>
                <a:lnTo>
                  <a:pt x="154860" y="20689"/>
                </a:lnTo>
                <a:lnTo>
                  <a:pt x="154860" y="30717"/>
                </a:lnTo>
              </a:path>
            </a:pathLst>
          </a:custGeom>
          <a:ln w="22570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417538" y="3207374"/>
            <a:ext cx="154940" cy="120650"/>
          </a:xfrm>
          <a:custGeom>
            <a:avLst/>
            <a:gdLst/>
            <a:ahLst/>
            <a:cxnLst/>
            <a:rect l="l" t="t" r="r" b="b"/>
            <a:pathLst>
              <a:path w="154939" h="120650">
                <a:moveTo>
                  <a:pt x="0" y="40122"/>
                </a:moveTo>
                <a:lnTo>
                  <a:pt x="624" y="36992"/>
                </a:lnTo>
                <a:lnTo>
                  <a:pt x="624" y="40754"/>
                </a:lnTo>
                <a:lnTo>
                  <a:pt x="1256" y="52663"/>
                </a:lnTo>
                <a:lnTo>
                  <a:pt x="1880" y="71471"/>
                </a:lnTo>
                <a:lnTo>
                  <a:pt x="2505" y="87774"/>
                </a:lnTo>
                <a:lnTo>
                  <a:pt x="3137" y="103446"/>
                </a:lnTo>
                <a:lnTo>
                  <a:pt x="3761" y="114731"/>
                </a:lnTo>
                <a:lnTo>
                  <a:pt x="3761" y="120373"/>
                </a:lnTo>
                <a:lnTo>
                  <a:pt x="4386" y="120373"/>
                </a:lnTo>
                <a:lnTo>
                  <a:pt x="5018" y="113474"/>
                </a:lnTo>
                <a:lnTo>
                  <a:pt x="5642" y="102189"/>
                </a:lnTo>
                <a:lnTo>
                  <a:pt x="6266" y="89655"/>
                </a:lnTo>
                <a:lnTo>
                  <a:pt x="6266" y="73352"/>
                </a:lnTo>
                <a:lnTo>
                  <a:pt x="6898" y="63324"/>
                </a:lnTo>
                <a:lnTo>
                  <a:pt x="7523" y="60811"/>
                </a:lnTo>
                <a:lnTo>
                  <a:pt x="8147" y="62067"/>
                </a:lnTo>
                <a:lnTo>
                  <a:pt x="8779" y="67085"/>
                </a:lnTo>
                <a:lnTo>
                  <a:pt x="9404" y="71471"/>
                </a:lnTo>
                <a:lnTo>
                  <a:pt x="9404" y="75233"/>
                </a:lnTo>
                <a:lnTo>
                  <a:pt x="10028" y="78995"/>
                </a:lnTo>
                <a:lnTo>
                  <a:pt x="11285" y="85262"/>
                </a:lnTo>
                <a:lnTo>
                  <a:pt x="11909" y="85262"/>
                </a:lnTo>
                <a:lnTo>
                  <a:pt x="12541" y="80251"/>
                </a:lnTo>
                <a:lnTo>
                  <a:pt x="12541" y="71471"/>
                </a:lnTo>
                <a:lnTo>
                  <a:pt x="13165" y="59562"/>
                </a:lnTo>
                <a:lnTo>
                  <a:pt x="13790" y="55168"/>
                </a:lnTo>
                <a:lnTo>
                  <a:pt x="14422" y="56425"/>
                </a:lnTo>
                <a:lnTo>
                  <a:pt x="15046" y="65829"/>
                </a:lnTo>
                <a:lnTo>
                  <a:pt x="15046" y="77114"/>
                </a:lnTo>
                <a:lnTo>
                  <a:pt x="15671" y="85894"/>
                </a:lnTo>
                <a:lnTo>
                  <a:pt x="16303" y="89655"/>
                </a:lnTo>
                <a:lnTo>
                  <a:pt x="16927" y="90904"/>
                </a:lnTo>
                <a:lnTo>
                  <a:pt x="17551" y="90280"/>
                </a:lnTo>
                <a:lnTo>
                  <a:pt x="18183" y="89023"/>
                </a:lnTo>
                <a:lnTo>
                  <a:pt x="18183" y="80876"/>
                </a:lnTo>
                <a:lnTo>
                  <a:pt x="18808" y="68334"/>
                </a:lnTo>
                <a:lnTo>
                  <a:pt x="19432" y="53919"/>
                </a:lnTo>
                <a:lnTo>
                  <a:pt x="20064" y="35735"/>
                </a:lnTo>
                <a:lnTo>
                  <a:pt x="20689" y="23826"/>
                </a:lnTo>
                <a:lnTo>
                  <a:pt x="21313" y="23826"/>
                </a:lnTo>
                <a:lnTo>
                  <a:pt x="21313" y="29468"/>
                </a:lnTo>
                <a:lnTo>
                  <a:pt x="21945" y="39497"/>
                </a:lnTo>
                <a:lnTo>
                  <a:pt x="22570" y="52663"/>
                </a:lnTo>
                <a:lnTo>
                  <a:pt x="23194" y="63948"/>
                </a:lnTo>
                <a:lnTo>
                  <a:pt x="23826" y="69591"/>
                </a:lnTo>
                <a:lnTo>
                  <a:pt x="23826" y="72728"/>
                </a:lnTo>
                <a:lnTo>
                  <a:pt x="26956" y="35735"/>
                </a:lnTo>
                <a:lnTo>
                  <a:pt x="26956" y="30093"/>
                </a:lnTo>
                <a:lnTo>
                  <a:pt x="27588" y="31974"/>
                </a:lnTo>
                <a:lnTo>
                  <a:pt x="28212" y="39497"/>
                </a:lnTo>
                <a:lnTo>
                  <a:pt x="28837" y="51407"/>
                </a:lnTo>
                <a:lnTo>
                  <a:pt x="29468" y="62692"/>
                </a:lnTo>
                <a:lnTo>
                  <a:pt x="30093" y="68966"/>
                </a:lnTo>
                <a:lnTo>
                  <a:pt x="30093" y="73352"/>
                </a:lnTo>
                <a:lnTo>
                  <a:pt x="30717" y="72728"/>
                </a:lnTo>
                <a:lnTo>
                  <a:pt x="31349" y="63324"/>
                </a:lnTo>
                <a:lnTo>
                  <a:pt x="31974" y="50782"/>
                </a:lnTo>
                <a:lnTo>
                  <a:pt x="32598" y="40122"/>
                </a:lnTo>
                <a:lnTo>
                  <a:pt x="32598" y="27588"/>
                </a:lnTo>
                <a:lnTo>
                  <a:pt x="33230" y="10028"/>
                </a:lnTo>
                <a:lnTo>
                  <a:pt x="33855" y="0"/>
                </a:lnTo>
                <a:lnTo>
                  <a:pt x="34479" y="0"/>
                </a:lnTo>
                <a:lnTo>
                  <a:pt x="35111" y="8147"/>
                </a:lnTo>
                <a:lnTo>
                  <a:pt x="35735" y="25075"/>
                </a:lnTo>
                <a:lnTo>
                  <a:pt x="35735" y="41378"/>
                </a:lnTo>
                <a:lnTo>
                  <a:pt x="36360" y="52663"/>
                </a:lnTo>
                <a:lnTo>
                  <a:pt x="36992" y="59562"/>
                </a:lnTo>
                <a:lnTo>
                  <a:pt x="37616" y="65204"/>
                </a:lnTo>
                <a:lnTo>
                  <a:pt x="38241" y="69591"/>
                </a:lnTo>
                <a:lnTo>
                  <a:pt x="38241" y="68334"/>
                </a:lnTo>
                <a:lnTo>
                  <a:pt x="38873" y="62692"/>
                </a:lnTo>
                <a:lnTo>
                  <a:pt x="39497" y="53287"/>
                </a:lnTo>
                <a:lnTo>
                  <a:pt x="40122" y="45140"/>
                </a:lnTo>
                <a:lnTo>
                  <a:pt x="40754" y="40754"/>
                </a:lnTo>
                <a:lnTo>
                  <a:pt x="41378" y="45140"/>
                </a:lnTo>
                <a:lnTo>
                  <a:pt x="41378" y="57049"/>
                </a:lnTo>
                <a:lnTo>
                  <a:pt x="42002" y="69591"/>
                </a:lnTo>
                <a:lnTo>
                  <a:pt x="42634" y="82756"/>
                </a:lnTo>
                <a:lnTo>
                  <a:pt x="43259" y="92161"/>
                </a:lnTo>
                <a:lnTo>
                  <a:pt x="43883" y="94666"/>
                </a:lnTo>
                <a:lnTo>
                  <a:pt x="44515" y="93417"/>
                </a:lnTo>
                <a:lnTo>
                  <a:pt x="44515" y="90904"/>
                </a:lnTo>
                <a:lnTo>
                  <a:pt x="45140" y="82132"/>
                </a:lnTo>
                <a:lnTo>
                  <a:pt x="45764" y="67710"/>
                </a:lnTo>
                <a:lnTo>
                  <a:pt x="46396" y="53919"/>
                </a:lnTo>
                <a:lnTo>
                  <a:pt x="47020" y="42002"/>
                </a:lnTo>
                <a:lnTo>
                  <a:pt x="47020" y="36360"/>
                </a:lnTo>
                <a:lnTo>
                  <a:pt x="47645" y="38241"/>
                </a:lnTo>
                <a:lnTo>
                  <a:pt x="48277" y="50782"/>
                </a:lnTo>
                <a:lnTo>
                  <a:pt x="48901" y="67710"/>
                </a:lnTo>
                <a:lnTo>
                  <a:pt x="49526" y="81500"/>
                </a:lnTo>
                <a:lnTo>
                  <a:pt x="50158" y="93417"/>
                </a:lnTo>
                <a:lnTo>
                  <a:pt x="50158" y="102821"/>
                </a:lnTo>
                <a:lnTo>
                  <a:pt x="50782" y="108464"/>
                </a:lnTo>
                <a:lnTo>
                  <a:pt x="51407" y="109713"/>
                </a:lnTo>
                <a:lnTo>
                  <a:pt x="52039" y="107207"/>
                </a:lnTo>
                <a:lnTo>
                  <a:pt x="52663" y="102189"/>
                </a:lnTo>
                <a:lnTo>
                  <a:pt x="53287" y="91536"/>
                </a:lnTo>
                <a:lnTo>
                  <a:pt x="53287" y="84013"/>
                </a:lnTo>
                <a:lnTo>
                  <a:pt x="53919" y="83381"/>
                </a:lnTo>
                <a:lnTo>
                  <a:pt x="54544" y="86518"/>
                </a:lnTo>
                <a:lnTo>
                  <a:pt x="55168" y="95298"/>
                </a:lnTo>
                <a:lnTo>
                  <a:pt x="55800" y="104702"/>
                </a:lnTo>
                <a:lnTo>
                  <a:pt x="55800" y="108464"/>
                </a:lnTo>
                <a:lnTo>
                  <a:pt x="56425" y="109088"/>
                </a:lnTo>
                <a:lnTo>
                  <a:pt x="57049" y="106583"/>
                </a:lnTo>
                <a:lnTo>
                  <a:pt x="57681" y="102189"/>
                </a:lnTo>
                <a:lnTo>
                  <a:pt x="58305" y="95298"/>
                </a:lnTo>
                <a:lnTo>
                  <a:pt x="58930" y="85894"/>
                </a:lnTo>
                <a:lnTo>
                  <a:pt x="58930" y="75233"/>
                </a:lnTo>
                <a:lnTo>
                  <a:pt x="59562" y="59562"/>
                </a:lnTo>
                <a:lnTo>
                  <a:pt x="60186" y="44515"/>
                </a:lnTo>
                <a:lnTo>
                  <a:pt x="60811" y="36992"/>
                </a:lnTo>
                <a:lnTo>
                  <a:pt x="61443" y="40122"/>
                </a:lnTo>
                <a:lnTo>
                  <a:pt x="62067" y="48277"/>
                </a:lnTo>
                <a:lnTo>
                  <a:pt x="62067" y="63324"/>
                </a:lnTo>
                <a:lnTo>
                  <a:pt x="62692" y="77114"/>
                </a:lnTo>
                <a:lnTo>
                  <a:pt x="63324" y="87774"/>
                </a:lnTo>
                <a:lnTo>
                  <a:pt x="63948" y="97803"/>
                </a:lnTo>
                <a:lnTo>
                  <a:pt x="64572" y="103446"/>
                </a:lnTo>
                <a:lnTo>
                  <a:pt x="64572" y="104702"/>
                </a:lnTo>
                <a:lnTo>
                  <a:pt x="65204" y="104702"/>
                </a:lnTo>
                <a:lnTo>
                  <a:pt x="65829" y="100308"/>
                </a:lnTo>
                <a:lnTo>
                  <a:pt x="66453" y="94041"/>
                </a:lnTo>
                <a:lnTo>
                  <a:pt x="67085" y="82756"/>
                </a:lnTo>
                <a:lnTo>
                  <a:pt x="67710" y="75857"/>
                </a:lnTo>
                <a:lnTo>
                  <a:pt x="67710" y="74609"/>
                </a:lnTo>
                <a:lnTo>
                  <a:pt x="68966" y="82132"/>
                </a:lnTo>
                <a:lnTo>
                  <a:pt x="69591" y="86518"/>
                </a:lnTo>
                <a:lnTo>
                  <a:pt x="70215" y="89655"/>
                </a:lnTo>
                <a:lnTo>
                  <a:pt x="70847" y="92161"/>
                </a:lnTo>
                <a:lnTo>
                  <a:pt x="70847" y="90904"/>
                </a:lnTo>
                <a:lnTo>
                  <a:pt x="71471" y="87774"/>
                </a:lnTo>
                <a:lnTo>
                  <a:pt x="72096" y="82756"/>
                </a:lnTo>
                <a:lnTo>
                  <a:pt x="72728" y="76489"/>
                </a:lnTo>
                <a:lnTo>
                  <a:pt x="73352" y="68334"/>
                </a:lnTo>
                <a:lnTo>
                  <a:pt x="73352" y="62692"/>
                </a:lnTo>
                <a:lnTo>
                  <a:pt x="73977" y="62692"/>
                </a:lnTo>
                <a:lnTo>
                  <a:pt x="74609" y="70215"/>
                </a:lnTo>
                <a:lnTo>
                  <a:pt x="75233" y="81500"/>
                </a:lnTo>
                <a:lnTo>
                  <a:pt x="76489" y="97803"/>
                </a:lnTo>
                <a:lnTo>
                  <a:pt x="76489" y="104070"/>
                </a:lnTo>
                <a:lnTo>
                  <a:pt x="77114" y="109088"/>
                </a:lnTo>
                <a:lnTo>
                  <a:pt x="77738" y="112850"/>
                </a:lnTo>
                <a:lnTo>
                  <a:pt x="78370" y="110969"/>
                </a:lnTo>
                <a:lnTo>
                  <a:pt x="78995" y="103446"/>
                </a:lnTo>
                <a:lnTo>
                  <a:pt x="79619" y="91536"/>
                </a:lnTo>
                <a:lnTo>
                  <a:pt x="79619" y="74609"/>
                </a:lnTo>
                <a:lnTo>
                  <a:pt x="80251" y="62067"/>
                </a:lnTo>
                <a:lnTo>
                  <a:pt x="80876" y="57681"/>
                </a:lnTo>
                <a:lnTo>
                  <a:pt x="81500" y="58930"/>
                </a:lnTo>
                <a:lnTo>
                  <a:pt x="82132" y="63324"/>
                </a:lnTo>
                <a:lnTo>
                  <a:pt x="82132" y="71471"/>
                </a:lnTo>
                <a:lnTo>
                  <a:pt x="82756" y="81500"/>
                </a:lnTo>
                <a:lnTo>
                  <a:pt x="83381" y="89023"/>
                </a:lnTo>
                <a:lnTo>
                  <a:pt x="84013" y="91536"/>
                </a:lnTo>
                <a:lnTo>
                  <a:pt x="84637" y="92161"/>
                </a:lnTo>
                <a:lnTo>
                  <a:pt x="85262" y="85894"/>
                </a:lnTo>
                <a:lnTo>
                  <a:pt x="85262" y="78370"/>
                </a:lnTo>
                <a:lnTo>
                  <a:pt x="85894" y="69591"/>
                </a:lnTo>
                <a:lnTo>
                  <a:pt x="86518" y="58305"/>
                </a:lnTo>
                <a:lnTo>
                  <a:pt x="87143" y="49526"/>
                </a:lnTo>
                <a:lnTo>
                  <a:pt x="87774" y="50782"/>
                </a:lnTo>
                <a:lnTo>
                  <a:pt x="88399" y="62067"/>
                </a:lnTo>
                <a:lnTo>
                  <a:pt x="88399" y="79619"/>
                </a:lnTo>
                <a:lnTo>
                  <a:pt x="89023" y="94666"/>
                </a:lnTo>
                <a:lnTo>
                  <a:pt x="89655" y="103446"/>
                </a:lnTo>
                <a:lnTo>
                  <a:pt x="90280" y="109713"/>
                </a:lnTo>
                <a:lnTo>
                  <a:pt x="90904" y="114106"/>
                </a:lnTo>
                <a:lnTo>
                  <a:pt x="90904" y="115355"/>
                </a:lnTo>
                <a:lnTo>
                  <a:pt x="91536" y="112850"/>
                </a:lnTo>
                <a:lnTo>
                  <a:pt x="92161" y="104070"/>
                </a:lnTo>
                <a:lnTo>
                  <a:pt x="92785" y="90904"/>
                </a:lnTo>
                <a:lnTo>
                  <a:pt x="93417" y="71471"/>
                </a:lnTo>
                <a:lnTo>
                  <a:pt x="94041" y="58305"/>
                </a:lnTo>
                <a:lnTo>
                  <a:pt x="94041" y="53919"/>
                </a:lnTo>
                <a:lnTo>
                  <a:pt x="94666" y="57049"/>
                </a:lnTo>
                <a:lnTo>
                  <a:pt x="95298" y="68334"/>
                </a:lnTo>
                <a:lnTo>
                  <a:pt x="95922" y="78995"/>
                </a:lnTo>
                <a:lnTo>
                  <a:pt x="96547" y="87143"/>
                </a:lnTo>
                <a:lnTo>
                  <a:pt x="96547" y="95298"/>
                </a:lnTo>
                <a:lnTo>
                  <a:pt x="97179" y="101565"/>
                </a:lnTo>
                <a:lnTo>
                  <a:pt x="97803" y="102821"/>
                </a:lnTo>
                <a:lnTo>
                  <a:pt x="98428" y="101565"/>
                </a:lnTo>
                <a:lnTo>
                  <a:pt x="99060" y="93417"/>
                </a:lnTo>
                <a:lnTo>
                  <a:pt x="99684" y="81500"/>
                </a:lnTo>
                <a:lnTo>
                  <a:pt x="99684" y="67085"/>
                </a:lnTo>
                <a:lnTo>
                  <a:pt x="100308" y="61443"/>
                </a:lnTo>
                <a:lnTo>
                  <a:pt x="100940" y="65829"/>
                </a:lnTo>
                <a:lnTo>
                  <a:pt x="101565" y="73977"/>
                </a:lnTo>
                <a:lnTo>
                  <a:pt x="102821" y="97803"/>
                </a:lnTo>
                <a:lnTo>
                  <a:pt x="102821" y="105951"/>
                </a:lnTo>
                <a:lnTo>
                  <a:pt x="103446" y="107832"/>
                </a:lnTo>
                <a:lnTo>
                  <a:pt x="104070" y="110969"/>
                </a:lnTo>
                <a:lnTo>
                  <a:pt x="104702" y="111593"/>
                </a:lnTo>
                <a:lnTo>
                  <a:pt x="105326" y="102189"/>
                </a:lnTo>
                <a:lnTo>
                  <a:pt x="105326" y="89655"/>
                </a:lnTo>
                <a:lnTo>
                  <a:pt x="105951" y="81500"/>
                </a:lnTo>
                <a:lnTo>
                  <a:pt x="106583" y="63324"/>
                </a:lnTo>
                <a:lnTo>
                  <a:pt x="107207" y="48277"/>
                </a:lnTo>
                <a:lnTo>
                  <a:pt x="107832" y="48277"/>
                </a:lnTo>
                <a:lnTo>
                  <a:pt x="108464" y="55168"/>
                </a:lnTo>
                <a:lnTo>
                  <a:pt x="108464" y="63948"/>
                </a:lnTo>
                <a:lnTo>
                  <a:pt x="109088" y="74609"/>
                </a:lnTo>
                <a:lnTo>
                  <a:pt x="109713" y="84637"/>
                </a:lnTo>
                <a:lnTo>
                  <a:pt x="110345" y="91536"/>
                </a:lnTo>
                <a:lnTo>
                  <a:pt x="110969" y="95298"/>
                </a:lnTo>
                <a:lnTo>
                  <a:pt x="111593" y="99684"/>
                </a:lnTo>
                <a:lnTo>
                  <a:pt x="111593" y="100940"/>
                </a:lnTo>
                <a:lnTo>
                  <a:pt x="112225" y="95922"/>
                </a:lnTo>
                <a:lnTo>
                  <a:pt x="112850" y="87774"/>
                </a:lnTo>
                <a:lnTo>
                  <a:pt x="113474" y="81500"/>
                </a:lnTo>
                <a:lnTo>
                  <a:pt x="114106" y="76489"/>
                </a:lnTo>
                <a:lnTo>
                  <a:pt x="114106" y="75233"/>
                </a:lnTo>
                <a:lnTo>
                  <a:pt x="114731" y="81500"/>
                </a:lnTo>
                <a:lnTo>
                  <a:pt x="115987" y="101565"/>
                </a:lnTo>
                <a:lnTo>
                  <a:pt x="116611" y="107207"/>
                </a:lnTo>
                <a:lnTo>
                  <a:pt x="117236" y="109088"/>
                </a:lnTo>
                <a:lnTo>
                  <a:pt x="117868" y="105951"/>
                </a:lnTo>
                <a:lnTo>
                  <a:pt x="118492" y="100940"/>
                </a:lnTo>
                <a:lnTo>
                  <a:pt x="119117" y="94666"/>
                </a:lnTo>
                <a:lnTo>
                  <a:pt x="119749" y="87143"/>
                </a:lnTo>
                <a:lnTo>
                  <a:pt x="120373" y="80251"/>
                </a:lnTo>
                <a:lnTo>
                  <a:pt x="120373" y="75857"/>
                </a:lnTo>
                <a:lnTo>
                  <a:pt x="120998" y="73977"/>
                </a:lnTo>
                <a:lnTo>
                  <a:pt x="121630" y="78995"/>
                </a:lnTo>
                <a:lnTo>
                  <a:pt x="122254" y="87774"/>
                </a:lnTo>
                <a:lnTo>
                  <a:pt x="122878" y="94666"/>
                </a:lnTo>
                <a:lnTo>
                  <a:pt x="122878" y="98428"/>
                </a:lnTo>
                <a:lnTo>
                  <a:pt x="123510" y="104070"/>
                </a:lnTo>
                <a:lnTo>
                  <a:pt x="124135" y="107832"/>
                </a:lnTo>
                <a:lnTo>
                  <a:pt x="124759" y="108464"/>
                </a:lnTo>
                <a:lnTo>
                  <a:pt x="125391" y="106583"/>
                </a:lnTo>
                <a:lnTo>
                  <a:pt x="126016" y="99684"/>
                </a:lnTo>
                <a:lnTo>
                  <a:pt x="126016" y="91536"/>
                </a:lnTo>
                <a:lnTo>
                  <a:pt x="126640" y="81500"/>
                </a:lnTo>
                <a:lnTo>
                  <a:pt x="127272" y="74609"/>
                </a:lnTo>
                <a:lnTo>
                  <a:pt x="127897" y="76489"/>
                </a:lnTo>
                <a:lnTo>
                  <a:pt x="128521" y="85894"/>
                </a:lnTo>
                <a:lnTo>
                  <a:pt x="129153" y="95922"/>
                </a:lnTo>
                <a:lnTo>
                  <a:pt x="129153" y="102189"/>
                </a:lnTo>
                <a:lnTo>
                  <a:pt x="129777" y="106583"/>
                </a:lnTo>
                <a:lnTo>
                  <a:pt x="130402" y="109088"/>
                </a:lnTo>
                <a:lnTo>
                  <a:pt x="131034" y="108464"/>
                </a:lnTo>
                <a:lnTo>
                  <a:pt x="131658" y="107207"/>
                </a:lnTo>
                <a:lnTo>
                  <a:pt x="131658" y="102189"/>
                </a:lnTo>
                <a:lnTo>
                  <a:pt x="132283" y="92785"/>
                </a:lnTo>
                <a:lnTo>
                  <a:pt x="132915" y="79619"/>
                </a:lnTo>
                <a:lnTo>
                  <a:pt x="133539" y="64572"/>
                </a:lnTo>
                <a:lnTo>
                  <a:pt x="134163" y="56425"/>
                </a:lnTo>
                <a:lnTo>
                  <a:pt x="134795" y="56425"/>
                </a:lnTo>
                <a:lnTo>
                  <a:pt x="134795" y="62067"/>
                </a:lnTo>
                <a:lnTo>
                  <a:pt x="135420" y="70215"/>
                </a:lnTo>
                <a:lnTo>
                  <a:pt x="136676" y="87774"/>
                </a:lnTo>
                <a:lnTo>
                  <a:pt x="137301" y="94041"/>
                </a:lnTo>
                <a:lnTo>
                  <a:pt x="137925" y="99684"/>
                </a:lnTo>
                <a:lnTo>
                  <a:pt x="137925" y="99060"/>
                </a:lnTo>
                <a:lnTo>
                  <a:pt x="138557" y="92785"/>
                </a:lnTo>
                <a:lnTo>
                  <a:pt x="139806" y="75233"/>
                </a:lnTo>
                <a:lnTo>
                  <a:pt x="140438" y="65204"/>
                </a:lnTo>
                <a:lnTo>
                  <a:pt x="140438" y="58305"/>
                </a:lnTo>
                <a:lnTo>
                  <a:pt x="141062" y="53919"/>
                </a:lnTo>
                <a:lnTo>
                  <a:pt x="141687" y="56425"/>
                </a:lnTo>
                <a:lnTo>
                  <a:pt x="142319" y="63948"/>
                </a:lnTo>
                <a:lnTo>
                  <a:pt x="142943" y="70847"/>
                </a:lnTo>
                <a:lnTo>
                  <a:pt x="143568" y="78370"/>
                </a:lnTo>
                <a:lnTo>
                  <a:pt x="143568" y="85262"/>
                </a:lnTo>
                <a:lnTo>
                  <a:pt x="144200" y="84637"/>
                </a:lnTo>
                <a:lnTo>
                  <a:pt x="144824" y="81500"/>
                </a:lnTo>
                <a:lnTo>
                  <a:pt x="145449" y="76489"/>
                </a:lnTo>
                <a:lnTo>
                  <a:pt x="146080" y="67085"/>
                </a:lnTo>
                <a:lnTo>
                  <a:pt x="146080" y="57681"/>
                </a:lnTo>
                <a:lnTo>
                  <a:pt x="146705" y="47020"/>
                </a:lnTo>
                <a:lnTo>
                  <a:pt x="147329" y="40754"/>
                </a:lnTo>
                <a:lnTo>
                  <a:pt x="147961" y="40122"/>
                </a:lnTo>
                <a:lnTo>
                  <a:pt x="148586" y="46396"/>
                </a:lnTo>
                <a:lnTo>
                  <a:pt x="149210" y="56425"/>
                </a:lnTo>
                <a:lnTo>
                  <a:pt x="149210" y="68966"/>
                </a:lnTo>
                <a:lnTo>
                  <a:pt x="149842" y="80251"/>
                </a:lnTo>
                <a:lnTo>
                  <a:pt x="150467" y="86518"/>
                </a:lnTo>
                <a:lnTo>
                  <a:pt x="151091" y="90280"/>
                </a:lnTo>
                <a:lnTo>
                  <a:pt x="151723" y="89655"/>
                </a:lnTo>
                <a:lnTo>
                  <a:pt x="152347" y="82132"/>
                </a:lnTo>
                <a:lnTo>
                  <a:pt x="152347" y="71471"/>
                </a:lnTo>
                <a:lnTo>
                  <a:pt x="152972" y="57049"/>
                </a:lnTo>
                <a:lnTo>
                  <a:pt x="153604" y="42002"/>
                </a:lnTo>
                <a:lnTo>
                  <a:pt x="154228" y="34479"/>
                </a:lnTo>
                <a:lnTo>
                  <a:pt x="154853" y="36360"/>
                </a:lnTo>
              </a:path>
            </a:pathLst>
          </a:custGeom>
          <a:ln w="22570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261428" y="3191070"/>
            <a:ext cx="156210" cy="117475"/>
          </a:xfrm>
          <a:custGeom>
            <a:avLst/>
            <a:gdLst/>
            <a:ahLst/>
            <a:cxnLst/>
            <a:rect l="l" t="t" r="r" b="b"/>
            <a:pathLst>
              <a:path w="156210" h="117475">
                <a:moveTo>
                  <a:pt x="0" y="100316"/>
                </a:moveTo>
                <a:lnTo>
                  <a:pt x="624" y="91536"/>
                </a:lnTo>
                <a:lnTo>
                  <a:pt x="1256" y="78370"/>
                </a:lnTo>
                <a:lnTo>
                  <a:pt x="2505" y="54544"/>
                </a:lnTo>
                <a:lnTo>
                  <a:pt x="2505" y="45140"/>
                </a:lnTo>
                <a:lnTo>
                  <a:pt x="3137" y="44515"/>
                </a:lnTo>
                <a:lnTo>
                  <a:pt x="3761" y="48277"/>
                </a:lnTo>
                <a:lnTo>
                  <a:pt x="4386" y="58305"/>
                </a:lnTo>
                <a:lnTo>
                  <a:pt x="5018" y="73352"/>
                </a:lnTo>
                <a:lnTo>
                  <a:pt x="5018" y="85269"/>
                </a:lnTo>
                <a:lnTo>
                  <a:pt x="5642" y="96554"/>
                </a:lnTo>
                <a:lnTo>
                  <a:pt x="6266" y="104702"/>
                </a:lnTo>
                <a:lnTo>
                  <a:pt x="6898" y="108464"/>
                </a:lnTo>
                <a:lnTo>
                  <a:pt x="7523" y="109088"/>
                </a:lnTo>
                <a:lnTo>
                  <a:pt x="8147" y="104702"/>
                </a:lnTo>
                <a:lnTo>
                  <a:pt x="8147" y="93417"/>
                </a:lnTo>
                <a:lnTo>
                  <a:pt x="8779" y="80876"/>
                </a:lnTo>
                <a:lnTo>
                  <a:pt x="9404" y="70847"/>
                </a:lnTo>
                <a:lnTo>
                  <a:pt x="10028" y="69591"/>
                </a:lnTo>
                <a:lnTo>
                  <a:pt x="10660" y="75233"/>
                </a:lnTo>
                <a:lnTo>
                  <a:pt x="11285" y="83388"/>
                </a:lnTo>
                <a:lnTo>
                  <a:pt x="11285" y="90280"/>
                </a:lnTo>
                <a:lnTo>
                  <a:pt x="11909" y="96554"/>
                </a:lnTo>
                <a:lnTo>
                  <a:pt x="12541" y="100316"/>
                </a:lnTo>
                <a:lnTo>
                  <a:pt x="13165" y="102197"/>
                </a:lnTo>
                <a:lnTo>
                  <a:pt x="13790" y="102821"/>
                </a:lnTo>
                <a:lnTo>
                  <a:pt x="13790" y="96554"/>
                </a:lnTo>
                <a:lnTo>
                  <a:pt x="14422" y="88399"/>
                </a:lnTo>
                <a:lnTo>
                  <a:pt x="15046" y="81508"/>
                </a:lnTo>
                <a:lnTo>
                  <a:pt x="15671" y="72728"/>
                </a:lnTo>
                <a:lnTo>
                  <a:pt x="16303" y="65829"/>
                </a:lnTo>
                <a:lnTo>
                  <a:pt x="16927" y="65204"/>
                </a:lnTo>
                <a:lnTo>
                  <a:pt x="16927" y="68342"/>
                </a:lnTo>
                <a:lnTo>
                  <a:pt x="17551" y="72728"/>
                </a:lnTo>
                <a:lnTo>
                  <a:pt x="18183" y="79627"/>
                </a:lnTo>
                <a:lnTo>
                  <a:pt x="18808" y="89031"/>
                </a:lnTo>
                <a:lnTo>
                  <a:pt x="19432" y="95298"/>
                </a:lnTo>
                <a:lnTo>
                  <a:pt x="20064" y="100940"/>
                </a:lnTo>
                <a:lnTo>
                  <a:pt x="20064" y="105958"/>
                </a:lnTo>
                <a:lnTo>
                  <a:pt x="20689" y="107207"/>
                </a:lnTo>
                <a:lnTo>
                  <a:pt x="21945" y="94673"/>
                </a:lnTo>
                <a:lnTo>
                  <a:pt x="22570" y="87150"/>
                </a:lnTo>
                <a:lnTo>
                  <a:pt x="22570" y="80251"/>
                </a:lnTo>
                <a:lnTo>
                  <a:pt x="23194" y="81508"/>
                </a:lnTo>
                <a:lnTo>
                  <a:pt x="23826" y="87774"/>
                </a:lnTo>
                <a:lnTo>
                  <a:pt x="24450" y="96554"/>
                </a:lnTo>
                <a:lnTo>
                  <a:pt x="25075" y="105958"/>
                </a:lnTo>
                <a:lnTo>
                  <a:pt x="25707" y="112225"/>
                </a:lnTo>
                <a:lnTo>
                  <a:pt x="25707" y="115363"/>
                </a:lnTo>
                <a:lnTo>
                  <a:pt x="26331" y="117243"/>
                </a:lnTo>
                <a:lnTo>
                  <a:pt x="26956" y="116611"/>
                </a:lnTo>
                <a:lnTo>
                  <a:pt x="27588" y="112225"/>
                </a:lnTo>
                <a:lnTo>
                  <a:pt x="28212" y="105326"/>
                </a:lnTo>
                <a:lnTo>
                  <a:pt x="28837" y="94041"/>
                </a:lnTo>
                <a:lnTo>
                  <a:pt x="28837" y="77114"/>
                </a:lnTo>
                <a:lnTo>
                  <a:pt x="29468" y="62699"/>
                </a:lnTo>
                <a:lnTo>
                  <a:pt x="30093" y="54544"/>
                </a:lnTo>
                <a:lnTo>
                  <a:pt x="30717" y="60186"/>
                </a:lnTo>
                <a:lnTo>
                  <a:pt x="31349" y="75865"/>
                </a:lnTo>
                <a:lnTo>
                  <a:pt x="31349" y="89655"/>
                </a:lnTo>
                <a:lnTo>
                  <a:pt x="31974" y="101565"/>
                </a:lnTo>
                <a:lnTo>
                  <a:pt x="32598" y="107839"/>
                </a:lnTo>
                <a:lnTo>
                  <a:pt x="33230" y="112225"/>
                </a:lnTo>
                <a:lnTo>
                  <a:pt x="33855" y="113482"/>
                </a:lnTo>
                <a:lnTo>
                  <a:pt x="34479" y="111601"/>
                </a:lnTo>
                <a:lnTo>
                  <a:pt x="34479" y="102821"/>
                </a:lnTo>
                <a:lnTo>
                  <a:pt x="35111" y="89031"/>
                </a:lnTo>
                <a:lnTo>
                  <a:pt x="35735" y="72103"/>
                </a:lnTo>
                <a:lnTo>
                  <a:pt x="36360" y="59562"/>
                </a:lnTo>
                <a:lnTo>
                  <a:pt x="36992" y="52039"/>
                </a:lnTo>
                <a:lnTo>
                  <a:pt x="36992" y="51414"/>
                </a:lnTo>
                <a:lnTo>
                  <a:pt x="37616" y="58937"/>
                </a:lnTo>
                <a:lnTo>
                  <a:pt x="38241" y="70222"/>
                </a:lnTo>
                <a:lnTo>
                  <a:pt x="38873" y="78370"/>
                </a:lnTo>
                <a:lnTo>
                  <a:pt x="39497" y="80251"/>
                </a:lnTo>
                <a:lnTo>
                  <a:pt x="40122" y="77114"/>
                </a:lnTo>
                <a:lnTo>
                  <a:pt x="40122" y="74609"/>
                </a:lnTo>
                <a:lnTo>
                  <a:pt x="40754" y="71471"/>
                </a:lnTo>
                <a:lnTo>
                  <a:pt x="41378" y="62699"/>
                </a:lnTo>
                <a:lnTo>
                  <a:pt x="42002" y="51414"/>
                </a:lnTo>
                <a:lnTo>
                  <a:pt x="42634" y="33855"/>
                </a:lnTo>
                <a:lnTo>
                  <a:pt x="43259" y="17559"/>
                </a:lnTo>
                <a:lnTo>
                  <a:pt x="43259" y="15678"/>
                </a:lnTo>
                <a:lnTo>
                  <a:pt x="43883" y="21945"/>
                </a:lnTo>
                <a:lnTo>
                  <a:pt x="44515" y="35111"/>
                </a:lnTo>
                <a:lnTo>
                  <a:pt x="45140" y="52039"/>
                </a:lnTo>
                <a:lnTo>
                  <a:pt x="45764" y="63948"/>
                </a:lnTo>
                <a:lnTo>
                  <a:pt x="45764" y="70847"/>
                </a:lnTo>
                <a:lnTo>
                  <a:pt x="46396" y="74609"/>
                </a:lnTo>
                <a:lnTo>
                  <a:pt x="47020" y="72103"/>
                </a:lnTo>
                <a:lnTo>
                  <a:pt x="47645" y="63948"/>
                </a:lnTo>
                <a:lnTo>
                  <a:pt x="48277" y="51414"/>
                </a:lnTo>
                <a:lnTo>
                  <a:pt x="48901" y="38248"/>
                </a:lnTo>
                <a:lnTo>
                  <a:pt x="48901" y="19440"/>
                </a:lnTo>
                <a:lnTo>
                  <a:pt x="49526" y="6274"/>
                </a:lnTo>
                <a:lnTo>
                  <a:pt x="50158" y="0"/>
                </a:lnTo>
                <a:lnTo>
                  <a:pt x="50782" y="0"/>
                </a:lnTo>
                <a:lnTo>
                  <a:pt x="51407" y="13165"/>
                </a:lnTo>
                <a:lnTo>
                  <a:pt x="52039" y="28212"/>
                </a:lnTo>
                <a:lnTo>
                  <a:pt x="52039" y="38873"/>
                </a:lnTo>
                <a:lnTo>
                  <a:pt x="52663" y="44515"/>
                </a:lnTo>
                <a:lnTo>
                  <a:pt x="53287" y="48901"/>
                </a:lnTo>
                <a:lnTo>
                  <a:pt x="53919" y="48901"/>
                </a:lnTo>
                <a:lnTo>
                  <a:pt x="54544" y="45140"/>
                </a:lnTo>
                <a:lnTo>
                  <a:pt x="54544" y="41378"/>
                </a:lnTo>
                <a:lnTo>
                  <a:pt x="55168" y="31974"/>
                </a:lnTo>
                <a:lnTo>
                  <a:pt x="55800" y="16303"/>
                </a:lnTo>
                <a:lnTo>
                  <a:pt x="56425" y="9404"/>
                </a:lnTo>
                <a:lnTo>
                  <a:pt x="57049" y="15046"/>
                </a:lnTo>
                <a:lnTo>
                  <a:pt x="57681" y="26331"/>
                </a:lnTo>
                <a:lnTo>
                  <a:pt x="57681" y="43891"/>
                </a:lnTo>
                <a:lnTo>
                  <a:pt x="58305" y="61443"/>
                </a:lnTo>
                <a:lnTo>
                  <a:pt x="58937" y="74609"/>
                </a:lnTo>
                <a:lnTo>
                  <a:pt x="59562" y="81508"/>
                </a:lnTo>
                <a:lnTo>
                  <a:pt x="60186" y="84637"/>
                </a:lnTo>
                <a:lnTo>
                  <a:pt x="60818" y="83388"/>
                </a:lnTo>
                <a:lnTo>
                  <a:pt x="60818" y="75865"/>
                </a:lnTo>
                <a:lnTo>
                  <a:pt x="61443" y="63324"/>
                </a:lnTo>
                <a:lnTo>
                  <a:pt x="62067" y="44515"/>
                </a:lnTo>
                <a:lnTo>
                  <a:pt x="62699" y="24450"/>
                </a:lnTo>
                <a:lnTo>
                  <a:pt x="63324" y="18808"/>
                </a:lnTo>
                <a:lnTo>
                  <a:pt x="63324" y="20064"/>
                </a:lnTo>
                <a:lnTo>
                  <a:pt x="63948" y="26331"/>
                </a:lnTo>
                <a:lnTo>
                  <a:pt x="65204" y="50158"/>
                </a:lnTo>
                <a:lnTo>
                  <a:pt x="65829" y="61443"/>
                </a:lnTo>
                <a:lnTo>
                  <a:pt x="66461" y="71471"/>
                </a:lnTo>
                <a:lnTo>
                  <a:pt x="66461" y="76489"/>
                </a:lnTo>
                <a:lnTo>
                  <a:pt x="69591" y="25082"/>
                </a:lnTo>
                <a:lnTo>
                  <a:pt x="69591" y="16927"/>
                </a:lnTo>
                <a:lnTo>
                  <a:pt x="70222" y="21321"/>
                </a:lnTo>
                <a:lnTo>
                  <a:pt x="70847" y="31974"/>
                </a:lnTo>
                <a:lnTo>
                  <a:pt x="71471" y="47020"/>
                </a:lnTo>
                <a:lnTo>
                  <a:pt x="72103" y="58937"/>
                </a:lnTo>
                <a:lnTo>
                  <a:pt x="72103" y="68342"/>
                </a:lnTo>
                <a:lnTo>
                  <a:pt x="72728" y="75233"/>
                </a:lnTo>
                <a:lnTo>
                  <a:pt x="73352" y="78995"/>
                </a:lnTo>
                <a:lnTo>
                  <a:pt x="73984" y="78370"/>
                </a:lnTo>
                <a:lnTo>
                  <a:pt x="74609" y="77114"/>
                </a:lnTo>
                <a:lnTo>
                  <a:pt x="75233" y="76489"/>
                </a:lnTo>
                <a:lnTo>
                  <a:pt x="75233" y="73984"/>
                </a:lnTo>
                <a:lnTo>
                  <a:pt x="75865" y="68966"/>
                </a:lnTo>
                <a:lnTo>
                  <a:pt x="77114" y="66461"/>
                </a:lnTo>
                <a:lnTo>
                  <a:pt x="77746" y="66461"/>
                </a:lnTo>
                <a:lnTo>
                  <a:pt x="78370" y="67085"/>
                </a:lnTo>
                <a:lnTo>
                  <a:pt x="79627" y="70847"/>
                </a:lnTo>
                <a:lnTo>
                  <a:pt x="80251" y="72103"/>
                </a:lnTo>
                <a:lnTo>
                  <a:pt x="81508" y="73352"/>
                </a:lnTo>
                <a:lnTo>
                  <a:pt x="80876" y="73352"/>
                </a:lnTo>
                <a:lnTo>
                  <a:pt x="82132" y="73352"/>
                </a:lnTo>
                <a:lnTo>
                  <a:pt x="82756" y="71471"/>
                </a:lnTo>
                <a:lnTo>
                  <a:pt x="83388" y="73984"/>
                </a:lnTo>
                <a:lnTo>
                  <a:pt x="84013" y="75233"/>
                </a:lnTo>
                <a:lnTo>
                  <a:pt x="84013" y="78995"/>
                </a:lnTo>
                <a:lnTo>
                  <a:pt x="85269" y="85269"/>
                </a:lnTo>
                <a:lnTo>
                  <a:pt x="85894" y="87774"/>
                </a:lnTo>
                <a:lnTo>
                  <a:pt x="86518" y="89655"/>
                </a:lnTo>
                <a:lnTo>
                  <a:pt x="87150" y="90280"/>
                </a:lnTo>
                <a:lnTo>
                  <a:pt x="87150" y="85894"/>
                </a:lnTo>
                <a:lnTo>
                  <a:pt x="87774" y="77114"/>
                </a:lnTo>
                <a:lnTo>
                  <a:pt x="88399" y="64580"/>
                </a:lnTo>
                <a:lnTo>
                  <a:pt x="89031" y="49533"/>
                </a:lnTo>
                <a:lnTo>
                  <a:pt x="89655" y="36992"/>
                </a:lnTo>
                <a:lnTo>
                  <a:pt x="89655" y="31349"/>
                </a:lnTo>
                <a:lnTo>
                  <a:pt x="90280" y="30725"/>
                </a:lnTo>
                <a:lnTo>
                  <a:pt x="90912" y="33855"/>
                </a:lnTo>
                <a:lnTo>
                  <a:pt x="91536" y="42010"/>
                </a:lnTo>
                <a:lnTo>
                  <a:pt x="92161" y="52663"/>
                </a:lnTo>
                <a:lnTo>
                  <a:pt x="92793" y="60818"/>
                </a:lnTo>
                <a:lnTo>
                  <a:pt x="92793" y="66461"/>
                </a:lnTo>
                <a:lnTo>
                  <a:pt x="93417" y="67085"/>
                </a:lnTo>
                <a:lnTo>
                  <a:pt x="94673" y="64580"/>
                </a:lnTo>
                <a:lnTo>
                  <a:pt x="95298" y="55800"/>
                </a:lnTo>
                <a:lnTo>
                  <a:pt x="95298" y="41378"/>
                </a:lnTo>
                <a:lnTo>
                  <a:pt x="95922" y="27588"/>
                </a:lnTo>
                <a:lnTo>
                  <a:pt x="96554" y="21945"/>
                </a:lnTo>
                <a:lnTo>
                  <a:pt x="97179" y="24450"/>
                </a:lnTo>
                <a:lnTo>
                  <a:pt x="97803" y="30093"/>
                </a:lnTo>
                <a:lnTo>
                  <a:pt x="98435" y="39497"/>
                </a:lnTo>
                <a:lnTo>
                  <a:pt x="98435" y="48277"/>
                </a:lnTo>
                <a:lnTo>
                  <a:pt x="99060" y="55176"/>
                </a:lnTo>
                <a:lnTo>
                  <a:pt x="99684" y="60818"/>
                </a:lnTo>
                <a:lnTo>
                  <a:pt x="100316" y="60818"/>
                </a:lnTo>
                <a:lnTo>
                  <a:pt x="100940" y="57057"/>
                </a:lnTo>
                <a:lnTo>
                  <a:pt x="101565" y="51414"/>
                </a:lnTo>
                <a:lnTo>
                  <a:pt x="101565" y="41378"/>
                </a:lnTo>
                <a:lnTo>
                  <a:pt x="102197" y="28212"/>
                </a:lnTo>
                <a:lnTo>
                  <a:pt x="102821" y="19440"/>
                </a:lnTo>
                <a:lnTo>
                  <a:pt x="103446" y="16927"/>
                </a:lnTo>
                <a:lnTo>
                  <a:pt x="104078" y="16927"/>
                </a:lnTo>
                <a:lnTo>
                  <a:pt x="104078" y="21321"/>
                </a:lnTo>
                <a:lnTo>
                  <a:pt x="104702" y="31974"/>
                </a:lnTo>
                <a:lnTo>
                  <a:pt x="105326" y="43891"/>
                </a:lnTo>
                <a:lnTo>
                  <a:pt x="105958" y="55176"/>
                </a:lnTo>
                <a:lnTo>
                  <a:pt x="106583" y="63948"/>
                </a:lnTo>
                <a:lnTo>
                  <a:pt x="107207" y="68342"/>
                </a:lnTo>
                <a:lnTo>
                  <a:pt x="107207" y="68966"/>
                </a:lnTo>
                <a:lnTo>
                  <a:pt x="107839" y="63948"/>
                </a:lnTo>
                <a:lnTo>
                  <a:pt x="108464" y="55800"/>
                </a:lnTo>
                <a:lnTo>
                  <a:pt x="109088" y="44515"/>
                </a:lnTo>
                <a:lnTo>
                  <a:pt x="109720" y="31974"/>
                </a:lnTo>
                <a:lnTo>
                  <a:pt x="110345" y="26331"/>
                </a:lnTo>
                <a:lnTo>
                  <a:pt x="110345" y="30093"/>
                </a:lnTo>
                <a:lnTo>
                  <a:pt x="110969" y="42634"/>
                </a:lnTo>
                <a:lnTo>
                  <a:pt x="111601" y="53919"/>
                </a:lnTo>
                <a:lnTo>
                  <a:pt x="112225" y="60186"/>
                </a:lnTo>
                <a:lnTo>
                  <a:pt x="112850" y="62067"/>
                </a:lnTo>
                <a:lnTo>
                  <a:pt x="113482" y="59562"/>
                </a:lnTo>
                <a:lnTo>
                  <a:pt x="114106" y="53919"/>
                </a:lnTo>
                <a:lnTo>
                  <a:pt x="114731" y="45140"/>
                </a:lnTo>
                <a:lnTo>
                  <a:pt x="115363" y="33230"/>
                </a:lnTo>
                <a:lnTo>
                  <a:pt x="115987" y="18808"/>
                </a:lnTo>
                <a:lnTo>
                  <a:pt x="115987" y="5642"/>
                </a:lnTo>
                <a:lnTo>
                  <a:pt x="116611" y="3761"/>
                </a:lnTo>
                <a:lnTo>
                  <a:pt x="117243" y="10036"/>
                </a:lnTo>
                <a:lnTo>
                  <a:pt x="117868" y="26331"/>
                </a:lnTo>
                <a:lnTo>
                  <a:pt x="118492" y="45772"/>
                </a:lnTo>
                <a:lnTo>
                  <a:pt x="119124" y="62699"/>
                </a:lnTo>
                <a:lnTo>
                  <a:pt x="119124" y="76489"/>
                </a:lnTo>
                <a:lnTo>
                  <a:pt x="119749" y="86518"/>
                </a:lnTo>
                <a:lnTo>
                  <a:pt x="120373" y="91536"/>
                </a:lnTo>
                <a:lnTo>
                  <a:pt x="121005" y="89655"/>
                </a:lnTo>
                <a:lnTo>
                  <a:pt x="121630" y="78995"/>
                </a:lnTo>
                <a:lnTo>
                  <a:pt x="121630" y="63324"/>
                </a:lnTo>
                <a:lnTo>
                  <a:pt x="122254" y="43259"/>
                </a:lnTo>
                <a:lnTo>
                  <a:pt x="122886" y="30093"/>
                </a:lnTo>
                <a:lnTo>
                  <a:pt x="123510" y="28844"/>
                </a:lnTo>
                <a:lnTo>
                  <a:pt x="124135" y="28844"/>
                </a:lnTo>
                <a:lnTo>
                  <a:pt x="124767" y="31349"/>
                </a:lnTo>
                <a:lnTo>
                  <a:pt x="124767" y="44515"/>
                </a:lnTo>
                <a:lnTo>
                  <a:pt x="125391" y="58305"/>
                </a:lnTo>
                <a:lnTo>
                  <a:pt x="126016" y="68966"/>
                </a:lnTo>
                <a:lnTo>
                  <a:pt x="126648" y="76489"/>
                </a:lnTo>
                <a:lnTo>
                  <a:pt x="127272" y="77746"/>
                </a:lnTo>
                <a:lnTo>
                  <a:pt x="127897" y="73352"/>
                </a:lnTo>
                <a:lnTo>
                  <a:pt x="127897" y="62067"/>
                </a:lnTo>
                <a:lnTo>
                  <a:pt x="128528" y="43891"/>
                </a:lnTo>
                <a:lnTo>
                  <a:pt x="129153" y="23826"/>
                </a:lnTo>
                <a:lnTo>
                  <a:pt x="129777" y="11916"/>
                </a:lnTo>
                <a:lnTo>
                  <a:pt x="130409" y="13165"/>
                </a:lnTo>
                <a:lnTo>
                  <a:pt x="130409" y="18183"/>
                </a:lnTo>
                <a:lnTo>
                  <a:pt x="131034" y="33230"/>
                </a:lnTo>
                <a:lnTo>
                  <a:pt x="131658" y="47652"/>
                </a:lnTo>
                <a:lnTo>
                  <a:pt x="132290" y="55176"/>
                </a:lnTo>
                <a:lnTo>
                  <a:pt x="132915" y="63324"/>
                </a:lnTo>
                <a:lnTo>
                  <a:pt x="133539" y="67710"/>
                </a:lnTo>
                <a:lnTo>
                  <a:pt x="134171" y="59562"/>
                </a:lnTo>
                <a:lnTo>
                  <a:pt x="134795" y="48277"/>
                </a:lnTo>
                <a:lnTo>
                  <a:pt x="135420" y="37616"/>
                </a:lnTo>
                <a:lnTo>
                  <a:pt x="136052" y="25707"/>
                </a:lnTo>
                <a:lnTo>
                  <a:pt x="136676" y="16927"/>
                </a:lnTo>
                <a:lnTo>
                  <a:pt x="136676" y="15046"/>
                </a:lnTo>
                <a:lnTo>
                  <a:pt x="137301" y="20689"/>
                </a:lnTo>
                <a:lnTo>
                  <a:pt x="137933" y="34487"/>
                </a:lnTo>
                <a:lnTo>
                  <a:pt x="138557" y="46396"/>
                </a:lnTo>
                <a:lnTo>
                  <a:pt x="139182" y="53919"/>
                </a:lnTo>
                <a:lnTo>
                  <a:pt x="139182" y="60186"/>
                </a:lnTo>
                <a:lnTo>
                  <a:pt x="139814" y="62699"/>
                </a:lnTo>
                <a:lnTo>
                  <a:pt x="140438" y="63324"/>
                </a:lnTo>
                <a:lnTo>
                  <a:pt x="141062" y="57057"/>
                </a:lnTo>
                <a:lnTo>
                  <a:pt x="141694" y="50158"/>
                </a:lnTo>
                <a:lnTo>
                  <a:pt x="142319" y="47652"/>
                </a:lnTo>
                <a:lnTo>
                  <a:pt x="142319" y="40754"/>
                </a:lnTo>
                <a:lnTo>
                  <a:pt x="142943" y="33855"/>
                </a:lnTo>
                <a:lnTo>
                  <a:pt x="143575" y="38873"/>
                </a:lnTo>
                <a:lnTo>
                  <a:pt x="144200" y="45772"/>
                </a:lnTo>
                <a:lnTo>
                  <a:pt x="144824" y="58305"/>
                </a:lnTo>
                <a:lnTo>
                  <a:pt x="144824" y="70847"/>
                </a:lnTo>
                <a:lnTo>
                  <a:pt x="145456" y="80251"/>
                </a:lnTo>
                <a:lnTo>
                  <a:pt x="146080" y="85894"/>
                </a:lnTo>
                <a:lnTo>
                  <a:pt x="146705" y="92161"/>
                </a:lnTo>
                <a:lnTo>
                  <a:pt x="147337" y="95298"/>
                </a:lnTo>
                <a:lnTo>
                  <a:pt x="147961" y="90280"/>
                </a:lnTo>
                <a:lnTo>
                  <a:pt x="147961" y="77114"/>
                </a:lnTo>
                <a:lnTo>
                  <a:pt x="149218" y="44515"/>
                </a:lnTo>
                <a:lnTo>
                  <a:pt x="149842" y="36367"/>
                </a:lnTo>
                <a:lnTo>
                  <a:pt x="150467" y="39497"/>
                </a:lnTo>
                <a:lnTo>
                  <a:pt x="151099" y="48277"/>
                </a:lnTo>
                <a:lnTo>
                  <a:pt x="151099" y="62699"/>
                </a:lnTo>
                <a:lnTo>
                  <a:pt x="152979" y="100316"/>
                </a:lnTo>
                <a:lnTo>
                  <a:pt x="153604" y="105958"/>
                </a:lnTo>
                <a:lnTo>
                  <a:pt x="153604" y="102197"/>
                </a:lnTo>
                <a:lnTo>
                  <a:pt x="154228" y="96554"/>
                </a:lnTo>
                <a:lnTo>
                  <a:pt x="154860" y="89031"/>
                </a:lnTo>
                <a:lnTo>
                  <a:pt x="155485" y="73352"/>
                </a:lnTo>
                <a:lnTo>
                  <a:pt x="156109" y="56425"/>
                </a:lnTo>
              </a:path>
            </a:pathLst>
          </a:custGeom>
          <a:ln w="22570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105319" y="3161609"/>
            <a:ext cx="156210" cy="144780"/>
          </a:xfrm>
          <a:custGeom>
            <a:avLst/>
            <a:gdLst/>
            <a:ahLst/>
            <a:cxnLst/>
            <a:rect l="l" t="t" r="r" b="b"/>
            <a:pathLst>
              <a:path w="156210" h="144779">
                <a:moveTo>
                  <a:pt x="0" y="19432"/>
                </a:moveTo>
                <a:lnTo>
                  <a:pt x="624" y="29461"/>
                </a:lnTo>
                <a:lnTo>
                  <a:pt x="1256" y="41378"/>
                </a:lnTo>
                <a:lnTo>
                  <a:pt x="1256" y="48269"/>
                </a:lnTo>
                <a:lnTo>
                  <a:pt x="1880" y="50150"/>
                </a:lnTo>
                <a:lnTo>
                  <a:pt x="3137" y="51407"/>
                </a:lnTo>
                <a:lnTo>
                  <a:pt x="3761" y="47645"/>
                </a:lnTo>
                <a:lnTo>
                  <a:pt x="3761" y="35735"/>
                </a:lnTo>
                <a:lnTo>
                  <a:pt x="4386" y="22570"/>
                </a:lnTo>
                <a:lnTo>
                  <a:pt x="5018" y="8147"/>
                </a:lnTo>
                <a:lnTo>
                  <a:pt x="5642" y="0"/>
                </a:lnTo>
                <a:lnTo>
                  <a:pt x="6266" y="0"/>
                </a:lnTo>
                <a:lnTo>
                  <a:pt x="6898" y="10028"/>
                </a:lnTo>
                <a:lnTo>
                  <a:pt x="6898" y="26331"/>
                </a:lnTo>
                <a:lnTo>
                  <a:pt x="7523" y="38865"/>
                </a:lnTo>
                <a:lnTo>
                  <a:pt x="8147" y="52031"/>
                </a:lnTo>
                <a:lnTo>
                  <a:pt x="8779" y="62067"/>
                </a:lnTo>
                <a:lnTo>
                  <a:pt x="9404" y="67710"/>
                </a:lnTo>
                <a:lnTo>
                  <a:pt x="10028" y="69591"/>
                </a:lnTo>
                <a:lnTo>
                  <a:pt x="10028" y="65197"/>
                </a:lnTo>
                <a:lnTo>
                  <a:pt x="10660" y="54544"/>
                </a:lnTo>
                <a:lnTo>
                  <a:pt x="11285" y="40746"/>
                </a:lnTo>
                <a:lnTo>
                  <a:pt x="11909" y="22570"/>
                </a:lnTo>
                <a:lnTo>
                  <a:pt x="12541" y="11285"/>
                </a:lnTo>
                <a:lnTo>
                  <a:pt x="12541" y="9404"/>
                </a:lnTo>
                <a:lnTo>
                  <a:pt x="13165" y="15046"/>
                </a:lnTo>
                <a:lnTo>
                  <a:pt x="13790" y="26956"/>
                </a:lnTo>
                <a:lnTo>
                  <a:pt x="14422" y="39497"/>
                </a:lnTo>
                <a:lnTo>
                  <a:pt x="15046" y="50150"/>
                </a:lnTo>
                <a:lnTo>
                  <a:pt x="15671" y="59554"/>
                </a:lnTo>
                <a:lnTo>
                  <a:pt x="15671" y="65829"/>
                </a:lnTo>
                <a:lnTo>
                  <a:pt x="16303" y="70215"/>
                </a:lnTo>
                <a:lnTo>
                  <a:pt x="16927" y="68959"/>
                </a:lnTo>
                <a:lnTo>
                  <a:pt x="17551" y="62692"/>
                </a:lnTo>
                <a:lnTo>
                  <a:pt x="18183" y="55793"/>
                </a:lnTo>
                <a:lnTo>
                  <a:pt x="18808" y="46389"/>
                </a:lnTo>
                <a:lnTo>
                  <a:pt x="18808" y="40122"/>
                </a:lnTo>
                <a:lnTo>
                  <a:pt x="19432" y="40122"/>
                </a:lnTo>
                <a:lnTo>
                  <a:pt x="20064" y="47020"/>
                </a:lnTo>
                <a:lnTo>
                  <a:pt x="21313" y="68334"/>
                </a:lnTo>
                <a:lnTo>
                  <a:pt x="21313" y="75233"/>
                </a:lnTo>
                <a:lnTo>
                  <a:pt x="21945" y="77114"/>
                </a:lnTo>
                <a:lnTo>
                  <a:pt x="22570" y="78363"/>
                </a:lnTo>
                <a:lnTo>
                  <a:pt x="23194" y="73352"/>
                </a:lnTo>
                <a:lnTo>
                  <a:pt x="23826" y="64572"/>
                </a:lnTo>
                <a:lnTo>
                  <a:pt x="24450" y="52031"/>
                </a:lnTo>
                <a:lnTo>
                  <a:pt x="24450" y="36984"/>
                </a:lnTo>
                <a:lnTo>
                  <a:pt x="25075" y="20689"/>
                </a:lnTo>
                <a:lnTo>
                  <a:pt x="25707" y="12533"/>
                </a:lnTo>
                <a:lnTo>
                  <a:pt x="26331" y="13165"/>
                </a:lnTo>
                <a:lnTo>
                  <a:pt x="26956" y="20057"/>
                </a:lnTo>
                <a:lnTo>
                  <a:pt x="27588" y="29461"/>
                </a:lnTo>
                <a:lnTo>
                  <a:pt x="27588" y="39497"/>
                </a:lnTo>
                <a:lnTo>
                  <a:pt x="28212" y="47020"/>
                </a:lnTo>
                <a:lnTo>
                  <a:pt x="28837" y="52663"/>
                </a:lnTo>
                <a:lnTo>
                  <a:pt x="29468" y="55793"/>
                </a:lnTo>
                <a:lnTo>
                  <a:pt x="30093" y="55793"/>
                </a:lnTo>
                <a:lnTo>
                  <a:pt x="30093" y="52663"/>
                </a:lnTo>
                <a:lnTo>
                  <a:pt x="30717" y="46389"/>
                </a:lnTo>
                <a:lnTo>
                  <a:pt x="31349" y="36360"/>
                </a:lnTo>
                <a:lnTo>
                  <a:pt x="31974" y="23818"/>
                </a:lnTo>
                <a:lnTo>
                  <a:pt x="32598" y="17551"/>
                </a:lnTo>
                <a:lnTo>
                  <a:pt x="33230" y="18808"/>
                </a:lnTo>
                <a:lnTo>
                  <a:pt x="33230" y="25699"/>
                </a:lnTo>
                <a:lnTo>
                  <a:pt x="33855" y="33855"/>
                </a:lnTo>
                <a:lnTo>
                  <a:pt x="34479" y="43259"/>
                </a:lnTo>
                <a:lnTo>
                  <a:pt x="35111" y="51407"/>
                </a:lnTo>
                <a:lnTo>
                  <a:pt x="35735" y="57049"/>
                </a:lnTo>
                <a:lnTo>
                  <a:pt x="36360" y="60186"/>
                </a:lnTo>
                <a:lnTo>
                  <a:pt x="36360" y="57674"/>
                </a:lnTo>
                <a:lnTo>
                  <a:pt x="36992" y="49526"/>
                </a:lnTo>
                <a:lnTo>
                  <a:pt x="38241" y="21938"/>
                </a:lnTo>
                <a:lnTo>
                  <a:pt x="38873" y="9404"/>
                </a:lnTo>
                <a:lnTo>
                  <a:pt x="38873" y="4386"/>
                </a:lnTo>
                <a:lnTo>
                  <a:pt x="39497" y="6266"/>
                </a:lnTo>
                <a:lnTo>
                  <a:pt x="40122" y="13165"/>
                </a:lnTo>
                <a:lnTo>
                  <a:pt x="40754" y="26956"/>
                </a:lnTo>
                <a:lnTo>
                  <a:pt x="41378" y="38865"/>
                </a:lnTo>
                <a:lnTo>
                  <a:pt x="42002" y="47020"/>
                </a:lnTo>
                <a:lnTo>
                  <a:pt x="42002" y="53287"/>
                </a:lnTo>
                <a:lnTo>
                  <a:pt x="42634" y="55793"/>
                </a:lnTo>
                <a:lnTo>
                  <a:pt x="43259" y="56425"/>
                </a:lnTo>
                <a:lnTo>
                  <a:pt x="43883" y="54544"/>
                </a:lnTo>
                <a:lnTo>
                  <a:pt x="44515" y="48901"/>
                </a:lnTo>
                <a:lnTo>
                  <a:pt x="44515" y="40122"/>
                </a:lnTo>
                <a:lnTo>
                  <a:pt x="45140" y="33855"/>
                </a:lnTo>
                <a:lnTo>
                  <a:pt x="45764" y="33223"/>
                </a:lnTo>
                <a:lnTo>
                  <a:pt x="46396" y="31974"/>
                </a:lnTo>
                <a:lnTo>
                  <a:pt x="47020" y="38241"/>
                </a:lnTo>
                <a:lnTo>
                  <a:pt x="47645" y="51407"/>
                </a:lnTo>
                <a:lnTo>
                  <a:pt x="47645" y="63948"/>
                </a:lnTo>
                <a:lnTo>
                  <a:pt x="48277" y="73977"/>
                </a:lnTo>
                <a:lnTo>
                  <a:pt x="48901" y="80244"/>
                </a:lnTo>
                <a:lnTo>
                  <a:pt x="49526" y="82756"/>
                </a:lnTo>
                <a:lnTo>
                  <a:pt x="50782" y="77738"/>
                </a:lnTo>
                <a:lnTo>
                  <a:pt x="50782" y="72096"/>
                </a:lnTo>
                <a:lnTo>
                  <a:pt x="51407" y="59554"/>
                </a:lnTo>
                <a:lnTo>
                  <a:pt x="52039" y="47645"/>
                </a:lnTo>
                <a:lnTo>
                  <a:pt x="52663" y="44508"/>
                </a:lnTo>
                <a:lnTo>
                  <a:pt x="53287" y="46389"/>
                </a:lnTo>
                <a:lnTo>
                  <a:pt x="53287" y="55793"/>
                </a:lnTo>
                <a:lnTo>
                  <a:pt x="54544" y="79619"/>
                </a:lnTo>
                <a:lnTo>
                  <a:pt x="55168" y="85886"/>
                </a:lnTo>
                <a:lnTo>
                  <a:pt x="55800" y="90280"/>
                </a:lnTo>
                <a:lnTo>
                  <a:pt x="56425" y="96547"/>
                </a:lnTo>
                <a:lnTo>
                  <a:pt x="56425" y="99052"/>
                </a:lnTo>
                <a:lnTo>
                  <a:pt x="57057" y="95290"/>
                </a:lnTo>
                <a:lnTo>
                  <a:pt x="57681" y="84637"/>
                </a:lnTo>
                <a:lnTo>
                  <a:pt x="58305" y="73352"/>
                </a:lnTo>
                <a:lnTo>
                  <a:pt x="58937" y="60811"/>
                </a:lnTo>
                <a:lnTo>
                  <a:pt x="59562" y="53287"/>
                </a:lnTo>
                <a:lnTo>
                  <a:pt x="60186" y="61435"/>
                </a:lnTo>
                <a:lnTo>
                  <a:pt x="60818" y="72096"/>
                </a:lnTo>
                <a:lnTo>
                  <a:pt x="61443" y="79619"/>
                </a:lnTo>
                <a:lnTo>
                  <a:pt x="62067" y="85886"/>
                </a:lnTo>
                <a:lnTo>
                  <a:pt x="62067" y="90280"/>
                </a:lnTo>
                <a:lnTo>
                  <a:pt x="62699" y="94666"/>
                </a:lnTo>
                <a:lnTo>
                  <a:pt x="63324" y="96547"/>
                </a:lnTo>
                <a:lnTo>
                  <a:pt x="63948" y="90904"/>
                </a:lnTo>
                <a:lnTo>
                  <a:pt x="64580" y="81500"/>
                </a:lnTo>
                <a:lnTo>
                  <a:pt x="65204" y="66453"/>
                </a:lnTo>
                <a:lnTo>
                  <a:pt x="65204" y="50782"/>
                </a:lnTo>
                <a:lnTo>
                  <a:pt x="65829" y="43883"/>
                </a:lnTo>
                <a:lnTo>
                  <a:pt x="66461" y="44508"/>
                </a:lnTo>
                <a:lnTo>
                  <a:pt x="67085" y="56425"/>
                </a:lnTo>
                <a:lnTo>
                  <a:pt x="67710" y="74601"/>
                </a:lnTo>
                <a:lnTo>
                  <a:pt x="68342" y="89648"/>
                </a:lnTo>
                <a:lnTo>
                  <a:pt x="68342" y="99052"/>
                </a:lnTo>
                <a:lnTo>
                  <a:pt x="68966" y="104695"/>
                </a:lnTo>
                <a:lnTo>
                  <a:pt x="69591" y="105951"/>
                </a:lnTo>
                <a:lnTo>
                  <a:pt x="70222" y="103446"/>
                </a:lnTo>
                <a:lnTo>
                  <a:pt x="70847" y="93409"/>
                </a:lnTo>
                <a:lnTo>
                  <a:pt x="70847" y="80876"/>
                </a:lnTo>
                <a:lnTo>
                  <a:pt x="71471" y="68334"/>
                </a:lnTo>
                <a:lnTo>
                  <a:pt x="72103" y="56425"/>
                </a:lnTo>
                <a:lnTo>
                  <a:pt x="72728" y="47645"/>
                </a:lnTo>
                <a:lnTo>
                  <a:pt x="73352" y="46389"/>
                </a:lnTo>
                <a:lnTo>
                  <a:pt x="73984" y="50782"/>
                </a:lnTo>
                <a:lnTo>
                  <a:pt x="73984" y="61435"/>
                </a:lnTo>
                <a:lnTo>
                  <a:pt x="74609" y="75233"/>
                </a:lnTo>
                <a:lnTo>
                  <a:pt x="75233" y="85262"/>
                </a:lnTo>
                <a:lnTo>
                  <a:pt x="75865" y="87767"/>
                </a:lnTo>
                <a:lnTo>
                  <a:pt x="76489" y="88399"/>
                </a:lnTo>
                <a:lnTo>
                  <a:pt x="77114" y="81500"/>
                </a:lnTo>
                <a:lnTo>
                  <a:pt x="77114" y="74601"/>
                </a:lnTo>
                <a:lnTo>
                  <a:pt x="77746" y="66453"/>
                </a:lnTo>
                <a:lnTo>
                  <a:pt x="78370" y="52031"/>
                </a:lnTo>
                <a:lnTo>
                  <a:pt x="78995" y="41378"/>
                </a:lnTo>
                <a:lnTo>
                  <a:pt x="79627" y="41378"/>
                </a:lnTo>
                <a:lnTo>
                  <a:pt x="79627" y="49526"/>
                </a:lnTo>
                <a:lnTo>
                  <a:pt x="80251" y="64572"/>
                </a:lnTo>
                <a:lnTo>
                  <a:pt x="80876" y="84005"/>
                </a:lnTo>
                <a:lnTo>
                  <a:pt x="81508" y="97171"/>
                </a:lnTo>
                <a:lnTo>
                  <a:pt x="82132" y="106575"/>
                </a:lnTo>
                <a:lnTo>
                  <a:pt x="82756" y="111593"/>
                </a:lnTo>
                <a:lnTo>
                  <a:pt x="83388" y="107207"/>
                </a:lnTo>
                <a:lnTo>
                  <a:pt x="84013" y="98428"/>
                </a:lnTo>
                <a:lnTo>
                  <a:pt x="84637" y="86518"/>
                </a:lnTo>
                <a:lnTo>
                  <a:pt x="85269" y="68334"/>
                </a:lnTo>
                <a:lnTo>
                  <a:pt x="85894" y="58305"/>
                </a:lnTo>
                <a:lnTo>
                  <a:pt x="85894" y="58930"/>
                </a:lnTo>
                <a:lnTo>
                  <a:pt x="86518" y="66453"/>
                </a:lnTo>
                <a:lnTo>
                  <a:pt x="87150" y="80244"/>
                </a:lnTo>
                <a:lnTo>
                  <a:pt x="87774" y="91529"/>
                </a:lnTo>
                <a:lnTo>
                  <a:pt x="88399" y="101565"/>
                </a:lnTo>
                <a:lnTo>
                  <a:pt x="88399" y="110969"/>
                </a:lnTo>
                <a:lnTo>
                  <a:pt x="89031" y="115355"/>
                </a:lnTo>
                <a:lnTo>
                  <a:pt x="89655" y="119117"/>
                </a:lnTo>
                <a:lnTo>
                  <a:pt x="90280" y="116611"/>
                </a:lnTo>
                <a:lnTo>
                  <a:pt x="90912" y="105951"/>
                </a:lnTo>
                <a:lnTo>
                  <a:pt x="91536" y="94666"/>
                </a:lnTo>
                <a:lnTo>
                  <a:pt x="91536" y="81500"/>
                </a:lnTo>
                <a:lnTo>
                  <a:pt x="92161" y="70839"/>
                </a:lnTo>
                <a:lnTo>
                  <a:pt x="92793" y="68959"/>
                </a:lnTo>
                <a:lnTo>
                  <a:pt x="93417" y="75233"/>
                </a:lnTo>
                <a:lnTo>
                  <a:pt x="94041" y="87767"/>
                </a:lnTo>
                <a:lnTo>
                  <a:pt x="94041" y="101565"/>
                </a:lnTo>
                <a:lnTo>
                  <a:pt x="94673" y="110969"/>
                </a:lnTo>
                <a:lnTo>
                  <a:pt x="95298" y="112850"/>
                </a:lnTo>
                <a:lnTo>
                  <a:pt x="95922" y="115980"/>
                </a:lnTo>
                <a:lnTo>
                  <a:pt x="96554" y="115980"/>
                </a:lnTo>
                <a:lnTo>
                  <a:pt x="97179" y="112850"/>
                </a:lnTo>
                <a:lnTo>
                  <a:pt x="97179" y="109713"/>
                </a:lnTo>
                <a:lnTo>
                  <a:pt x="97803" y="106575"/>
                </a:lnTo>
                <a:lnTo>
                  <a:pt x="98435" y="101565"/>
                </a:lnTo>
                <a:lnTo>
                  <a:pt x="99060" y="99052"/>
                </a:lnTo>
                <a:lnTo>
                  <a:pt x="99684" y="98428"/>
                </a:lnTo>
                <a:lnTo>
                  <a:pt x="100316" y="101565"/>
                </a:lnTo>
                <a:lnTo>
                  <a:pt x="100316" y="104070"/>
                </a:lnTo>
                <a:lnTo>
                  <a:pt x="101565" y="109088"/>
                </a:lnTo>
                <a:lnTo>
                  <a:pt x="102197" y="112850"/>
                </a:lnTo>
                <a:lnTo>
                  <a:pt x="102821" y="117860"/>
                </a:lnTo>
                <a:lnTo>
                  <a:pt x="102821" y="121622"/>
                </a:lnTo>
                <a:lnTo>
                  <a:pt x="103446" y="121622"/>
                </a:lnTo>
                <a:lnTo>
                  <a:pt x="104078" y="118492"/>
                </a:lnTo>
                <a:lnTo>
                  <a:pt x="104702" y="114731"/>
                </a:lnTo>
                <a:lnTo>
                  <a:pt x="105326" y="109713"/>
                </a:lnTo>
                <a:lnTo>
                  <a:pt x="105958" y="106575"/>
                </a:lnTo>
                <a:lnTo>
                  <a:pt x="106583" y="109088"/>
                </a:lnTo>
                <a:lnTo>
                  <a:pt x="107207" y="110969"/>
                </a:lnTo>
                <a:lnTo>
                  <a:pt x="107839" y="111593"/>
                </a:lnTo>
                <a:lnTo>
                  <a:pt x="109088" y="114099"/>
                </a:lnTo>
                <a:lnTo>
                  <a:pt x="109088" y="115355"/>
                </a:lnTo>
                <a:lnTo>
                  <a:pt x="109720" y="117236"/>
                </a:lnTo>
                <a:lnTo>
                  <a:pt x="110345" y="112218"/>
                </a:lnTo>
                <a:lnTo>
                  <a:pt x="110969" y="102814"/>
                </a:lnTo>
                <a:lnTo>
                  <a:pt x="111601" y="92161"/>
                </a:lnTo>
                <a:lnTo>
                  <a:pt x="111601" y="76482"/>
                </a:lnTo>
                <a:lnTo>
                  <a:pt x="112225" y="68959"/>
                </a:lnTo>
                <a:lnTo>
                  <a:pt x="112850" y="67710"/>
                </a:lnTo>
                <a:lnTo>
                  <a:pt x="113482" y="70839"/>
                </a:lnTo>
                <a:lnTo>
                  <a:pt x="114106" y="79619"/>
                </a:lnTo>
                <a:lnTo>
                  <a:pt x="114731" y="91529"/>
                </a:lnTo>
                <a:lnTo>
                  <a:pt x="114731" y="101565"/>
                </a:lnTo>
                <a:lnTo>
                  <a:pt x="115363" y="107207"/>
                </a:lnTo>
                <a:lnTo>
                  <a:pt x="115987" y="110337"/>
                </a:lnTo>
                <a:lnTo>
                  <a:pt x="116611" y="110337"/>
                </a:lnTo>
                <a:lnTo>
                  <a:pt x="117243" y="105326"/>
                </a:lnTo>
                <a:lnTo>
                  <a:pt x="117868" y="94041"/>
                </a:lnTo>
                <a:lnTo>
                  <a:pt x="117868" y="80876"/>
                </a:lnTo>
                <a:lnTo>
                  <a:pt x="118492" y="67078"/>
                </a:lnTo>
                <a:lnTo>
                  <a:pt x="119124" y="59554"/>
                </a:lnTo>
                <a:lnTo>
                  <a:pt x="119749" y="62692"/>
                </a:lnTo>
                <a:lnTo>
                  <a:pt x="120373" y="71471"/>
                </a:lnTo>
                <a:lnTo>
                  <a:pt x="120373" y="83381"/>
                </a:lnTo>
                <a:lnTo>
                  <a:pt x="121005" y="95922"/>
                </a:lnTo>
                <a:lnTo>
                  <a:pt x="121630" y="104695"/>
                </a:lnTo>
                <a:lnTo>
                  <a:pt x="122254" y="108456"/>
                </a:lnTo>
                <a:lnTo>
                  <a:pt x="122886" y="111593"/>
                </a:lnTo>
                <a:lnTo>
                  <a:pt x="123510" y="111593"/>
                </a:lnTo>
                <a:lnTo>
                  <a:pt x="123510" y="106575"/>
                </a:lnTo>
                <a:lnTo>
                  <a:pt x="124135" y="99684"/>
                </a:lnTo>
                <a:lnTo>
                  <a:pt x="124767" y="89648"/>
                </a:lnTo>
                <a:lnTo>
                  <a:pt x="125391" y="73352"/>
                </a:lnTo>
                <a:lnTo>
                  <a:pt x="126016" y="62067"/>
                </a:lnTo>
                <a:lnTo>
                  <a:pt x="126648" y="63948"/>
                </a:lnTo>
                <a:lnTo>
                  <a:pt x="126648" y="75857"/>
                </a:lnTo>
                <a:lnTo>
                  <a:pt x="127272" y="89648"/>
                </a:lnTo>
                <a:lnTo>
                  <a:pt x="127897" y="100308"/>
                </a:lnTo>
                <a:lnTo>
                  <a:pt x="128528" y="109713"/>
                </a:lnTo>
                <a:lnTo>
                  <a:pt x="129153" y="114731"/>
                </a:lnTo>
                <a:lnTo>
                  <a:pt x="129153" y="117860"/>
                </a:lnTo>
                <a:lnTo>
                  <a:pt x="129777" y="114099"/>
                </a:lnTo>
                <a:lnTo>
                  <a:pt x="130409" y="104695"/>
                </a:lnTo>
                <a:lnTo>
                  <a:pt x="131034" y="97171"/>
                </a:lnTo>
                <a:lnTo>
                  <a:pt x="131658" y="80876"/>
                </a:lnTo>
                <a:lnTo>
                  <a:pt x="132290" y="60811"/>
                </a:lnTo>
                <a:lnTo>
                  <a:pt x="132290" y="52031"/>
                </a:lnTo>
                <a:lnTo>
                  <a:pt x="132915" y="52031"/>
                </a:lnTo>
                <a:lnTo>
                  <a:pt x="133539" y="57049"/>
                </a:lnTo>
                <a:lnTo>
                  <a:pt x="134171" y="72096"/>
                </a:lnTo>
                <a:lnTo>
                  <a:pt x="134795" y="88399"/>
                </a:lnTo>
                <a:lnTo>
                  <a:pt x="135420" y="101565"/>
                </a:lnTo>
                <a:lnTo>
                  <a:pt x="135420" y="114099"/>
                </a:lnTo>
                <a:lnTo>
                  <a:pt x="136052" y="124135"/>
                </a:lnTo>
                <a:lnTo>
                  <a:pt x="136676" y="127897"/>
                </a:lnTo>
                <a:lnTo>
                  <a:pt x="137301" y="126016"/>
                </a:lnTo>
                <a:lnTo>
                  <a:pt x="137933" y="116611"/>
                </a:lnTo>
                <a:lnTo>
                  <a:pt x="137933" y="102814"/>
                </a:lnTo>
                <a:lnTo>
                  <a:pt x="138557" y="89023"/>
                </a:lnTo>
                <a:lnTo>
                  <a:pt x="139182" y="81500"/>
                </a:lnTo>
                <a:lnTo>
                  <a:pt x="139814" y="84005"/>
                </a:lnTo>
                <a:lnTo>
                  <a:pt x="140438" y="91529"/>
                </a:lnTo>
                <a:lnTo>
                  <a:pt x="141062" y="102189"/>
                </a:lnTo>
                <a:lnTo>
                  <a:pt x="141062" y="114099"/>
                </a:lnTo>
                <a:lnTo>
                  <a:pt x="141694" y="122878"/>
                </a:lnTo>
                <a:lnTo>
                  <a:pt x="142319" y="126016"/>
                </a:lnTo>
                <a:lnTo>
                  <a:pt x="142943" y="127265"/>
                </a:lnTo>
                <a:lnTo>
                  <a:pt x="143575" y="127897"/>
                </a:lnTo>
                <a:lnTo>
                  <a:pt x="143575" y="124135"/>
                </a:lnTo>
                <a:lnTo>
                  <a:pt x="144200" y="115355"/>
                </a:lnTo>
                <a:lnTo>
                  <a:pt x="144824" y="103446"/>
                </a:lnTo>
                <a:lnTo>
                  <a:pt x="145456" y="90904"/>
                </a:lnTo>
                <a:lnTo>
                  <a:pt x="146080" y="84637"/>
                </a:lnTo>
                <a:lnTo>
                  <a:pt x="146705" y="85886"/>
                </a:lnTo>
                <a:lnTo>
                  <a:pt x="146705" y="98428"/>
                </a:lnTo>
                <a:lnTo>
                  <a:pt x="147337" y="114731"/>
                </a:lnTo>
                <a:lnTo>
                  <a:pt x="147961" y="128521"/>
                </a:lnTo>
                <a:lnTo>
                  <a:pt x="148586" y="136044"/>
                </a:lnTo>
                <a:lnTo>
                  <a:pt x="149218" y="141062"/>
                </a:lnTo>
                <a:lnTo>
                  <a:pt x="149842" y="144192"/>
                </a:lnTo>
                <a:lnTo>
                  <a:pt x="150467" y="138550"/>
                </a:lnTo>
                <a:lnTo>
                  <a:pt x="151099" y="127265"/>
                </a:lnTo>
                <a:lnTo>
                  <a:pt x="151723" y="116611"/>
                </a:lnTo>
                <a:lnTo>
                  <a:pt x="152347" y="104695"/>
                </a:lnTo>
                <a:lnTo>
                  <a:pt x="152347" y="100933"/>
                </a:lnTo>
                <a:lnTo>
                  <a:pt x="152979" y="103446"/>
                </a:lnTo>
                <a:lnTo>
                  <a:pt x="153604" y="109713"/>
                </a:lnTo>
                <a:lnTo>
                  <a:pt x="154228" y="117860"/>
                </a:lnTo>
                <a:lnTo>
                  <a:pt x="154860" y="125384"/>
                </a:lnTo>
                <a:lnTo>
                  <a:pt x="155485" y="129777"/>
                </a:lnTo>
                <a:lnTo>
                  <a:pt x="155485" y="130402"/>
                </a:lnTo>
                <a:lnTo>
                  <a:pt x="156109" y="129777"/>
                </a:lnTo>
              </a:path>
            </a:pathLst>
          </a:custGeom>
          <a:ln w="22570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950465" y="3091386"/>
            <a:ext cx="154940" cy="128905"/>
          </a:xfrm>
          <a:custGeom>
            <a:avLst/>
            <a:gdLst/>
            <a:ahLst/>
            <a:cxnLst/>
            <a:rect l="l" t="t" r="r" b="b"/>
            <a:pathLst>
              <a:path w="154939" h="128905">
                <a:moveTo>
                  <a:pt x="0" y="77746"/>
                </a:moveTo>
                <a:lnTo>
                  <a:pt x="624" y="67710"/>
                </a:lnTo>
                <a:lnTo>
                  <a:pt x="1248" y="66461"/>
                </a:lnTo>
                <a:lnTo>
                  <a:pt x="1248" y="70847"/>
                </a:lnTo>
                <a:lnTo>
                  <a:pt x="1880" y="78370"/>
                </a:lnTo>
                <a:lnTo>
                  <a:pt x="2505" y="89655"/>
                </a:lnTo>
                <a:lnTo>
                  <a:pt x="3129" y="96554"/>
                </a:lnTo>
                <a:lnTo>
                  <a:pt x="3761" y="97803"/>
                </a:lnTo>
                <a:lnTo>
                  <a:pt x="4386" y="96554"/>
                </a:lnTo>
                <a:lnTo>
                  <a:pt x="4386" y="90912"/>
                </a:lnTo>
                <a:lnTo>
                  <a:pt x="5010" y="84013"/>
                </a:lnTo>
                <a:lnTo>
                  <a:pt x="5642" y="78370"/>
                </a:lnTo>
                <a:lnTo>
                  <a:pt x="6266" y="72103"/>
                </a:lnTo>
                <a:lnTo>
                  <a:pt x="6891" y="56425"/>
                </a:lnTo>
                <a:lnTo>
                  <a:pt x="7523" y="42634"/>
                </a:lnTo>
                <a:lnTo>
                  <a:pt x="7523" y="42010"/>
                </a:lnTo>
                <a:lnTo>
                  <a:pt x="8147" y="50158"/>
                </a:lnTo>
                <a:lnTo>
                  <a:pt x="8772" y="60818"/>
                </a:lnTo>
                <a:lnTo>
                  <a:pt x="9404" y="73984"/>
                </a:lnTo>
                <a:lnTo>
                  <a:pt x="10028" y="85269"/>
                </a:lnTo>
                <a:lnTo>
                  <a:pt x="10028" y="90280"/>
                </a:lnTo>
                <a:lnTo>
                  <a:pt x="10653" y="91536"/>
                </a:lnTo>
                <a:lnTo>
                  <a:pt x="11285" y="92161"/>
                </a:lnTo>
                <a:lnTo>
                  <a:pt x="11909" y="91536"/>
                </a:lnTo>
                <a:lnTo>
                  <a:pt x="12533" y="86518"/>
                </a:lnTo>
                <a:lnTo>
                  <a:pt x="13165" y="71471"/>
                </a:lnTo>
                <a:lnTo>
                  <a:pt x="13165" y="52039"/>
                </a:lnTo>
                <a:lnTo>
                  <a:pt x="13790" y="40754"/>
                </a:lnTo>
                <a:lnTo>
                  <a:pt x="14414" y="34487"/>
                </a:lnTo>
                <a:lnTo>
                  <a:pt x="15046" y="33230"/>
                </a:lnTo>
                <a:lnTo>
                  <a:pt x="16295" y="43259"/>
                </a:lnTo>
                <a:lnTo>
                  <a:pt x="16295" y="48277"/>
                </a:lnTo>
                <a:lnTo>
                  <a:pt x="16927" y="50782"/>
                </a:lnTo>
                <a:lnTo>
                  <a:pt x="17551" y="51414"/>
                </a:lnTo>
                <a:lnTo>
                  <a:pt x="18176" y="50158"/>
                </a:lnTo>
                <a:lnTo>
                  <a:pt x="18808" y="42634"/>
                </a:lnTo>
                <a:lnTo>
                  <a:pt x="18808" y="31974"/>
                </a:lnTo>
                <a:lnTo>
                  <a:pt x="20057" y="11916"/>
                </a:lnTo>
                <a:lnTo>
                  <a:pt x="20689" y="5642"/>
                </a:lnTo>
                <a:lnTo>
                  <a:pt x="21313" y="4393"/>
                </a:lnTo>
                <a:lnTo>
                  <a:pt x="21938" y="9404"/>
                </a:lnTo>
                <a:lnTo>
                  <a:pt x="21938" y="19440"/>
                </a:lnTo>
                <a:lnTo>
                  <a:pt x="22570" y="30725"/>
                </a:lnTo>
                <a:lnTo>
                  <a:pt x="23194" y="39497"/>
                </a:lnTo>
                <a:lnTo>
                  <a:pt x="23818" y="45140"/>
                </a:lnTo>
                <a:lnTo>
                  <a:pt x="24450" y="48901"/>
                </a:lnTo>
                <a:lnTo>
                  <a:pt x="25075" y="48277"/>
                </a:lnTo>
                <a:lnTo>
                  <a:pt x="25699" y="43259"/>
                </a:lnTo>
                <a:lnTo>
                  <a:pt x="26331" y="29468"/>
                </a:lnTo>
                <a:lnTo>
                  <a:pt x="26956" y="14422"/>
                </a:lnTo>
                <a:lnTo>
                  <a:pt x="27580" y="7523"/>
                </a:lnTo>
                <a:lnTo>
                  <a:pt x="27580" y="6898"/>
                </a:lnTo>
                <a:lnTo>
                  <a:pt x="28212" y="12541"/>
                </a:lnTo>
                <a:lnTo>
                  <a:pt x="29461" y="40129"/>
                </a:lnTo>
                <a:lnTo>
                  <a:pt x="30093" y="51414"/>
                </a:lnTo>
                <a:lnTo>
                  <a:pt x="30717" y="58305"/>
                </a:lnTo>
                <a:lnTo>
                  <a:pt x="30717" y="63948"/>
                </a:lnTo>
                <a:lnTo>
                  <a:pt x="31342" y="63948"/>
                </a:lnTo>
                <a:lnTo>
                  <a:pt x="31974" y="54544"/>
                </a:lnTo>
                <a:lnTo>
                  <a:pt x="32598" y="45772"/>
                </a:lnTo>
                <a:lnTo>
                  <a:pt x="33223" y="31349"/>
                </a:lnTo>
                <a:lnTo>
                  <a:pt x="33855" y="15046"/>
                </a:lnTo>
                <a:lnTo>
                  <a:pt x="33855" y="9404"/>
                </a:lnTo>
                <a:lnTo>
                  <a:pt x="34479" y="10036"/>
                </a:lnTo>
                <a:lnTo>
                  <a:pt x="35103" y="18183"/>
                </a:lnTo>
                <a:lnTo>
                  <a:pt x="35735" y="33230"/>
                </a:lnTo>
                <a:lnTo>
                  <a:pt x="36360" y="48901"/>
                </a:lnTo>
                <a:lnTo>
                  <a:pt x="36360" y="60186"/>
                </a:lnTo>
                <a:lnTo>
                  <a:pt x="36984" y="66461"/>
                </a:lnTo>
                <a:lnTo>
                  <a:pt x="37616" y="68966"/>
                </a:lnTo>
                <a:lnTo>
                  <a:pt x="38241" y="67085"/>
                </a:lnTo>
                <a:lnTo>
                  <a:pt x="38865" y="62699"/>
                </a:lnTo>
                <a:lnTo>
                  <a:pt x="39497" y="51414"/>
                </a:lnTo>
                <a:lnTo>
                  <a:pt x="39497" y="31974"/>
                </a:lnTo>
                <a:lnTo>
                  <a:pt x="40122" y="17559"/>
                </a:lnTo>
                <a:lnTo>
                  <a:pt x="40746" y="13165"/>
                </a:lnTo>
                <a:lnTo>
                  <a:pt x="41378" y="16303"/>
                </a:lnTo>
                <a:lnTo>
                  <a:pt x="42002" y="23826"/>
                </a:lnTo>
                <a:lnTo>
                  <a:pt x="42002" y="33230"/>
                </a:lnTo>
                <a:lnTo>
                  <a:pt x="42627" y="43259"/>
                </a:lnTo>
                <a:lnTo>
                  <a:pt x="43259" y="50782"/>
                </a:lnTo>
                <a:lnTo>
                  <a:pt x="43883" y="52039"/>
                </a:lnTo>
                <a:lnTo>
                  <a:pt x="44508" y="50158"/>
                </a:lnTo>
                <a:lnTo>
                  <a:pt x="45140" y="47020"/>
                </a:lnTo>
                <a:lnTo>
                  <a:pt x="45140" y="38873"/>
                </a:lnTo>
                <a:lnTo>
                  <a:pt x="45764" y="28844"/>
                </a:lnTo>
                <a:lnTo>
                  <a:pt x="46389" y="16927"/>
                </a:lnTo>
                <a:lnTo>
                  <a:pt x="47020" y="9404"/>
                </a:lnTo>
                <a:lnTo>
                  <a:pt x="47645" y="6898"/>
                </a:lnTo>
                <a:lnTo>
                  <a:pt x="48269" y="10036"/>
                </a:lnTo>
                <a:lnTo>
                  <a:pt x="48269" y="18183"/>
                </a:lnTo>
                <a:lnTo>
                  <a:pt x="48901" y="28212"/>
                </a:lnTo>
                <a:lnTo>
                  <a:pt x="49526" y="37616"/>
                </a:lnTo>
                <a:lnTo>
                  <a:pt x="50782" y="50158"/>
                </a:lnTo>
                <a:lnTo>
                  <a:pt x="50782" y="55800"/>
                </a:lnTo>
                <a:lnTo>
                  <a:pt x="51407" y="55800"/>
                </a:lnTo>
                <a:lnTo>
                  <a:pt x="52031" y="50158"/>
                </a:lnTo>
                <a:lnTo>
                  <a:pt x="52663" y="39497"/>
                </a:lnTo>
                <a:lnTo>
                  <a:pt x="53287" y="26331"/>
                </a:lnTo>
                <a:lnTo>
                  <a:pt x="53912" y="17559"/>
                </a:lnTo>
                <a:lnTo>
                  <a:pt x="53912" y="16927"/>
                </a:lnTo>
                <a:lnTo>
                  <a:pt x="54544" y="20689"/>
                </a:lnTo>
                <a:lnTo>
                  <a:pt x="55168" y="28844"/>
                </a:lnTo>
                <a:lnTo>
                  <a:pt x="55793" y="38873"/>
                </a:lnTo>
                <a:lnTo>
                  <a:pt x="56425" y="47020"/>
                </a:lnTo>
                <a:lnTo>
                  <a:pt x="57049" y="50158"/>
                </a:lnTo>
                <a:lnTo>
                  <a:pt x="57049" y="53919"/>
                </a:lnTo>
                <a:lnTo>
                  <a:pt x="57674" y="56425"/>
                </a:lnTo>
                <a:lnTo>
                  <a:pt x="58305" y="54544"/>
                </a:lnTo>
                <a:lnTo>
                  <a:pt x="58930" y="47020"/>
                </a:lnTo>
                <a:lnTo>
                  <a:pt x="59562" y="34487"/>
                </a:lnTo>
                <a:lnTo>
                  <a:pt x="59562" y="16303"/>
                </a:lnTo>
                <a:lnTo>
                  <a:pt x="60186" y="1880"/>
                </a:lnTo>
                <a:lnTo>
                  <a:pt x="60811" y="0"/>
                </a:lnTo>
                <a:lnTo>
                  <a:pt x="61443" y="5642"/>
                </a:lnTo>
                <a:lnTo>
                  <a:pt x="62067" y="18183"/>
                </a:lnTo>
                <a:lnTo>
                  <a:pt x="62692" y="33230"/>
                </a:lnTo>
                <a:lnTo>
                  <a:pt x="62692" y="47652"/>
                </a:lnTo>
                <a:lnTo>
                  <a:pt x="63324" y="57057"/>
                </a:lnTo>
                <a:lnTo>
                  <a:pt x="63948" y="60186"/>
                </a:lnTo>
                <a:lnTo>
                  <a:pt x="64572" y="60186"/>
                </a:lnTo>
                <a:lnTo>
                  <a:pt x="65204" y="55176"/>
                </a:lnTo>
                <a:lnTo>
                  <a:pt x="65829" y="47020"/>
                </a:lnTo>
                <a:lnTo>
                  <a:pt x="65829" y="39497"/>
                </a:lnTo>
                <a:lnTo>
                  <a:pt x="66453" y="21945"/>
                </a:lnTo>
                <a:lnTo>
                  <a:pt x="67085" y="8155"/>
                </a:lnTo>
                <a:lnTo>
                  <a:pt x="67710" y="7523"/>
                </a:lnTo>
                <a:lnTo>
                  <a:pt x="68334" y="15678"/>
                </a:lnTo>
                <a:lnTo>
                  <a:pt x="68334" y="28844"/>
                </a:lnTo>
                <a:lnTo>
                  <a:pt x="68966" y="39497"/>
                </a:lnTo>
                <a:lnTo>
                  <a:pt x="69591" y="50782"/>
                </a:lnTo>
                <a:lnTo>
                  <a:pt x="70215" y="61443"/>
                </a:lnTo>
                <a:lnTo>
                  <a:pt x="70847" y="67710"/>
                </a:lnTo>
                <a:lnTo>
                  <a:pt x="71471" y="67710"/>
                </a:lnTo>
                <a:lnTo>
                  <a:pt x="71471" y="60818"/>
                </a:lnTo>
                <a:lnTo>
                  <a:pt x="72096" y="49533"/>
                </a:lnTo>
                <a:lnTo>
                  <a:pt x="73352" y="20689"/>
                </a:lnTo>
                <a:lnTo>
                  <a:pt x="73977" y="15678"/>
                </a:lnTo>
                <a:lnTo>
                  <a:pt x="74609" y="19440"/>
                </a:lnTo>
                <a:lnTo>
                  <a:pt x="74609" y="28844"/>
                </a:lnTo>
                <a:lnTo>
                  <a:pt x="75233" y="46396"/>
                </a:lnTo>
                <a:lnTo>
                  <a:pt x="75857" y="64580"/>
                </a:lnTo>
                <a:lnTo>
                  <a:pt x="76489" y="79627"/>
                </a:lnTo>
                <a:lnTo>
                  <a:pt x="77114" y="88399"/>
                </a:lnTo>
                <a:lnTo>
                  <a:pt x="77114" y="94673"/>
                </a:lnTo>
                <a:lnTo>
                  <a:pt x="77738" y="99060"/>
                </a:lnTo>
                <a:lnTo>
                  <a:pt x="78370" y="95298"/>
                </a:lnTo>
                <a:lnTo>
                  <a:pt x="78995" y="85894"/>
                </a:lnTo>
                <a:lnTo>
                  <a:pt x="79619" y="68966"/>
                </a:lnTo>
                <a:lnTo>
                  <a:pt x="80251" y="47652"/>
                </a:lnTo>
                <a:lnTo>
                  <a:pt x="80251" y="35111"/>
                </a:lnTo>
                <a:lnTo>
                  <a:pt x="80876" y="31974"/>
                </a:lnTo>
                <a:lnTo>
                  <a:pt x="81500" y="38248"/>
                </a:lnTo>
                <a:lnTo>
                  <a:pt x="82756" y="60818"/>
                </a:lnTo>
                <a:lnTo>
                  <a:pt x="83381" y="73352"/>
                </a:lnTo>
                <a:lnTo>
                  <a:pt x="83381" y="80251"/>
                </a:lnTo>
                <a:lnTo>
                  <a:pt x="84013" y="85269"/>
                </a:lnTo>
                <a:lnTo>
                  <a:pt x="84637" y="82756"/>
                </a:lnTo>
                <a:lnTo>
                  <a:pt x="85262" y="78995"/>
                </a:lnTo>
                <a:lnTo>
                  <a:pt x="85894" y="73352"/>
                </a:lnTo>
                <a:lnTo>
                  <a:pt x="85894" y="63324"/>
                </a:lnTo>
                <a:lnTo>
                  <a:pt x="86518" y="46396"/>
                </a:lnTo>
                <a:lnTo>
                  <a:pt x="87143" y="36992"/>
                </a:lnTo>
                <a:lnTo>
                  <a:pt x="87774" y="38873"/>
                </a:lnTo>
                <a:lnTo>
                  <a:pt x="88399" y="45772"/>
                </a:lnTo>
                <a:lnTo>
                  <a:pt x="89023" y="57057"/>
                </a:lnTo>
                <a:lnTo>
                  <a:pt x="89023" y="69591"/>
                </a:lnTo>
                <a:lnTo>
                  <a:pt x="89655" y="80251"/>
                </a:lnTo>
                <a:lnTo>
                  <a:pt x="90280" y="84637"/>
                </a:lnTo>
                <a:lnTo>
                  <a:pt x="90904" y="86518"/>
                </a:lnTo>
                <a:lnTo>
                  <a:pt x="91536" y="87150"/>
                </a:lnTo>
                <a:lnTo>
                  <a:pt x="91536" y="84637"/>
                </a:lnTo>
                <a:lnTo>
                  <a:pt x="92161" y="77746"/>
                </a:lnTo>
                <a:lnTo>
                  <a:pt x="92785" y="63324"/>
                </a:lnTo>
                <a:lnTo>
                  <a:pt x="93417" y="47020"/>
                </a:lnTo>
                <a:lnTo>
                  <a:pt x="94041" y="38248"/>
                </a:lnTo>
                <a:lnTo>
                  <a:pt x="94666" y="38873"/>
                </a:lnTo>
                <a:lnTo>
                  <a:pt x="94666" y="46396"/>
                </a:lnTo>
                <a:lnTo>
                  <a:pt x="95298" y="57057"/>
                </a:lnTo>
                <a:lnTo>
                  <a:pt x="95922" y="66461"/>
                </a:lnTo>
                <a:lnTo>
                  <a:pt x="96547" y="75233"/>
                </a:lnTo>
                <a:lnTo>
                  <a:pt x="97179" y="80876"/>
                </a:lnTo>
                <a:lnTo>
                  <a:pt x="97803" y="84637"/>
                </a:lnTo>
                <a:lnTo>
                  <a:pt x="97803" y="85894"/>
                </a:lnTo>
                <a:lnTo>
                  <a:pt x="98428" y="78370"/>
                </a:lnTo>
                <a:lnTo>
                  <a:pt x="99060" y="67085"/>
                </a:lnTo>
                <a:lnTo>
                  <a:pt x="99684" y="57057"/>
                </a:lnTo>
                <a:lnTo>
                  <a:pt x="100308" y="48277"/>
                </a:lnTo>
                <a:lnTo>
                  <a:pt x="100308" y="44515"/>
                </a:lnTo>
                <a:lnTo>
                  <a:pt x="100940" y="45772"/>
                </a:lnTo>
                <a:lnTo>
                  <a:pt x="101565" y="51414"/>
                </a:lnTo>
                <a:lnTo>
                  <a:pt x="102821" y="77746"/>
                </a:lnTo>
                <a:lnTo>
                  <a:pt x="103446" y="84013"/>
                </a:lnTo>
                <a:lnTo>
                  <a:pt x="103446" y="89031"/>
                </a:lnTo>
                <a:lnTo>
                  <a:pt x="104070" y="92793"/>
                </a:lnTo>
                <a:lnTo>
                  <a:pt x="104702" y="90280"/>
                </a:lnTo>
                <a:lnTo>
                  <a:pt x="105326" y="81508"/>
                </a:lnTo>
                <a:lnTo>
                  <a:pt x="105951" y="66461"/>
                </a:lnTo>
                <a:lnTo>
                  <a:pt x="106583" y="50158"/>
                </a:lnTo>
                <a:lnTo>
                  <a:pt x="106583" y="35735"/>
                </a:lnTo>
                <a:lnTo>
                  <a:pt x="107207" y="28844"/>
                </a:lnTo>
                <a:lnTo>
                  <a:pt x="107832" y="28212"/>
                </a:lnTo>
                <a:lnTo>
                  <a:pt x="108464" y="36367"/>
                </a:lnTo>
                <a:lnTo>
                  <a:pt x="109088" y="54544"/>
                </a:lnTo>
                <a:lnTo>
                  <a:pt x="109088" y="68342"/>
                </a:lnTo>
                <a:lnTo>
                  <a:pt x="109713" y="79627"/>
                </a:lnTo>
                <a:lnTo>
                  <a:pt x="110345" y="89655"/>
                </a:lnTo>
                <a:lnTo>
                  <a:pt x="110969" y="94673"/>
                </a:lnTo>
                <a:lnTo>
                  <a:pt x="111593" y="92161"/>
                </a:lnTo>
                <a:lnTo>
                  <a:pt x="112225" y="84013"/>
                </a:lnTo>
                <a:lnTo>
                  <a:pt x="112225" y="75233"/>
                </a:lnTo>
                <a:lnTo>
                  <a:pt x="112850" y="63948"/>
                </a:lnTo>
                <a:lnTo>
                  <a:pt x="113474" y="55800"/>
                </a:lnTo>
                <a:lnTo>
                  <a:pt x="114106" y="53919"/>
                </a:lnTo>
                <a:lnTo>
                  <a:pt x="114731" y="57681"/>
                </a:lnTo>
                <a:lnTo>
                  <a:pt x="115355" y="68342"/>
                </a:lnTo>
                <a:lnTo>
                  <a:pt x="115355" y="82756"/>
                </a:lnTo>
                <a:lnTo>
                  <a:pt x="115987" y="94673"/>
                </a:lnTo>
                <a:lnTo>
                  <a:pt x="116611" y="99684"/>
                </a:lnTo>
                <a:lnTo>
                  <a:pt x="117236" y="100940"/>
                </a:lnTo>
                <a:lnTo>
                  <a:pt x="117868" y="100940"/>
                </a:lnTo>
                <a:lnTo>
                  <a:pt x="117868" y="96554"/>
                </a:lnTo>
                <a:lnTo>
                  <a:pt x="118492" y="85894"/>
                </a:lnTo>
                <a:lnTo>
                  <a:pt x="119117" y="73352"/>
                </a:lnTo>
                <a:lnTo>
                  <a:pt x="119749" y="63948"/>
                </a:lnTo>
                <a:lnTo>
                  <a:pt x="120373" y="52663"/>
                </a:lnTo>
                <a:lnTo>
                  <a:pt x="120998" y="45140"/>
                </a:lnTo>
                <a:lnTo>
                  <a:pt x="120998" y="43891"/>
                </a:lnTo>
                <a:lnTo>
                  <a:pt x="121630" y="47652"/>
                </a:lnTo>
                <a:lnTo>
                  <a:pt x="122254" y="55176"/>
                </a:lnTo>
                <a:lnTo>
                  <a:pt x="122878" y="63948"/>
                </a:lnTo>
                <a:lnTo>
                  <a:pt x="123510" y="70847"/>
                </a:lnTo>
                <a:lnTo>
                  <a:pt x="124135" y="75233"/>
                </a:lnTo>
                <a:lnTo>
                  <a:pt x="124135" y="77746"/>
                </a:lnTo>
                <a:lnTo>
                  <a:pt x="124759" y="76489"/>
                </a:lnTo>
                <a:lnTo>
                  <a:pt x="125391" y="72103"/>
                </a:lnTo>
                <a:lnTo>
                  <a:pt x="126016" y="68342"/>
                </a:lnTo>
                <a:lnTo>
                  <a:pt x="126640" y="61443"/>
                </a:lnTo>
                <a:lnTo>
                  <a:pt x="126640" y="51414"/>
                </a:lnTo>
                <a:lnTo>
                  <a:pt x="127272" y="47020"/>
                </a:lnTo>
                <a:lnTo>
                  <a:pt x="127897" y="48277"/>
                </a:lnTo>
                <a:lnTo>
                  <a:pt x="128521" y="55176"/>
                </a:lnTo>
                <a:lnTo>
                  <a:pt x="129777" y="77746"/>
                </a:lnTo>
                <a:lnTo>
                  <a:pt x="129777" y="84637"/>
                </a:lnTo>
                <a:lnTo>
                  <a:pt x="130402" y="87150"/>
                </a:lnTo>
                <a:lnTo>
                  <a:pt x="131034" y="90280"/>
                </a:lnTo>
                <a:lnTo>
                  <a:pt x="131658" y="90912"/>
                </a:lnTo>
                <a:lnTo>
                  <a:pt x="132283" y="87150"/>
                </a:lnTo>
                <a:lnTo>
                  <a:pt x="132915" y="79627"/>
                </a:lnTo>
                <a:lnTo>
                  <a:pt x="132915" y="72103"/>
                </a:lnTo>
                <a:lnTo>
                  <a:pt x="133539" y="63324"/>
                </a:lnTo>
                <a:lnTo>
                  <a:pt x="134163" y="63948"/>
                </a:lnTo>
                <a:lnTo>
                  <a:pt x="134795" y="69591"/>
                </a:lnTo>
                <a:lnTo>
                  <a:pt x="135420" y="77746"/>
                </a:lnTo>
                <a:lnTo>
                  <a:pt x="135420" y="87150"/>
                </a:lnTo>
                <a:lnTo>
                  <a:pt x="136044" y="95298"/>
                </a:lnTo>
                <a:lnTo>
                  <a:pt x="136676" y="104078"/>
                </a:lnTo>
                <a:lnTo>
                  <a:pt x="137301" y="112225"/>
                </a:lnTo>
                <a:lnTo>
                  <a:pt x="137925" y="115987"/>
                </a:lnTo>
                <a:lnTo>
                  <a:pt x="138557" y="114731"/>
                </a:lnTo>
                <a:lnTo>
                  <a:pt x="138557" y="108464"/>
                </a:lnTo>
                <a:lnTo>
                  <a:pt x="139182" y="100316"/>
                </a:lnTo>
                <a:lnTo>
                  <a:pt x="139806" y="91536"/>
                </a:lnTo>
                <a:lnTo>
                  <a:pt x="140438" y="84013"/>
                </a:lnTo>
                <a:lnTo>
                  <a:pt x="141062" y="81508"/>
                </a:lnTo>
                <a:lnTo>
                  <a:pt x="141062" y="83388"/>
                </a:lnTo>
                <a:lnTo>
                  <a:pt x="141687" y="88399"/>
                </a:lnTo>
                <a:lnTo>
                  <a:pt x="142319" y="94673"/>
                </a:lnTo>
                <a:lnTo>
                  <a:pt x="142943" y="99060"/>
                </a:lnTo>
                <a:lnTo>
                  <a:pt x="143568" y="102821"/>
                </a:lnTo>
                <a:lnTo>
                  <a:pt x="144200" y="105326"/>
                </a:lnTo>
                <a:lnTo>
                  <a:pt x="144200" y="104078"/>
                </a:lnTo>
                <a:lnTo>
                  <a:pt x="144824" y="99060"/>
                </a:lnTo>
                <a:lnTo>
                  <a:pt x="146080" y="81508"/>
                </a:lnTo>
                <a:lnTo>
                  <a:pt x="146705" y="71471"/>
                </a:lnTo>
                <a:lnTo>
                  <a:pt x="147329" y="57057"/>
                </a:lnTo>
                <a:lnTo>
                  <a:pt x="147329" y="52039"/>
                </a:lnTo>
                <a:lnTo>
                  <a:pt x="147961" y="58305"/>
                </a:lnTo>
                <a:lnTo>
                  <a:pt x="148586" y="70847"/>
                </a:lnTo>
                <a:lnTo>
                  <a:pt x="149210" y="86518"/>
                </a:lnTo>
                <a:lnTo>
                  <a:pt x="149842" y="99684"/>
                </a:lnTo>
                <a:lnTo>
                  <a:pt x="149842" y="110969"/>
                </a:lnTo>
                <a:lnTo>
                  <a:pt x="150467" y="121005"/>
                </a:lnTo>
                <a:lnTo>
                  <a:pt x="151091" y="127272"/>
                </a:lnTo>
                <a:lnTo>
                  <a:pt x="151723" y="128528"/>
                </a:lnTo>
                <a:lnTo>
                  <a:pt x="152347" y="124767"/>
                </a:lnTo>
                <a:lnTo>
                  <a:pt x="152972" y="116611"/>
                </a:lnTo>
                <a:lnTo>
                  <a:pt x="152972" y="102821"/>
                </a:lnTo>
                <a:lnTo>
                  <a:pt x="153604" y="93417"/>
                </a:lnTo>
                <a:lnTo>
                  <a:pt x="154228" y="89031"/>
                </a:lnTo>
                <a:lnTo>
                  <a:pt x="154853" y="89655"/>
                </a:lnTo>
              </a:path>
            </a:pathLst>
          </a:custGeom>
          <a:ln w="22570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795605" y="3169132"/>
            <a:ext cx="154940" cy="222250"/>
          </a:xfrm>
          <a:custGeom>
            <a:avLst/>
            <a:gdLst/>
            <a:ahLst/>
            <a:cxnLst/>
            <a:rect l="l" t="t" r="r" b="b"/>
            <a:pathLst>
              <a:path w="154939" h="222250">
                <a:moveTo>
                  <a:pt x="0" y="221306"/>
                </a:moveTo>
                <a:lnTo>
                  <a:pt x="631" y="211278"/>
                </a:lnTo>
                <a:lnTo>
                  <a:pt x="1256" y="201874"/>
                </a:lnTo>
                <a:lnTo>
                  <a:pt x="1880" y="189964"/>
                </a:lnTo>
                <a:lnTo>
                  <a:pt x="1880" y="181809"/>
                </a:lnTo>
                <a:lnTo>
                  <a:pt x="2512" y="183065"/>
                </a:lnTo>
                <a:lnTo>
                  <a:pt x="3137" y="183690"/>
                </a:lnTo>
                <a:lnTo>
                  <a:pt x="3761" y="192469"/>
                </a:lnTo>
                <a:lnTo>
                  <a:pt x="4393" y="209397"/>
                </a:lnTo>
                <a:lnTo>
                  <a:pt x="5018" y="220058"/>
                </a:lnTo>
                <a:lnTo>
                  <a:pt x="5018" y="221938"/>
                </a:lnTo>
                <a:lnTo>
                  <a:pt x="5642" y="220058"/>
                </a:lnTo>
                <a:lnTo>
                  <a:pt x="6274" y="220058"/>
                </a:lnTo>
                <a:lnTo>
                  <a:pt x="6898" y="213783"/>
                </a:lnTo>
                <a:lnTo>
                  <a:pt x="7523" y="201249"/>
                </a:lnTo>
                <a:lnTo>
                  <a:pt x="7523" y="188708"/>
                </a:lnTo>
                <a:lnTo>
                  <a:pt x="8155" y="170524"/>
                </a:lnTo>
                <a:lnTo>
                  <a:pt x="8779" y="159871"/>
                </a:lnTo>
                <a:lnTo>
                  <a:pt x="9404" y="163000"/>
                </a:lnTo>
                <a:lnTo>
                  <a:pt x="10036" y="169275"/>
                </a:lnTo>
                <a:lnTo>
                  <a:pt x="10660" y="179928"/>
                </a:lnTo>
                <a:lnTo>
                  <a:pt x="10660" y="194350"/>
                </a:lnTo>
                <a:lnTo>
                  <a:pt x="11285" y="205011"/>
                </a:lnTo>
                <a:lnTo>
                  <a:pt x="11916" y="211278"/>
                </a:lnTo>
                <a:lnTo>
                  <a:pt x="12541" y="213159"/>
                </a:lnTo>
                <a:lnTo>
                  <a:pt x="13165" y="206260"/>
                </a:lnTo>
                <a:lnTo>
                  <a:pt x="13797" y="198736"/>
                </a:lnTo>
                <a:lnTo>
                  <a:pt x="13797" y="189332"/>
                </a:lnTo>
                <a:lnTo>
                  <a:pt x="14422" y="175542"/>
                </a:lnTo>
                <a:lnTo>
                  <a:pt x="15046" y="159871"/>
                </a:lnTo>
                <a:lnTo>
                  <a:pt x="15678" y="146073"/>
                </a:lnTo>
                <a:lnTo>
                  <a:pt x="16303" y="146705"/>
                </a:lnTo>
                <a:lnTo>
                  <a:pt x="16303" y="156734"/>
                </a:lnTo>
                <a:lnTo>
                  <a:pt x="16927" y="166138"/>
                </a:lnTo>
                <a:lnTo>
                  <a:pt x="17559" y="172405"/>
                </a:lnTo>
                <a:lnTo>
                  <a:pt x="18183" y="176798"/>
                </a:lnTo>
                <a:lnTo>
                  <a:pt x="18808" y="179304"/>
                </a:lnTo>
                <a:lnTo>
                  <a:pt x="19440" y="180560"/>
                </a:lnTo>
                <a:lnTo>
                  <a:pt x="20689" y="173037"/>
                </a:lnTo>
                <a:lnTo>
                  <a:pt x="21321" y="168643"/>
                </a:lnTo>
                <a:lnTo>
                  <a:pt x="21945" y="162376"/>
                </a:lnTo>
                <a:lnTo>
                  <a:pt x="22570" y="156734"/>
                </a:lnTo>
                <a:lnTo>
                  <a:pt x="22570" y="154853"/>
                </a:lnTo>
                <a:lnTo>
                  <a:pt x="23202" y="157358"/>
                </a:lnTo>
                <a:lnTo>
                  <a:pt x="23826" y="163000"/>
                </a:lnTo>
                <a:lnTo>
                  <a:pt x="24450" y="169899"/>
                </a:lnTo>
                <a:lnTo>
                  <a:pt x="25082" y="174917"/>
                </a:lnTo>
                <a:lnTo>
                  <a:pt x="25082" y="179928"/>
                </a:lnTo>
                <a:lnTo>
                  <a:pt x="25707" y="183690"/>
                </a:lnTo>
                <a:lnTo>
                  <a:pt x="26331" y="185571"/>
                </a:lnTo>
                <a:lnTo>
                  <a:pt x="26963" y="186203"/>
                </a:lnTo>
                <a:lnTo>
                  <a:pt x="27588" y="184322"/>
                </a:lnTo>
                <a:lnTo>
                  <a:pt x="28212" y="180560"/>
                </a:lnTo>
                <a:lnTo>
                  <a:pt x="28212" y="176166"/>
                </a:lnTo>
                <a:lnTo>
                  <a:pt x="28844" y="176166"/>
                </a:lnTo>
                <a:lnTo>
                  <a:pt x="29468" y="179304"/>
                </a:lnTo>
                <a:lnTo>
                  <a:pt x="30093" y="183690"/>
                </a:lnTo>
                <a:lnTo>
                  <a:pt x="30725" y="187451"/>
                </a:lnTo>
                <a:lnTo>
                  <a:pt x="31349" y="192469"/>
                </a:lnTo>
                <a:lnTo>
                  <a:pt x="31349" y="199368"/>
                </a:lnTo>
                <a:lnTo>
                  <a:pt x="31974" y="203755"/>
                </a:lnTo>
                <a:lnTo>
                  <a:pt x="32606" y="203755"/>
                </a:lnTo>
                <a:lnTo>
                  <a:pt x="33230" y="199368"/>
                </a:lnTo>
                <a:lnTo>
                  <a:pt x="33855" y="191845"/>
                </a:lnTo>
                <a:lnTo>
                  <a:pt x="33855" y="186203"/>
                </a:lnTo>
                <a:lnTo>
                  <a:pt x="34487" y="176798"/>
                </a:lnTo>
                <a:lnTo>
                  <a:pt x="35111" y="166762"/>
                </a:lnTo>
                <a:lnTo>
                  <a:pt x="35735" y="160495"/>
                </a:lnTo>
                <a:lnTo>
                  <a:pt x="36367" y="157358"/>
                </a:lnTo>
                <a:lnTo>
                  <a:pt x="36992" y="161120"/>
                </a:lnTo>
                <a:lnTo>
                  <a:pt x="36992" y="168643"/>
                </a:lnTo>
                <a:lnTo>
                  <a:pt x="37616" y="174286"/>
                </a:lnTo>
                <a:lnTo>
                  <a:pt x="38248" y="177423"/>
                </a:lnTo>
                <a:lnTo>
                  <a:pt x="38873" y="178047"/>
                </a:lnTo>
                <a:lnTo>
                  <a:pt x="39497" y="175542"/>
                </a:lnTo>
                <a:lnTo>
                  <a:pt x="39497" y="171156"/>
                </a:lnTo>
                <a:lnTo>
                  <a:pt x="40129" y="164881"/>
                </a:lnTo>
                <a:lnTo>
                  <a:pt x="40754" y="161752"/>
                </a:lnTo>
                <a:lnTo>
                  <a:pt x="41378" y="160495"/>
                </a:lnTo>
                <a:lnTo>
                  <a:pt x="42010" y="158614"/>
                </a:lnTo>
                <a:lnTo>
                  <a:pt x="42634" y="157358"/>
                </a:lnTo>
                <a:lnTo>
                  <a:pt x="42634" y="157990"/>
                </a:lnTo>
                <a:lnTo>
                  <a:pt x="43259" y="163632"/>
                </a:lnTo>
                <a:lnTo>
                  <a:pt x="43891" y="170524"/>
                </a:lnTo>
                <a:lnTo>
                  <a:pt x="44515" y="173661"/>
                </a:lnTo>
                <a:lnTo>
                  <a:pt x="45772" y="178679"/>
                </a:lnTo>
                <a:lnTo>
                  <a:pt x="45772" y="179304"/>
                </a:lnTo>
                <a:lnTo>
                  <a:pt x="46396" y="178679"/>
                </a:lnTo>
                <a:lnTo>
                  <a:pt x="47020" y="173037"/>
                </a:lnTo>
                <a:lnTo>
                  <a:pt x="47652" y="160495"/>
                </a:lnTo>
                <a:lnTo>
                  <a:pt x="48277" y="146073"/>
                </a:lnTo>
                <a:lnTo>
                  <a:pt x="48277" y="137301"/>
                </a:lnTo>
                <a:lnTo>
                  <a:pt x="48901" y="134163"/>
                </a:lnTo>
                <a:lnTo>
                  <a:pt x="49533" y="133539"/>
                </a:lnTo>
                <a:lnTo>
                  <a:pt x="50158" y="135420"/>
                </a:lnTo>
                <a:lnTo>
                  <a:pt x="50782" y="142311"/>
                </a:lnTo>
                <a:lnTo>
                  <a:pt x="51414" y="151715"/>
                </a:lnTo>
                <a:lnTo>
                  <a:pt x="51414" y="157990"/>
                </a:lnTo>
                <a:lnTo>
                  <a:pt x="52039" y="163632"/>
                </a:lnTo>
                <a:lnTo>
                  <a:pt x="52663" y="166762"/>
                </a:lnTo>
                <a:lnTo>
                  <a:pt x="53295" y="166138"/>
                </a:lnTo>
                <a:lnTo>
                  <a:pt x="53919" y="163632"/>
                </a:lnTo>
                <a:lnTo>
                  <a:pt x="54544" y="157358"/>
                </a:lnTo>
                <a:lnTo>
                  <a:pt x="54544" y="148586"/>
                </a:lnTo>
                <a:lnTo>
                  <a:pt x="55176" y="138550"/>
                </a:lnTo>
                <a:lnTo>
                  <a:pt x="55800" y="135420"/>
                </a:lnTo>
                <a:lnTo>
                  <a:pt x="56425" y="137301"/>
                </a:lnTo>
                <a:lnTo>
                  <a:pt x="57057" y="140430"/>
                </a:lnTo>
                <a:lnTo>
                  <a:pt x="57057" y="147954"/>
                </a:lnTo>
                <a:lnTo>
                  <a:pt x="57681" y="155477"/>
                </a:lnTo>
                <a:lnTo>
                  <a:pt x="58313" y="159871"/>
                </a:lnTo>
                <a:lnTo>
                  <a:pt x="58937" y="161120"/>
                </a:lnTo>
                <a:lnTo>
                  <a:pt x="59562" y="159239"/>
                </a:lnTo>
                <a:lnTo>
                  <a:pt x="60194" y="151091"/>
                </a:lnTo>
                <a:lnTo>
                  <a:pt x="60194" y="141687"/>
                </a:lnTo>
                <a:lnTo>
                  <a:pt x="60818" y="132907"/>
                </a:lnTo>
                <a:lnTo>
                  <a:pt x="61443" y="119741"/>
                </a:lnTo>
                <a:lnTo>
                  <a:pt x="62075" y="110969"/>
                </a:lnTo>
                <a:lnTo>
                  <a:pt x="62699" y="108456"/>
                </a:lnTo>
                <a:lnTo>
                  <a:pt x="63324" y="111593"/>
                </a:lnTo>
                <a:lnTo>
                  <a:pt x="63324" y="122878"/>
                </a:lnTo>
                <a:lnTo>
                  <a:pt x="63956" y="137925"/>
                </a:lnTo>
                <a:lnTo>
                  <a:pt x="64580" y="152347"/>
                </a:lnTo>
                <a:lnTo>
                  <a:pt x="65204" y="158614"/>
                </a:lnTo>
                <a:lnTo>
                  <a:pt x="65836" y="163632"/>
                </a:lnTo>
                <a:lnTo>
                  <a:pt x="65836" y="168643"/>
                </a:lnTo>
                <a:lnTo>
                  <a:pt x="66461" y="167394"/>
                </a:lnTo>
                <a:lnTo>
                  <a:pt x="67085" y="159871"/>
                </a:lnTo>
                <a:lnTo>
                  <a:pt x="67717" y="150467"/>
                </a:lnTo>
                <a:lnTo>
                  <a:pt x="68342" y="134788"/>
                </a:lnTo>
                <a:lnTo>
                  <a:pt x="68966" y="123503"/>
                </a:lnTo>
                <a:lnTo>
                  <a:pt x="68966" y="122878"/>
                </a:lnTo>
                <a:lnTo>
                  <a:pt x="69598" y="132907"/>
                </a:lnTo>
                <a:lnTo>
                  <a:pt x="70222" y="146073"/>
                </a:lnTo>
                <a:lnTo>
                  <a:pt x="70847" y="154228"/>
                </a:lnTo>
                <a:lnTo>
                  <a:pt x="71479" y="158614"/>
                </a:lnTo>
                <a:lnTo>
                  <a:pt x="72103" y="162376"/>
                </a:lnTo>
                <a:lnTo>
                  <a:pt x="72103" y="163632"/>
                </a:lnTo>
                <a:lnTo>
                  <a:pt x="72728" y="156734"/>
                </a:lnTo>
                <a:lnTo>
                  <a:pt x="73360" y="147329"/>
                </a:lnTo>
                <a:lnTo>
                  <a:pt x="73984" y="134163"/>
                </a:lnTo>
                <a:lnTo>
                  <a:pt x="74609" y="117860"/>
                </a:lnTo>
                <a:lnTo>
                  <a:pt x="74609" y="99684"/>
                </a:lnTo>
                <a:lnTo>
                  <a:pt x="75241" y="90280"/>
                </a:lnTo>
                <a:lnTo>
                  <a:pt x="75865" y="92785"/>
                </a:lnTo>
                <a:lnTo>
                  <a:pt x="76489" y="99052"/>
                </a:lnTo>
                <a:lnTo>
                  <a:pt x="77746" y="116611"/>
                </a:lnTo>
                <a:lnTo>
                  <a:pt x="77746" y="122878"/>
                </a:lnTo>
                <a:lnTo>
                  <a:pt x="78370" y="126640"/>
                </a:lnTo>
                <a:lnTo>
                  <a:pt x="79002" y="129145"/>
                </a:lnTo>
                <a:lnTo>
                  <a:pt x="79627" y="129777"/>
                </a:lnTo>
                <a:lnTo>
                  <a:pt x="80251" y="127897"/>
                </a:lnTo>
                <a:lnTo>
                  <a:pt x="80883" y="122254"/>
                </a:lnTo>
                <a:lnTo>
                  <a:pt x="80883" y="113474"/>
                </a:lnTo>
                <a:lnTo>
                  <a:pt x="81508" y="105326"/>
                </a:lnTo>
                <a:lnTo>
                  <a:pt x="82132" y="98428"/>
                </a:lnTo>
                <a:lnTo>
                  <a:pt x="82764" y="94666"/>
                </a:lnTo>
                <a:lnTo>
                  <a:pt x="83388" y="92161"/>
                </a:lnTo>
                <a:lnTo>
                  <a:pt x="83388" y="93409"/>
                </a:lnTo>
                <a:lnTo>
                  <a:pt x="84013" y="94666"/>
                </a:lnTo>
                <a:lnTo>
                  <a:pt x="84645" y="94666"/>
                </a:lnTo>
                <a:lnTo>
                  <a:pt x="85269" y="95290"/>
                </a:lnTo>
                <a:lnTo>
                  <a:pt x="85894" y="94041"/>
                </a:lnTo>
                <a:lnTo>
                  <a:pt x="86526" y="90904"/>
                </a:lnTo>
                <a:lnTo>
                  <a:pt x="86526" y="88399"/>
                </a:lnTo>
                <a:lnTo>
                  <a:pt x="87150" y="85886"/>
                </a:lnTo>
                <a:lnTo>
                  <a:pt x="87774" y="80244"/>
                </a:lnTo>
                <a:lnTo>
                  <a:pt x="88406" y="75233"/>
                </a:lnTo>
                <a:lnTo>
                  <a:pt x="89031" y="76482"/>
                </a:lnTo>
                <a:lnTo>
                  <a:pt x="89031" y="80244"/>
                </a:lnTo>
                <a:lnTo>
                  <a:pt x="89655" y="85886"/>
                </a:lnTo>
                <a:lnTo>
                  <a:pt x="90287" y="95922"/>
                </a:lnTo>
                <a:lnTo>
                  <a:pt x="90912" y="107207"/>
                </a:lnTo>
                <a:lnTo>
                  <a:pt x="91536" y="120998"/>
                </a:lnTo>
                <a:lnTo>
                  <a:pt x="92168" y="129145"/>
                </a:lnTo>
                <a:lnTo>
                  <a:pt x="92168" y="132283"/>
                </a:lnTo>
                <a:lnTo>
                  <a:pt x="92793" y="132907"/>
                </a:lnTo>
                <a:lnTo>
                  <a:pt x="93417" y="126016"/>
                </a:lnTo>
                <a:lnTo>
                  <a:pt x="94049" y="116611"/>
                </a:lnTo>
                <a:lnTo>
                  <a:pt x="94673" y="105951"/>
                </a:lnTo>
                <a:lnTo>
                  <a:pt x="95298" y="92161"/>
                </a:lnTo>
                <a:lnTo>
                  <a:pt x="95298" y="81500"/>
                </a:lnTo>
                <a:lnTo>
                  <a:pt x="95930" y="78995"/>
                </a:lnTo>
                <a:lnTo>
                  <a:pt x="96554" y="80244"/>
                </a:lnTo>
                <a:lnTo>
                  <a:pt x="97179" y="85262"/>
                </a:lnTo>
                <a:lnTo>
                  <a:pt x="97811" y="94041"/>
                </a:lnTo>
                <a:lnTo>
                  <a:pt x="97811" y="99684"/>
                </a:lnTo>
                <a:lnTo>
                  <a:pt x="98435" y="102189"/>
                </a:lnTo>
                <a:lnTo>
                  <a:pt x="99060" y="107207"/>
                </a:lnTo>
                <a:lnTo>
                  <a:pt x="99691" y="110969"/>
                </a:lnTo>
                <a:lnTo>
                  <a:pt x="100316" y="109088"/>
                </a:lnTo>
                <a:lnTo>
                  <a:pt x="100940" y="101565"/>
                </a:lnTo>
                <a:lnTo>
                  <a:pt x="100940" y="90904"/>
                </a:lnTo>
                <a:lnTo>
                  <a:pt x="101572" y="79619"/>
                </a:lnTo>
                <a:lnTo>
                  <a:pt x="102197" y="75857"/>
                </a:lnTo>
                <a:lnTo>
                  <a:pt x="102821" y="80876"/>
                </a:lnTo>
                <a:lnTo>
                  <a:pt x="103453" y="91529"/>
                </a:lnTo>
                <a:lnTo>
                  <a:pt x="104078" y="104070"/>
                </a:lnTo>
                <a:lnTo>
                  <a:pt x="104078" y="112218"/>
                </a:lnTo>
                <a:lnTo>
                  <a:pt x="104702" y="117236"/>
                </a:lnTo>
                <a:lnTo>
                  <a:pt x="105334" y="119117"/>
                </a:lnTo>
                <a:lnTo>
                  <a:pt x="105958" y="117860"/>
                </a:lnTo>
                <a:lnTo>
                  <a:pt x="106583" y="113474"/>
                </a:lnTo>
                <a:lnTo>
                  <a:pt x="106583" y="103446"/>
                </a:lnTo>
                <a:lnTo>
                  <a:pt x="107215" y="90904"/>
                </a:lnTo>
                <a:lnTo>
                  <a:pt x="107839" y="79619"/>
                </a:lnTo>
                <a:lnTo>
                  <a:pt x="108464" y="66453"/>
                </a:lnTo>
                <a:lnTo>
                  <a:pt x="109096" y="59554"/>
                </a:lnTo>
                <a:lnTo>
                  <a:pt x="109720" y="55793"/>
                </a:lnTo>
                <a:lnTo>
                  <a:pt x="109720" y="53912"/>
                </a:lnTo>
                <a:lnTo>
                  <a:pt x="110345" y="57674"/>
                </a:lnTo>
                <a:lnTo>
                  <a:pt x="110977" y="62067"/>
                </a:lnTo>
                <a:lnTo>
                  <a:pt x="111601" y="65197"/>
                </a:lnTo>
                <a:lnTo>
                  <a:pt x="112225" y="67078"/>
                </a:lnTo>
                <a:lnTo>
                  <a:pt x="112857" y="69591"/>
                </a:lnTo>
                <a:lnTo>
                  <a:pt x="112857" y="65829"/>
                </a:lnTo>
                <a:lnTo>
                  <a:pt x="113482" y="61435"/>
                </a:lnTo>
                <a:lnTo>
                  <a:pt x="114106" y="58930"/>
                </a:lnTo>
                <a:lnTo>
                  <a:pt x="114738" y="53912"/>
                </a:lnTo>
                <a:lnTo>
                  <a:pt x="115363" y="48269"/>
                </a:lnTo>
                <a:lnTo>
                  <a:pt x="115363" y="43259"/>
                </a:lnTo>
                <a:lnTo>
                  <a:pt x="115987" y="43883"/>
                </a:lnTo>
                <a:lnTo>
                  <a:pt x="116619" y="48901"/>
                </a:lnTo>
                <a:lnTo>
                  <a:pt x="117243" y="55168"/>
                </a:lnTo>
                <a:lnTo>
                  <a:pt x="117868" y="63316"/>
                </a:lnTo>
                <a:lnTo>
                  <a:pt x="118500" y="68959"/>
                </a:lnTo>
                <a:lnTo>
                  <a:pt x="118500" y="71471"/>
                </a:lnTo>
                <a:lnTo>
                  <a:pt x="119124" y="70839"/>
                </a:lnTo>
                <a:lnTo>
                  <a:pt x="119749" y="67078"/>
                </a:lnTo>
                <a:lnTo>
                  <a:pt x="120381" y="60811"/>
                </a:lnTo>
                <a:lnTo>
                  <a:pt x="121005" y="53287"/>
                </a:lnTo>
                <a:lnTo>
                  <a:pt x="121630" y="39497"/>
                </a:lnTo>
                <a:lnTo>
                  <a:pt x="121630" y="24450"/>
                </a:lnTo>
                <a:lnTo>
                  <a:pt x="122262" y="18176"/>
                </a:lnTo>
                <a:lnTo>
                  <a:pt x="122886" y="19432"/>
                </a:lnTo>
                <a:lnTo>
                  <a:pt x="123510" y="31974"/>
                </a:lnTo>
                <a:lnTo>
                  <a:pt x="124142" y="53287"/>
                </a:lnTo>
                <a:lnTo>
                  <a:pt x="124142" y="70215"/>
                </a:lnTo>
                <a:lnTo>
                  <a:pt x="124767" y="84005"/>
                </a:lnTo>
                <a:lnTo>
                  <a:pt x="125391" y="99052"/>
                </a:lnTo>
                <a:lnTo>
                  <a:pt x="126023" y="107207"/>
                </a:lnTo>
                <a:lnTo>
                  <a:pt x="126648" y="109088"/>
                </a:lnTo>
                <a:lnTo>
                  <a:pt x="127272" y="101565"/>
                </a:lnTo>
                <a:lnTo>
                  <a:pt x="127272" y="84637"/>
                </a:lnTo>
                <a:lnTo>
                  <a:pt x="127904" y="64572"/>
                </a:lnTo>
                <a:lnTo>
                  <a:pt x="128528" y="53287"/>
                </a:lnTo>
                <a:lnTo>
                  <a:pt x="129153" y="53287"/>
                </a:lnTo>
                <a:lnTo>
                  <a:pt x="129785" y="59554"/>
                </a:lnTo>
                <a:lnTo>
                  <a:pt x="130409" y="72720"/>
                </a:lnTo>
                <a:lnTo>
                  <a:pt x="130409" y="85262"/>
                </a:lnTo>
                <a:lnTo>
                  <a:pt x="131034" y="99052"/>
                </a:lnTo>
                <a:lnTo>
                  <a:pt x="131666" y="107832"/>
                </a:lnTo>
                <a:lnTo>
                  <a:pt x="132290" y="112850"/>
                </a:lnTo>
                <a:lnTo>
                  <a:pt x="132915" y="110969"/>
                </a:lnTo>
                <a:lnTo>
                  <a:pt x="132915" y="100308"/>
                </a:lnTo>
                <a:lnTo>
                  <a:pt x="133547" y="85262"/>
                </a:lnTo>
                <a:lnTo>
                  <a:pt x="134171" y="70839"/>
                </a:lnTo>
                <a:lnTo>
                  <a:pt x="134795" y="50782"/>
                </a:lnTo>
                <a:lnTo>
                  <a:pt x="135427" y="38241"/>
                </a:lnTo>
                <a:lnTo>
                  <a:pt x="136052" y="37616"/>
                </a:lnTo>
                <a:lnTo>
                  <a:pt x="136052" y="38865"/>
                </a:lnTo>
                <a:lnTo>
                  <a:pt x="136676" y="43883"/>
                </a:lnTo>
                <a:lnTo>
                  <a:pt x="137933" y="56425"/>
                </a:lnTo>
                <a:lnTo>
                  <a:pt x="138557" y="61435"/>
                </a:lnTo>
                <a:lnTo>
                  <a:pt x="138557" y="63316"/>
                </a:lnTo>
                <a:lnTo>
                  <a:pt x="139189" y="59554"/>
                </a:lnTo>
                <a:lnTo>
                  <a:pt x="139814" y="53287"/>
                </a:lnTo>
                <a:lnTo>
                  <a:pt x="140438" y="48901"/>
                </a:lnTo>
                <a:lnTo>
                  <a:pt x="141070" y="43883"/>
                </a:lnTo>
                <a:lnTo>
                  <a:pt x="141694" y="36360"/>
                </a:lnTo>
                <a:lnTo>
                  <a:pt x="141694" y="30093"/>
                </a:lnTo>
                <a:lnTo>
                  <a:pt x="142319" y="28837"/>
                </a:lnTo>
                <a:lnTo>
                  <a:pt x="142951" y="30717"/>
                </a:lnTo>
                <a:lnTo>
                  <a:pt x="143575" y="35103"/>
                </a:lnTo>
                <a:lnTo>
                  <a:pt x="144200" y="38241"/>
                </a:lnTo>
                <a:lnTo>
                  <a:pt x="144832" y="39497"/>
                </a:lnTo>
                <a:lnTo>
                  <a:pt x="144832" y="40122"/>
                </a:lnTo>
                <a:lnTo>
                  <a:pt x="145456" y="37616"/>
                </a:lnTo>
                <a:lnTo>
                  <a:pt x="147337" y="24450"/>
                </a:lnTo>
                <a:lnTo>
                  <a:pt x="147337" y="18808"/>
                </a:lnTo>
                <a:lnTo>
                  <a:pt x="147961" y="8147"/>
                </a:lnTo>
                <a:lnTo>
                  <a:pt x="148593" y="1248"/>
                </a:lnTo>
                <a:lnTo>
                  <a:pt x="149218" y="0"/>
                </a:lnTo>
                <a:lnTo>
                  <a:pt x="149842" y="1880"/>
                </a:lnTo>
                <a:lnTo>
                  <a:pt x="150474" y="11909"/>
                </a:lnTo>
                <a:lnTo>
                  <a:pt x="150474" y="26331"/>
                </a:lnTo>
                <a:lnTo>
                  <a:pt x="151099" y="36984"/>
                </a:lnTo>
                <a:lnTo>
                  <a:pt x="151723" y="43259"/>
                </a:lnTo>
                <a:lnTo>
                  <a:pt x="152355" y="48269"/>
                </a:lnTo>
                <a:lnTo>
                  <a:pt x="152979" y="50782"/>
                </a:lnTo>
                <a:lnTo>
                  <a:pt x="153604" y="46389"/>
                </a:lnTo>
                <a:lnTo>
                  <a:pt x="153604" y="36360"/>
                </a:lnTo>
                <a:lnTo>
                  <a:pt x="154236" y="18808"/>
                </a:lnTo>
                <a:lnTo>
                  <a:pt x="154860" y="0"/>
                </a:lnTo>
              </a:path>
            </a:pathLst>
          </a:custGeom>
          <a:ln w="22570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640752" y="3334646"/>
            <a:ext cx="154940" cy="198120"/>
          </a:xfrm>
          <a:custGeom>
            <a:avLst/>
            <a:gdLst/>
            <a:ahLst/>
            <a:cxnLst/>
            <a:rect l="l" t="t" r="r" b="b"/>
            <a:pathLst>
              <a:path w="154939" h="198120">
                <a:moveTo>
                  <a:pt x="0" y="196856"/>
                </a:moveTo>
                <a:lnTo>
                  <a:pt x="624" y="196231"/>
                </a:lnTo>
                <a:lnTo>
                  <a:pt x="1256" y="198112"/>
                </a:lnTo>
                <a:lnTo>
                  <a:pt x="1880" y="194975"/>
                </a:lnTo>
                <a:lnTo>
                  <a:pt x="2505" y="189332"/>
                </a:lnTo>
                <a:lnTo>
                  <a:pt x="2505" y="180560"/>
                </a:lnTo>
                <a:lnTo>
                  <a:pt x="3137" y="168643"/>
                </a:lnTo>
                <a:lnTo>
                  <a:pt x="3761" y="161120"/>
                </a:lnTo>
                <a:lnTo>
                  <a:pt x="4386" y="157990"/>
                </a:lnTo>
                <a:lnTo>
                  <a:pt x="5017" y="156734"/>
                </a:lnTo>
                <a:lnTo>
                  <a:pt x="5017" y="160495"/>
                </a:lnTo>
                <a:lnTo>
                  <a:pt x="5642" y="164881"/>
                </a:lnTo>
                <a:lnTo>
                  <a:pt x="6898" y="169899"/>
                </a:lnTo>
                <a:lnTo>
                  <a:pt x="7523" y="170524"/>
                </a:lnTo>
                <a:lnTo>
                  <a:pt x="8147" y="168019"/>
                </a:lnTo>
                <a:lnTo>
                  <a:pt x="8147" y="161752"/>
                </a:lnTo>
                <a:lnTo>
                  <a:pt x="8779" y="156734"/>
                </a:lnTo>
                <a:lnTo>
                  <a:pt x="9404" y="150467"/>
                </a:lnTo>
                <a:lnTo>
                  <a:pt x="10028" y="139182"/>
                </a:lnTo>
                <a:lnTo>
                  <a:pt x="10660" y="125384"/>
                </a:lnTo>
                <a:lnTo>
                  <a:pt x="11284" y="120998"/>
                </a:lnTo>
                <a:lnTo>
                  <a:pt x="11284" y="122254"/>
                </a:lnTo>
                <a:lnTo>
                  <a:pt x="11909" y="126016"/>
                </a:lnTo>
                <a:lnTo>
                  <a:pt x="12541" y="130402"/>
                </a:lnTo>
                <a:lnTo>
                  <a:pt x="13165" y="136044"/>
                </a:lnTo>
                <a:lnTo>
                  <a:pt x="13790" y="139806"/>
                </a:lnTo>
                <a:lnTo>
                  <a:pt x="13790" y="142943"/>
                </a:lnTo>
                <a:lnTo>
                  <a:pt x="16927" y="126016"/>
                </a:lnTo>
                <a:lnTo>
                  <a:pt x="16927" y="118492"/>
                </a:lnTo>
                <a:lnTo>
                  <a:pt x="17551" y="113474"/>
                </a:lnTo>
                <a:lnTo>
                  <a:pt x="18183" y="112850"/>
                </a:lnTo>
                <a:lnTo>
                  <a:pt x="18808" y="115355"/>
                </a:lnTo>
                <a:lnTo>
                  <a:pt x="19432" y="118492"/>
                </a:lnTo>
                <a:lnTo>
                  <a:pt x="20064" y="120373"/>
                </a:lnTo>
                <a:lnTo>
                  <a:pt x="20064" y="122254"/>
                </a:lnTo>
                <a:lnTo>
                  <a:pt x="20688" y="123503"/>
                </a:lnTo>
                <a:lnTo>
                  <a:pt x="21313" y="121622"/>
                </a:lnTo>
                <a:lnTo>
                  <a:pt x="22569" y="109088"/>
                </a:lnTo>
                <a:lnTo>
                  <a:pt x="22569" y="104695"/>
                </a:lnTo>
                <a:lnTo>
                  <a:pt x="23826" y="89648"/>
                </a:lnTo>
                <a:lnTo>
                  <a:pt x="24450" y="90904"/>
                </a:lnTo>
                <a:lnTo>
                  <a:pt x="25075" y="95290"/>
                </a:lnTo>
                <a:lnTo>
                  <a:pt x="25707" y="100308"/>
                </a:lnTo>
                <a:lnTo>
                  <a:pt x="25707" y="107207"/>
                </a:lnTo>
                <a:lnTo>
                  <a:pt x="26956" y="119741"/>
                </a:lnTo>
                <a:lnTo>
                  <a:pt x="27588" y="125384"/>
                </a:lnTo>
                <a:lnTo>
                  <a:pt x="28212" y="123503"/>
                </a:lnTo>
                <a:lnTo>
                  <a:pt x="28837" y="120998"/>
                </a:lnTo>
                <a:lnTo>
                  <a:pt x="28837" y="115980"/>
                </a:lnTo>
                <a:lnTo>
                  <a:pt x="30093" y="94666"/>
                </a:lnTo>
                <a:lnTo>
                  <a:pt x="30717" y="88399"/>
                </a:lnTo>
                <a:lnTo>
                  <a:pt x="31349" y="89023"/>
                </a:lnTo>
                <a:lnTo>
                  <a:pt x="31349" y="93409"/>
                </a:lnTo>
                <a:lnTo>
                  <a:pt x="31973" y="100308"/>
                </a:lnTo>
                <a:lnTo>
                  <a:pt x="32598" y="104070"/>
                </a:lnTo>
                <a:lnTo>
                  <a:pt x="33230" y="109713"/>
                </a:lnTo>
                <a:lnTo>
                  <a:pt x="33854" y="114099"/>
                </a:lnTo>
                <a:lnTo>
                  <a:pt x="34479" y="113474"/>
                </a:lnTo>
                <a:lnTo>
                  <a:pt x="34479" y="108456"/>
                </a:lnTo>
                <a:lnTo>
                  <a:pt x="35111" y="99684"/>
                </a:lnTo>
                <a:lnTo>
                  <a:pt x="36992" y="77114"/>
                </a:lnTo>
                <a:lnTo>
                  <a:pt x="36992" y="70839"/>
                </a:lnTo>
                <a:lnTo>
                  <a:pt x="37616" y="70215"/>
                </a:lnTo>
                <a:lnTo>
                  <a:pt x="38241" y="72096"/>
                </a:lnTo>
                <a:lnTo>
                  <a:pt x="38873" y="75857"/>
                </a:lnTo>
                <a:lnTo>
                  <a:pt x="40121" y="89648"/>
                </a:lnTo>
                <a:lnTo>
                  <a:pt x="40121" y="94666"/>
                </a:lnTo>
                <a:lnTo>
                  <a:pt x="40754" y="94666"/>
                </a:lnTo>
                <a:lnTo>
                  <a:pt x="41378" y="90904"/>
                </a:lnTo>
                <a:lnTo>
                  <a:pt x="42002" y="85886"/>
                </a:lnTo>
                <a:lnTo>
                  <a:pt x="42634" y="78995"/>
                </a:lnTo>
                <a:lnTo>
                  <a:pt x="43258" y="71471"/>
                </a:lnTo>
                <a:lnTo>
                  <a:pt x="43258" y="65197"/>
                </a:lnTo>
                <a:lnTo>
                  <a:pt x="43883" y="62067"/>
                </a:lnTo>
                <a:lnTo>
                  <a:pt x="44515" y="63948"/>
                </a:lnTo>
                <a:lnTo>
                  <a:pt x="45139" y="66453"/>
                </a:lnTo>
                <a:lnTo>
                  <a:pt x="45764" y="71471"/>
                </a:lnTo>
                <a:lnTo>
                  <a:pt x="45764" y="75857"/>
                </a:lnTo>
                <a:lnTo>
                  <a:pt x="46396" y="79619"/>
                </a:lnTo>
                <a:lnTo>
                  <a:pt x="47020" y="85262"/>
                </a:lnTo>
                <a:lnTo>
                  <a:pt x="47645" y="87143"/>
                </a:lnTo>
                <a:lnTo>
                  <a:pt x="48277" y="85886"/>
                </a:lnTo>
                <a:lnTo>
                  <a:pt x="48901" y="82756"/>
                </a:lnTo>
                <a:lnTo>
                  <a:pt x="48901" y="80876"/>
                </a:lnTo>
                <a:lnTo>
                  <a:pt x="50158" y="69591"/>
                </a:lnTo>
                <a:lnTo>
                  <a:pt x="50782" y="68334"/>
                </a:lnTo>
                <a:lnTo>
                  <a:pt x="52039" y="74601"/>
                </a:lnTo>
                <a:lnTo>
                  <a:pt x="52039" y="77738"/>
                </a:lnTo>
                <a:lnTo>
                  <a:pt x="52663" y="82124"/>
                </a:lnTo>
                <a:lnTo>
                  <a:pt x="53919" y="89648"/>
                </a:lnTo>
                <a:lnTo>
                  <a:pt x="54544" y="89023"/>
                </a:lnTo>
                <a:lnTo>
                  <a:pt x="54544" y="81500"/>
                </a:lnTo>
                <a:lnTo>
                  <a:pt x="55168" y="73352"/>
                </a:lnTo>
                <a:lnTo>
                  <a:pt x="55800" y="63316"/>
                </a:lnTo>
                <a:lnTo>
                  <a:pt x="56425" y="54544"/>
                </a:lnTo>
                <a:lnTo>
                  <a:pt x="57056" y="49526"/>
                </a:lnTo>
                <a:lnTo>
                  <a:pt x="57681" y="50782"/>
                </a:lnTo>
                <a:lnTo>
                  <a:pt x="57681" y="52663"/>
                </a:lnTo>
                <a:lnTo>
                  <a:pt x="58305" y="55793"/>
                </a:lnTo>
                <a:lnTo>
                  <a:pt x="58937" y="61435"/>
                </a:lnTo>
                <a:lnTo>
                  <a:pt x="59562" y="65829"/>
                </a:lnTo>
                <a:lnTo>
                  <a:pt x="60818" y="75857"/>
                </a:lnTo>
                <a:lnTo>
                  <a:pt x="60818" y="77114"/>
                </a:lnTo>
                <a:lnTo>
                  <a:pt x="61443" y="76482"/>
                </a:lnTo>
                <a:lnTo>
                  <a:pt x="62067" y="70839"/>
                </a:lnTo>
                <a:lnTo>
                  <a:pt x="62699" y="64572"/>
                </a:lnTo>
                <a:lnTo>
                  <a:pt x="63324" y="54544"/>
                </a:lnTo>
                <a:lnTo>
                  <a:pt x="63324" y="46389"/>
                </a:lnTo>
                <a:lnTo>
                  <a:pt x="63948" y="46389"/>
                </a:lnTo>
                <a:lnTo>
                  <a:pt x="64580" y="47645"/>
                </a:lnTo>
                <a:lnTo>
                  <a:pt x="65204" y="49526"/>
                </a:lnTo>
                <a:lnTo>
                  <a:pt x="65829" y="53287"/>
                </a:lnTo>
                <a:lnTo>
                  <a:pt x="66461" y="55793"/>
                </a:lnTo>
                <a:lnTo>
                  <a:pt x="66461" y="58305"/>
                </a:lnTo>
                <a:lnTo>
                  <a:pt x="67085" y="62067"/>
                </a:lnTo>
                <a:lnTo>
                  <a:pt x="67710" y="65197"/>
                </a:lnTo>
                <a:lnTo>
                  <a:pt x="68341" y="62067"/>
                </a:lnTo>
                <a:lnTo>
                  <a:pt x="68966" y="57049"/>
                </a:lnTo>
                <a:lnTo>
                  <a:pt x="69591" y="52663"/>
                </a:lnTo>
                <a:lnTo>
                  <a:pt x="69591" y="38865"/>
                </a:lnTo>
                <a:lnTo>
                  <a:pt x="70222" y="25075"/>
                </a:lnTo>
                <a:lnTo>
                  <a:pt x="70847" y="21938"/>
                </a:lnTo>
                <a:lnTo>
                  <a:pt x="71471" y="24450"/>
                </a:lnTo>
                <a:lnTo>
                  <a:pt x="72103" y="33855"/>
                </a:lnTo>
                <a:lnTo>
                  <a:pt x="72103" y="44508"/>
                </a:lnTo>
                <a:lnTo>
                  <a:pt x="72728" y="55168"/>
                </a:lnTo>
                <a:lnTo>
                  <a:pt x="73352" y="63316"/>
                </a:lnTo>
                <a:lnTo>
                  <a:pt x="73984" y="68959"/>
                </a:lnTo>
                <a:lnTo>
                  <a:pt x="74609" y="73977"/>
                </a:lnTo>
                <a:lnTo>
                  <a:pt x="75233" y="71471"/>
                </a:lnTo>
                <a:lnTo>
                  <a:pt x="75233" y="60186"/>
                </a:lnTo>
                <a:lnTo>
                  <a:pt x="75865" y="48901"/>
                </a:lnTo>
                <a:lnTo>
                  <a:pt x="76489" y="33223"/>
                </a:lnTo>
                <a:lnTo>
                  <a:pt x="77114" y="18808"/>
                </a:lnTo>
                <a:lnTo>
                  <a:pt x="77746" y="16927"/>
                </a:lnTo>
                <a:lnTo>
                  <a:pt x="78370" y="23194"/>
                </a:lnTo>
                <a:lnTo>
                  <a:pt x="78370" y="31974"/>
                </a:lnTo>
                <a:lnTo>
                  <a:pt x="78995" y="43883"/>
                </a:lnTo>
                <a:lnTo>
                  <a:pt x="79627" y="53912"/>
                </a:lnTo>
                <a:lnTo>
                  <a:pt x="80251" y="61435"/>
                </a:lnTo>
                <a:lnTo>
                  <a:pt x="80876" y="65829"/>
                </a:lnTo>
                <a:lnTo>
                  <a:pt x="80876" y="67710"/>
                </a:lnTo>
                <a:lnTo>
                  <a:pt x="81507" y="61435"/>
                </a:lnTo>
                <a:lnTo>
                  <a:pt x="82132" y="47645"/>
                </a:lnTo>
                <a:lnTo>
                  <a:pt x="82756" y="33223"/>
                </a:lnTo>
                <a:lnTo>
                  <a:pt x="83388" y="15671"/>
                </a:lnTo>
                <a:lnTo>
                  <a:pt x="84013" y="5010"/>
                </a:lnTo>
                <a:lnTo>
                  <a:pt x="84013" y="5642"/>
                </a:lnTo>
                <a:lnTo>
                  <a:pt x="84637" y="13790"/>
                </a:lnTo>
                <a:lnTo>
                  <a:pt x="85269" y="24450"/>
                </a:lnTo>
                <a:lnTo>
                  <a:pt x="85893" y="33223"/>
                </a:lnTo>
                <a:lnTo>
                  <a:pt x="86518" y="41378"/>
                </a:lnTo>
                <a:lnTo>
                  <a:pt x="86518" y="48901"/>
                </a:lnTo>
                <a:lnTo>
                  <a:pt x="87150" y="52663"/>
                </a:lnTo>
                <a:lnTo>
                  <a:pt x="87774" y="50150"/>
                </a:lnTo>
                <a:lnTo>
                  <a:pt x="88399" y="42002"/>
                </a:lnTo>
                <a:lnTo>
                  <a:pt x="89031" y="31342"/>
                </a:lnTo>
                <a:lnTo>
                  <a:pt x="89655" y="17551"/>
                </a:lnTo>
                <a:lnTo>
                  <a:pt x="89655" y="4386"/>
                </a:lnTo>
                <a:lnTo>
                  <a:pt x="90280" y="0"/>
                </a:lnTo>
                <a:lnTo>
                  <a:pt x="90912" y="0"/>
                </a:lnTo>
                <a:lnTo>
                  <a:pt x="91536" y="6266"/>
                </a:lnTo>
                <a:lnTo>
                  <a:pt x="92161" y="20057"/>
                </a:lnTo>
                <a:lnTo>
                  <a:pt x="92793" y="35735"/>
                </a:lnTo>
                <a:lnTo>
                  <a:pt x="92793" y="46389"/>
                </a:lnTo>
                <a:lnTo>
                  <a:pt x="93417" y="52663"/>
                </a:lnTo>
                <a:lnTo>
                  <a:pt x="94041" y="58305"/>
                </a:lnTo>
                <a:lnTo>
                  <a:pt x="94673" y="59554"/>
                </a:lnTo>
                <a:lnTo>
                  <a:pt x="95298" y="55168"/>
                </a:lnTo>
                <a:lnTo>
                  <a:pt x="95298" y="48901"/>
                </a:lnTo>
                <a:lnTo>
                  <a:pt x="95922" y="36984"/>
                </a:lnTo>
                <a:lnTo>
                  <a:pt x="96554" y="20057"/>
                </a:lnTo>
                <a:lnTo>
                  <a:pt x="97178" y="12533"/>
                </a:lnTo>
                <a:lnTo>
                  <a:pt x="97803" y="11285"/>
                </a:lnTo>
                <a:lnTo>
                  <a:pt x="98435" y="13790"/>
                </a:lnTo>
                <a:lnTo>
                  <a:pt x="98435" y="23194"/>
                </a:lnTo>
                <a:lnTo>
                  <a:pt x="99059" y="33855"/>
                </a:lnTo>
                <a:lnTo>
                  <a:pt x="99684" y="43883"/>
                </a:lnTo>
                <a:lnTo>
                  <a:pt x="100316" y="50150"/>
                </a:lnTo>
                <a:lnTo>
                  <a:pt x="100940" y="51407"/>
                </a:lnTo>
                <a:lnTo>
                  <a:pt x="101565" y="45764"/>
                </a:lnTo>
                <a:lnTo>
                  <a:pt x="101565" y="37616"/>
                </a:lnTo>
                <a:lnTo>
                  <a:pt x="102197" y="29461"/>
                </a:lnTo>
                <a:lnTo>
                  <a:pt x="102821" y="18176"/>
                </a:lnTo>
                <a:lnTo>
                  <a:pt x="103446" y="7523"/>
                </a:lnTo>
                <a:lnTo>
                  <a:pt x="104078" y="5642"/>
                </a:lnTo>
                <a:lnTo>
                  <a:pt x="104078" y="8772"/>
                </a:lnTo>
                <a:lnTo>
                  <a:pt x="104702" y="17551"/>
                </a:lnTo>
                <a:lnTo>
                  <a:pt x="105326" y="30093"/>
                </a:lnTo>
                <a:lnTo>
                  <a:pt x="105959" y="41378"/>
                </a:lnTo>
                <a:lnTo>
                  <a:pt x="106583" y="53912"/>
                </a:lnTo>
                <a:lnTo>
                  <a:pt x="107207" y="62692"/>
                </a:lnTo>
                <a:lnTo>
                  <a:pt x="107207" y="67078"/>
                </a:lnTo>
                <a:lnTo>
                  <a:pt x="107839" y="67710"/>
                </a:lnTo>
                <a:lnTo>
                  <a:pt x="108464" y="61435"/>
                </a:lnTo>
                <a:lnTo>
                  <a:pt x="109088" y="47645"/>
                </a:lnTo>
                <a:lnTo>
                  <a:pt x="109720" y="28837"/>
                </a:lnTo>
                <a:lnTo>
                  <a:pt x="110344" y="12533"/>
                </a:lnTo>
                <a:lnTo>
                  <a:pt x="110344" y="8772"/>
                </a:lnTo>
                <a:lnTo>
                  <a:pt x="110969" y="14414"/>
                </a:lnTo>
                <a:lnTo>
                  <a:pt x="111601" y="26331"/>
                </a:lnTo>
                <a:lnTo>
                  <a:pt x="112225" y="35103"/>
                </a:lnTo>
                <a:lnTo>
                  <a:pt x="112850" y="37616"/>
                </a:lnTo>
                <a:lnTo>
                  <a:pt x="112850" y="40122"/>
                </a:lnTo>
                <a:lnTo>
                  <a:pt x="113482" y="42627"/>
                </a:lnTo>
                <a:lnTo>
                  <a:pt x="114106" y="42002"/>
                </a:lnTo>
                <a:lnTo>
                  <a:pt x="115363" y="39497"/>
                </a:lnTo>
                <a:lnTo>
                  <a:pt x="115987" y="34479"/>
                </a:lnTo>
                <a:lnTo>
                  <a:pt x="115987" y="31342"/>
                </a:lnTo>
                <a:lnTo>
                  <a:pt x="116611" y="29461"/>
                </a:lnTo>
                <a:lnTo>
                  <a:pt x="117244" y="28837"/>
                </a:lnTo>
                <a:lnTo>
                  <a:pt x="117868" y="30093"/>
                </a:lnTo>
                <a:lnTo>
                  <a:pt x="118492" y="31974"/>
                </a:lnTo>
                <a:lnTo>
                  <a:pt x="119124" y="35735"/>
                </a:lnTo>
                <a:lnTo>
                  <a:pt x="119124" y="36984"/>
                </a:lnTo>
                <a:lnTo>
                  <a:pt x="119749" y="38865"/>
                </a:lnTo>
                <a:lnTo>
                  <a:pt x="121005" y="46389"/>
                </a:lnTo>
                <a:lnTo>
                  <a:pt x="121630" y="48901"/>
                </a:lnTo>
                <a:lnTo>
                  <a:pt x="121630" y="47645"/>
                </a:lnTo>
                <a:lnTo>
                  <a:pt x="122254" y="46389"/>
                </a:lnTo>
                <a:lnTo>
                  <a:pt x="122886" y="43259"/>
                </a:lnTo>
                <a:lnTo>
                  <a:pt x="123510" y="38865"/>
                </a:lnTo>
                <a:lnTo>
                  <a:pt x="124135" y="36360"/>
                </a:lnTo>
                <a:lnTo>
                  <a:pt x="124767" y="37616"/>
                </a:lnTo>
                <a:lnTo>
                  <a:pt x="124767" y="40122"/>
                </a:lnTo>
                <a:lnTo>
                  <a:pt x="125391" y="43259"/>
                </a:lnTo>
                <a:lnTo>
                  <a:pt x="126015" y="44508"/>
                </a:lnTo>
                <a:lnTo>
                  <a:pt x="126648" y="52663"/>
                </a:lnTo>
                <a:lnTo>
                  <a:pt x="127272" y="65197"/>
                </a:lnTo>
                <a:lnTo>
                  <a:pt x="127896" y="73977"/>
                </a:lnTo>
                <a:lnTo>
                  <a:pt x="128528" y="67710"/>
                </a:lnTo>
                <a:lnTo>
                  <a:pt x="129153" y="63948"/>
                </a:lnTo>
                <a:lnTo>
                  <a:pt x="129777" y="53287"/>
                </a:lnTo>
                <a:lnTo>
                  <a:pt x="130409" y="41378"/>
                </a:lnTo>
                <a:lnTo>
                  <a:pt x="130409" y="37616"/>
                </a:lnTo>
                <a:lnTo>
                  <a:pt x="131034" y="41378"/>
                </a:lnTo>
                <a:lnTo>
                  <a:pt x="131658" y="51407"/>
                </a:lnTo>
                <a:lnTo>
                  <a:pt x="132290" y="67710"/>
                </a:lnTo>
                <a:lnTo>
                  <a:pt x="132915" y="85886"/>
                </a:lnTo>
                <a:lnTo>
                  <a:pt x="133539" y="95290"/>
                </a:lnTo>
                <a:lnTo>
                  <a:pt x="133539" y="99052"/>
                </a:lnTo>
                <a:lnTo>
                  <a:pt x="134171" y="103446"/>
                </a:lnTo>
                <a:lnTo>
                  <a:pt x="134795" y="100308"/>
                </a:lnTo>
                <a:lnTo>
                  <a:pt x="135420" y="89023"/>
                </a:lnTo>
                <a:lnTo>
                  <a:pt x="136052" y="72096"/>
                </a:lnTo>
                <a:lnTo>
                  <a:pt x="136052" y="53287"/>
                </a:lnTo>
                <a:lnTo>
                  <a:pt x="136676" y="41378"/>
                </a:lnTo>
                <a:lnTo>
                  <a:pt x="137301" y="41378"/>
                </a:lnTo>
                <a:lnTo>
                  <a:pt x="137933" y="49526"/>
                </a:lnTo>
                <a:lnTo>
                  <a:pt x="138557" y="63316"/>
                </a:lnTo>
                <a:lnTo>
                  <a:pt x="139181" y="77738"/>
                </a:lnTo>
                <a:lnTo>
                  <a:pt x="139181" y="89648"/>
                </a:lnTo>
                <a:lnTo>
                  <a:pt x="139813" y="97803"/>
                </a:lnTo>
                <a:lnTo>
                  <a:pt x="141062" y="100308"/>
                </a:lnTo>
                <a:lnTo>
                  <a:pt x="141694" y="97803"/>
                </a:lnTo>
                <a:lnTo>
                  <a:pt x="142319" y="87767"/>
                </a:lnTo>
                <a:lnTo>
                  <a:pt x="142319" y="73977"/>
                </a:lnTo>
                <a:lnTo>
                  <a:pt x="142943" y="58930"/>
                </a:lnTo>
                <a:lnTo>
                  <a:pt x="143575" y="48901"/>
                </a:lnTo>
                <a:lnTo>
                  <a:pt x="144199" y="42627"/>
                </a:lnTo>
                <a:lnTo>
                  <a:pt x="144824" y="42627"/>
                </a:lnTo>
                <a:lnTo>
                  <a:pt x="144824" y="51407"/>
                </a:lnTo>
                <a:lnTo>
                  <a:pt x="145456" y="62067"/>
                </a:lnTo>
                <a:lnTo>
                  <a:pt x="146080" y="70215"/>
                </a:lnTo>
                <a:lnTo>
                  <a:pt x="146705" y="75857"/>
                </a:lnTo>
                <a:lnTo>
                  <a:pt x="147337" y="80876"/>
                </a:lnTo>
                <a:lnTo>
                  <a:pt x="147961" y="82124"/>
                </a:lnTo>
                <a:lnTo>
                  <a:pt x="147961" y="75857"/>
                </a:lnTo>
                <a:lnTo>
                  <a:pt x="148586" y="67710"/>
                </a:lnTo>
                <a:lnTo>
                  <a:pt x="149218" y="57049"/>
                </a:lnTo>
                <a:lnTo>
                  <a:pt x="149842" y="38241"/>
                </a:lnTo>
                <a:lnTo>
                  <a:pt x="150466" y="21313"/>
                </a:lnTo>
                <a:lnTo>
                  <a:pt x="151098" y="13790"/>
                </a:lnTo>
                <a:lnTo>
                  <a:pt x="151098" y="17551"/>
                </a:lnTo>
                <a:lnTo>
                  <a:pt x="152347" y="37616"/>
                </a:lnTo>
                <a:lnTo>
                  <a:pt x="152979" y="45764"/>
                </a:lnTo>
                <a:lnTo>
                  <a:pt x="153604" y="50782"/>
                </a:lnTo>
                <a:lnTo>
                  <a:pt x="153604" y="53912"/>
                </a:lnTo>
                <a:lnTo>
                  <a:pt x="154228" y="57674"/>
                </a:lnTo>
                <a:lnTo>
                  <a:pt x="154860" y="55793"/>
                </a:lnTo>
              </a:path>
            </a:pathLst>
          </a:custGeom>
          <a:ln w="22570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512854" y="3522730"/>
            <a:ext cx="128270" cy="614045"/>
          </a:xfrm>
          <a:custGeom>
            <a:avLst/>
            <a:gdLst/>
            <a:ahLst/>
            <a:cxnLst/>
            <a:rect l="l" t="t" r="r" b="b"/>
            <a:pathLst>
              <a:path w="128270" h="614045">
                <a:moveTo>
                  <a:pt x="0" y="613777"/>
                </a:moveTo>
                <a:lnTo>
                  <a:pt x="0" y="611896"/>
                </a:lnTo>
                <a:lnTo>
                  <a:pt x="1880" y="606254"/>
                </a:lnTo>
                <a:lnTo>
                  <a:pt x="1880" y="604998"/>
                </a:lnTo>
                <a:lnTo>
                  <a:pt x="2505" y="604373"/>
                </a:lnTo>
                <a:lnTo>
                  <a:pt x="3137" y="603117"/>
                </a:lnTo>
                <a:lnTo>
                  <a:pt x="4386" y="599355"/>
                </a:lnTo>
                <a:lnTo>
                  <a:pt x="5018" y="596850"/>
                </a:lnTo>
                <a:lnTo>
                  <a:pt x="5018" y="594969"/>
                </a:lnTo>
                <a:lnTo>
                  <a:pt x="5642" y="593712"/>
                </a:lnTo>
                <a:lnTo>
                  <a:pt x="6267" y="594345"/>
                </a:lnTo>
                <a:lnTo>
                  <a:pt x="7523" y="596850"/>
                </a:lnTo>
                <a:lnTo>
                  <a:pt x="7523" y="598106"/>
                </a:lnTo>
                <a:lnTo>
                  <a:pt x="8779" y="598106"/>
                </a:lnTo>
                <a:lnTo>
                  <a:pt x="9404" y="596225"/>
                </a:lnTo>
                <a:lnTo>
                  <a:pt x="10028" y="593088"/>
                </a:lnTo>
                <a:lnTo>
                  <a:pt x="10660" y="588702"/>
                </a:lnTo>
                <a:lnTo>
                  <a:pt x="10660" y="583684"/>
                </a:lnTo>
                <a:lnTo>
                  <a:pt x="11284" y="577417"/>
                </a:lnTo>
                <a:lnTo>
                  <a:pt x="11909" y="571774"/>
                </a:lnTo>
                <a:lnTo>
                  <a:pt x="12541" y="569261"/>
                </a:lnTo>
                <a:lnTo>
                  <a:pt x="13165" y="568637"/>
                </a:lnTo>
                <a:lnTo>
                  <a:pt x="13790" y="570518"/>
                </a:lnTo>
                <a:lnTo>
                  <a:pt x="13790" y="572399"/>
                </a:lnTo>
                <a:lnTo>
                  <a:pt x="15046" y="572399"/>
                </a:lnTo>
                <a:lnTo>
                  <a:pt x="15671" y="573655"/>
                </a:lnTo>
                <a:lnTo>
                  <a:pt x="16303" y="573655"/>
                </a:lnTo>
                <a:lnTo>
                  <a:pt x="16303" y="571142"/>
                </a:lnTo>
                <a:lnTo>
                  <a:pt x="16927" y="567381"/>
                </a:lnTo>
                <a:lnTo>
                  <a:pt x="17551" y="562370"/>
                </a:lnTo>
                <a:lnTo>
                  <a:pt x="18184" y="555471"/>
                </a:lnTo>
                <a:lnTo>
                  <a:pt x="18808" y="550453"/>
                </a:lnTo>
                <a:lnTo>
                  <a:pt x="19432" y="547948"/>
                </a:lnTo>
                <a:lnTo>
                  <a:pt x="19432" y="545443"/>
                </a:lnTo>
                <a:lnTo>
                  <a:pt x="20065" y="543562"/>
                </a:lnTo>
                <a:lnTo>
                  <a:pt x="20689" y="542305"/>
                </a:lnTo>
                <a:lnTo>
                  <a:pt x="21945" y="538544"/>
                </a:lnTo>
                <a:lnTo>
                  <a:pt x="22570" y="537919"/>
                </a:lnTo>
                <a:lnTo>
                  <a:pt x="22570" y="536038"/>
                </a:lnTo>
                <a:lnTo>
                  <a:pt x="23194" y="531645"/>
                </a:lnTo>
                <a:lnTo>
                  <a:pt x="23826" y="524121"/>
                </a:lnTo>
                <a:lnTo>
                  <a:pt x="24450" y="515349"/>
                </a:lnTo>
                <a:lnTo>
                  <a:pt x="25075" y="508450"/>
                </a:lnTo>
                <a:lnTo>
                  <a:pt x="25075" y="504689"/>
                </a:lnTo>
                <a:lnTo>
                  <a:pt x="25707" y="502183"/>
                </a:lnTo>
                <a:lnTo>
                  <a:pt x="26956" y="502183"/>
                </a:lnTo>
                <a:lnTo>
                  <a:pt x="27588" y="502808"/>
                </a:lnTo>
                <a:lnTo>
                  <a:pt x="28212" y="505313"/>
                </a:lnTo>
                <a:lnTo>
                  <a:pt x="28212" y="507826"/>
                </a:lnTo>
                <a:lnTo>
                  <a:pt x="28836" y="508450"/>
                </a:lnTo>
                <a:lnTo>
                  <a:pt x="29469" y="508450"/>
                </a:lnTo>
                <a:lnTo>
                  <a:pt x="30093" y="505945"/>
                </a:lnTo>
                <a:lnTo>
                  <a:pt x="31350" y="492147"/>
                </a:lnTo>
                <a:lnTo>
                  <a:pt x="31350" y="486505"/>
                </a:lnTo>
                <a:lnTo>
                  <a:pt x="31974" y="481494"/>
                </a:lnTo>
                <a:lnTo>
                  <a:pt x="32598" y="477732"/>
                </a:lnTo>
                <a:lnTo>
                  <a:pt x="33230" y="476476"/>
                </a:lnTo>
                <a:lnTo>
                  <a:pt x="33855" y="477100"/>
                </a:lnTo>
                <a:lnTo>
                  <a:pt x="34479" y="480238"/>
                </a:lnTo>
                <a:lnTo>
                  <a:pt x="35111" y="480862"/>
                </a:lnTo>
                <a:lnTo>
                  <a:pt x="35736" y="480238"/>
                </a:lnTo>
                <a:lnTo>
                  <a:pt x="36360" y="478357"/>
                </a:lnTo>
                <a:lnTo>
                  <a:pt x="36992" y="470834"/>
                </a:lnTo>
                <a:lnTo>
                  <a:pt x="36992" y="459549"/>
                </a:lnTo>
                <a:lnTo>
                  <a:pt x="37616" y="450144"/>
                </a:lnTo>
                <a:lnTo>
                  <a:pt x="38241" y="441997"/>
                </a:lnTo>
                <a:lnTo>
                  <a:pt x="38873" y="438859"/>
                </a:lnTo>
                <a:lnTo>
                  <a:pt x="39497" y="439484"/>
                </a:lnTo>
                <a:lnTo>
                  <a:pt x="40121" y="441997"/>
                </a:lnTo>
                <a:lnTo>
                  <a:pt x="40121" y="445126"/>
                </a:lnTo>
                <a:lnTo>
                  <a:pt x="40754" y="448888"/>
                </a:lnTo>
                <a:lnTo>
                  <a:pt x="41378" y="455162"/>
                </a:lnTo>
                <a:lnTo>
                  <a:pt x="42002" y="457668"/>
                </a:lnTo>
                <a:lnTo>
                  <a:pt x="42635" y="457043"/>
                </a:lnTo>
                <a:lnTo>
                  <a:pt x="42635" y="452650"/>
                </a:lnTo>
                <a:lnTo>
                  <a:pt x="43259" y="447007"/>
                </a:lnTo>
                <a:lnTo>
                  <a:pt x="43883" y="438235"/>
                </a:lnTo>
                <a:lnTo>
                  <a:pt x="45140" y="410647"/>
                </a:lnTo>
                <a:lnTo>
                  <a:pt x="45764" y="402499"/>
                </a:lnTo>
                <a:lnTo>
                  <a:pt x="45764" y="396856"/>
                </a:lnTo>
                <a:lnTo>
                  <a:pt x="46396" y="389958"/>
                </a:lnTo>
                <a:lnTo>
                  <a:pt x="47645" y="381178"/>
                </a:lnTo>
                <a:lnTo>
                  <a:pt x="48277" y="378673"/>
                </a:lnTo>
                <a:lnTo>
                  <a:pt x="48902" y="377416"/>
                </a:lnTo>
                <a:lnTo>
                  <a:pt x="48902" y="374911"/>
                </a:lnTo>
                <a:lnTo>
                  <a:pt x="49526" y="371149"/>
                </a:lnTo>
                <a:lnTo>
                  <a:pt x="50782" y="359864"/>
                </a:lnTo>
                <a:lnTo>
                  <a:pt x="51407" y="354846"/>
                </a:lnTo>
                <a:lnTo>
                  <a:pt x="51407" y="349835"/>
                </a:lnTo>
                <a:lnTo>
                  <a:pt x="52039" y="346074"/>
                </a:lnTo>
                <a:lnTo>
                  <a:pt x="52663" y="343561"/>
                </a:lnTo>
                <a:lnTo>
                  <a:pt x="53288" y="342937"/>
                </a:lnTo>
                <a:lnTo>
                  <a:pt x="53919" y="342937"/>
                </a:lnTo>
                <a:lnTo>
                  <a:pt x="54544" y="342312"/>
                </a:lnTo>
                <a:lnTo>
                  <a:pt x="54544" y="344817"/>
                </a:lnTo>
                <a:lnTo>
                  <a:pt x="55168" y="346074"/>
                </a:lnTo>
                <a:lnTo>
                  <a:pt x="55800" y="342937"/>
                </a:lnTo>
                <a:lnTo>
                  <a:pt x="56425" y="340431"/>
                </a:lnTo>
                <a:lnTo>
                  <a:pt x="57057" y="336038"/>
                </a:lnTo>
                <a:lnTo>
                  <a:pt x="57057" y="329146"/>
                </a:lnTo>
                <a:lnTo>
                  <a:pt x="58306" y="319110"/>
                </a:lnTo>
                <a:lnTo>
                  <a:pt x="58938" y="315348"/>
                </a:lnTo>
                <a:lnTo>
                  <a:pt x="60187" y="304063"/>
                </a:lnTo>
                <a:lnTo>
                  <a:pt x="60187" y="299053"/>
                </a:lnTo>
                <a:lnTo>
                  <a:pt x="60818" y="304695"/>
                </a:lnTo>
                <a:lnTo>
                  <a:pt x="61443" y="313468"/>
                </a:lnTo>
                <a:lnTo>
                  <a:pt x="62067" y="316605"/>
                </a:lnTo>
                <a:lnTo>
                  <a:pt x="62699" y="318486"/>
                </a:lnTo>
                <a:lnTo>
                  <a:pt x="63323" y="314724"/>
                </a:lnTo>
                <a:lnTo>
                  <a:pt x="63323" y="305944"/>
                </a:lnTo>
                <a:lnTo>
                  <a:pt x="63948" y="292154"/>
                </a:lnTo>
                <a:lnTo>
                  <a:pt x="64580" y="277107"/>
                </a:lnTo>
                <a:lnTo>
                  <a:pt x="65204" y="265198"/>
                </a:lnTo>
                <a:lnTo>
                  <a:pt x="65829" y="262061"/>
                </a:lnTo>
                <a:lnTo>
                  <a:pt x="65829" y="264566"/>
                </a:lnTo>
                <a:lnTo>
                  <a:pt x="66461" y="270840"/>
                </a:lnTo>
                <a:lnTo>
                  <a:pt x="67085" y="279612"/>
                </a:lnTo>
                <a:lnTo>
                  <a:pt x="67710" y="285887"/>
                </a:lnTo>
                <a:lnTo>
                  <a:pt x="68342" y="289649"/>
                </a:lnTo>
                <a:lnTo>
                  <a:pt x="68966" y="297172"/>
                </a:lnTo>
                <a:lnTo>
                  <a:pt x="68966" y="299677"/>
                </a:lnTo>
                <a:lnTo>
                  <a:pt x="69591" y="292778"/>
                </a:lnTo>
                <a:lnTo>
                  <a:pt x="70223" y="284006"/>
                </a:lnTo>
                <a:lnTo>
                  <a:pt x="70847" y="273346"/>
                </a:lnTo>
                <a:lnTo>
                  <a:pt x="71472" y="257674"/>
                </a:lnTo>
                <a:lnTo>
                  <a:pt x="72104" y="244509"/>
                </a:lnTo>
                <a:lnTo>
                  <a:pt x="72104" y="238234"/>
                </a:lnTo>
                <a:lnTo>
                  <a:pt x="72728" y="238866"/>
                </a:lnTo>
                <a:lnTo>
                  <a:pt x="73352" y="250151"/>
                </a:lnTo>
                <a:lnTo>
                  <a:pt x="73985" y="260804"/>
                </a:lnTo>
                <a:lnTo>
                  <a:pt x="74609" y="267703"/>
                </a:lnTo>
                <a:lnTo>
                  <a:pt x="74609" y="271465"/>
                </a:lnTo>
                <a:lnTo>
                  <a:pt x="75233" y="273346"/>
                </a:lnTo>
                <a:lnTo>
                  <a:pt x="75865" y="272721"/>
                </a:lnTo>
                <a:lnTo>
                  <a:pt x="76489" y="267703"/>
                </a:lnTo>
                <a:lnTo>
                  <a:pt x="77114" y="261436"/>
                </a:lnTo>
                <a:lnTo>
                  <a:pt x="77746" y="249519"/>
                </a:lnTo>
                <a:lnTo>
                  <a:pt x="77746" y="231967"/>
                </a:lnTo>
                <a:lnTo>
                  <a:pt x="78370" y="222563"/>
                </a:lnTo>
                <a:lnTo>
                  <a:pt x="78995" y="221306"/>
                </a:lnTo>
                <a:lnTo>
                  <a:pt x="79627" y="222563"/>
                </a:lnTo>
                <a:lnTo>
                  <a:pt x="80251" y="229462"/>
                </a:lnTo>
                <a:lnTo>
                  <a:pt x="80876" y="236985"/>
                </a:lnTo>
                <a:lnTo>
                  <a:pt x="80876" y="243877"/>
                </a:lnTo>
                <a:lnTo>
                  <a:pt x="81508" y="248895"/>
                </a:lnTo>
                <a:lnTo>
                  <a:pt x="82132" y="248895"/>
                </a:lnTo>
                <a:lnTo>
                  <a:pt x="82756" y="243252"/>
                </a:lnTo>
                <a:lnTo>
                  <a:pt x="83389" y="230711"/>
                </a:lnTo>
                <a:lnTo>
                  <a:pt x="83389" y="217545"/>
                </a:lnTo>
                <a:lnTo>
                  <a:pt x="84013" y="205011"/>
                </a:lnTo>
                <a:lnTo>
                  <a:pt x="84637" y="185571"/>
                </a:lnTo>
                <a:lnTo>
                  <a:pt x="85270" y="172405"/>
                </a:lnTo>
                <a:lnTo>
                  <a:pt x="85894" y="168019"/>
                </a:lnTo>
                <a:lnTo>
                  <a:pt x="86518" y="168643"/>
                </a:lnTo>
                <a:lnTo>
                  <a:pt x="86518" y="174286"/>
                </a:lnTo>
                <a:lnTo>
                  <a:pt x="87150" y="181184"/>
                </a:lnTo>
                <a:lnTo>
                  <a:pt x="87775" y="186827"/>
                </a:lnTo>
                <a:lnTo>
                  <a:pt x="88399" y="189332"/>
                </a:lnTo>
                <a:lnTo>
                  <a:pt x="89031" y="186827"/>
                </a:lnTo>
                <a:lnTo>
                  <a:pt x="89656" y="183690"/>
                </a:lnTo>
                <a:lnTo>
                  <a:pt x="89656" y="175542"/>
                </a:lnTo>
                <a:lnTo>
                  <a:pt x="90280" y="163000"/>
                </a:lnTo>
                <a:lnTo>
                  <a:pt x="90912" y="151091"/>
                </a:lnTo>
                <a:lnTo>
                  <a:pt x="91536" y="142943"/>
                </a:lnTo>
                <a:lnTo>
                  <a:pt x="92161" y="139182"/>
                </a:lnTo>
                <a:lnTo>
                  <a:pt x="93417" y="136669"/>
                </a:lnTo>
                <a:lnTo>
                  <a:pt x="94674" y="140430"/>
                </a:lnTo>
                <a:lnTo>
                  <a:pt x="95298" y="141687"/>
                </a:lnTo>
                <a:lnTo>
                  <a:pt x="95922" y="139182"/>
                </a:lnTo>
                <a:lnTo>
                  <a:pt x="96554" y="133539"/>
                </a:lnTo>
                <a:lnTo>
                  <a:pt x="97179" y="128521"/>
                </a:lnTo>
                <a:lnTo>
                  <a:pt x="97803" y="121622"/>
                </a:lnTo>
                <a:lnTo>
                  <a:pt x="98435" y="110337"/>
                </a:lnTo>
                <a:lnTo>
                  <a:pt x="98435" y="102814"/>
                </a:lnTo>
                <a:lnTo>
                  <a:pt x="99060" y="99052"/>
                </a:lnTo>
                <a:lnTo>
                  <a:pt x="99684" y="96547"/>
                </a:lnTo>
                <a:lnTo>
                  <a:pt x="100316" y="95922"/>
                </a:lnTo>
                <a:lnTo>
                  <a:pt x="100941" y="95922"/>
                </a:lnTo>
                <a:lnTo>
                  <a:pt x="100941" y="97803"/>
                </a:lnTo>
                <a:lnTo>
                  <a:pt x="102197" y="100308"/>
                </a:lnTo>
                <a:lnTo>
                  <a:pt x="102822" y="96547"/>
                </a:lnTo>
                <a:lnTo>
                  <a:pt x="103446" y="89023"/>
                </a:lnTo>
                <a:lnTo>
                  <a:pt x="104078" y="83381"/>
                </a:lnTo>
                <a:lnTo>
                  <a:pt x="104078" y="77114"/>
                </a:lnTo>
                <a:lnTo>
                  <a:pt x="104702" y="70839"/>
                </a:lnTo>
                <a:lnTo>
                  <a:pt x="105326" y="62067"/>
                </a:lnTo>
                <a:lnTo>
                  <a:pt x="105959" y="53912"/>
                </a:lnTo>
                <a:lnTo>
                  <a:pt x="106583" y="51407"/>
                </a:lnTo>
                <a:lnTo>
                  <a:pt x="106583" y="50150"/>
                </a:lnTo>
                <a:lnTo>
                  <a:pt x="107207" y="51407"/>
                </a:lnTo>
                <a:lnTo>
                  <a:pt x="107839" y="53912"/>
                </a:lnTo>
                <a:lnTo>
                  <a:pt x="108464" y="54544"/>
                </a:lnTo>
                <a:lnTo>
                  <a:pt x="109088" y="55793"/>
                </a:lnTo>
                <a:lnTo>
                  <a:pt x="109720" y="54544"/>
                </a:lnTo>
                <a:lnTo>
                  <a:pt x="109720" y="48901"/>
                </a:lnTo>
                <a:lnTo>
                  <a:pt x="110345" y="44508"/>
                </a:lnTo>
                <a:lnTo>
                  <a:pt x="110969" y="38241"/>
                </a:lnTo>
                <a:lnTo>
                  <a:pt x="111601" y="36360"/>
                </a:lnTo>
                <a:lnTo>
                  <a:pt x="112226" y="37616"/>
                </a:lnTo>
                <a:lnTo>
                  <a:pt x="112850" y="39497"/>
                </a:lnTo>
                <a:lnTo>
                  <a:pt x="112850" y="37616"/>
                </a:lnTo>
                <a:lnTo>
                  <a:pt x="113482" y="35735"/>
                </a:lnTo>
                <a:lnTo>
                  <a:pt x="114107" y="36360"/>
                </a:lnTo>
                <a:lnTo>
                  <a:pt x="114731" y="36360"/>
                </a:lnTo>
                <a:lnTo>
                  <a:pt x="115363" y="40746"/>
                </a:lnTo>
                <a:lnTo>
                  <a:pt x="115363" y="45140"/>
                </a:lnTo>
                <a:lnTo>
                  <a:pt x="115987" y="47020"/>
                </a:lnTo>
                <a:lnTo>
                  <a:pt x="116612" y="43883"/>
                </a:lnTo>
                <a:lnTo>
                  <a:pt x="117244" y="40122"/>
                </a:lnTo>
                <a:lnTo>
                  <a:pt x="117868" y="33855"/>
                </a:lnTo>
                <a:lnTo>
                  <a:pt x="118492" y="28212"/>
                </a:lnTo>
                <a:lnTo>
                  <a:pt x="118492" y="23818"/>
                </a:lnTo>
                <a:lnTo>
                  <a:pt x="119124" y="20689"/>
                </a:lnTo>
                <a:lnTo>
                  <a:pt x="119749" y="18808"/>
                </a:lnTo>
                <a:lnTo>
                  <a:pt x="120373" y="21313"/>
                </a:lnTo>
                <a:lnTo>
                  <a:pt x="121005" y="28837"/>
                </a:lnTo>
                <a:lnTo>
                  <a:pt x="121630" y="33855"/>
                </a:lnTo>
                <a:lnTo>
                  <a:pt x="121630" y="35103"/>
                </a:lnTo>
                <a:lnTo>
                  <a:pt x="122254" y="34479"/>
                </a:lnTo>
                <a:lnTo>
                  <a:pt x="122886" y="29461"/>
                </a:lnTo>
                <a:lnTo>
                  <a:pt x="123511" y="22570"/>
                </a:lnTo>
                <a:lnTo>
                  <a:pt x="124135" y="14414"/>
                </a:lnTo>
                <a:lnTo>
                  <a:pt x="124135" y="3761"/>
                </a:lnTo>
                <a:lnTo>
                  <a:pt x="124767" y="0"/>
                </a:lnTo>
                <a:lnTo>
                  <a:pt x="125391" y="624"/>
                </a:lnTo>
                <a:lnTo>
                  <a:pt x="126016" y="1880"/>
                </a:lnTo>
                <a:lnTo>
                  <a:pt x="126648" y="2505"/>
                </a:lnTo>
                <a:lnTo>
                  <a:pt x="127272" y="5642"/>
                </a:lnTo>
                <a:lnTo>
                  <a:pt x="127272" y="8147"/>
                </a:lnTo>
                <a:lnTo>
                  <a:pt x="127897" y="8772"/>
                </a:lnTo>
              </a:path>
            </a:pathLst>
          </a:custGeom>
          <a:ln w="22570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4319573" y="4431523"/>
            <a:ext cx="708660" cy="313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040"/>
              </a:lnSpc>
              <a:tabLst>
                <a:tab pos="515620" algn="l"/>
              </a:tabLst>
            </a:pPr>
            <a:r>
              <a:rPr dirty="0" sz="950" spc="-10">
                <a:latin typeface="Arial"/>
                <a:cs typeface="Arial"/>
              </a:rPr>
              <a:t>0.</a:t>
            </a:r>
            <a:r>
              <a:rPr dirty="0" sz="950" spc="-5">
                <a:latin typeface="Arial"/>
                <a:cs typeface="Arial"/>
              </a:rPr>
              <a:t>6</a:t>
            </a:r>
            <a:r>
              <a:rPr dirty="0" sz="950">
                <a:latin typeface="Arial"/>
                <a:cs typeface="Arial"/>
              </a:rPr>
              <a:t>	</a:t>
            </a:r>
            <a:r>
              <a:rPr dirty="0" sz="950" spc="-10">
                <a:latin typeface="Arial"/>
                <a:cs typeface="Arial"/>
              </a:rPr>
              <a:t>0.8</a:t>
            </a:r>
            <a:endParaRPr sz="950">
              <a:latin typeface="Arial"/>
              <a:cs typeface="Arial"/>
            </a:endParaRPr>
          </a:p>
          <a:p>
            <a:pPr algn="ctr" marL="126364">
              <a:lnSpc>
                <a:spcPts val="1280"/>
              </a:lnSpc>
            </a:pPr>
            <a:r>
              <a:rPr dirty="0" sz="1150" spc="15">
                <a:latin typeface="Arial"/>
                <a:cs typeface="Arial"/>
              </a:rPr>
              <a:t>Time</a:t>
            </a:r>
            <a:r>
              <a:rPr dirty="0" sz="1150" spc="-75">
                <a:latin typeface="Arial"/>
                <a:cs typeface="Arial"/>
              </a:rPr>
              <a:t> </a:t>
            </a:r>
            <a:r>
              <a:rPr dirty="0" sz="1150" spc="10">
                <a:latin typeface="Arial"/>
                <a:cs typeface="Arial"/>
              </a:rPr>
              <a:t>[s]</a:t>
            </a:r>
            <a:endParaRPr sz="11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035710" y="2878014"/>
            <a:ext cx="175895" cy="13677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150">
                <a:latin typeface="Arial"/>
                <a:cs typeface="Arial"/>
              </a:rPr>
              <a:t>X−</a:t>
            </a:r>
            <a:r>
              <a:rPr dirty="0" sz="1150" spc="-5">
                <a:latin typeface="Arial"/>
                <a:cs typeface="Arial"/>
              </a:rPr>
              <a:t>poin</a:t>
            </a:r>
            <a:r>
              <a:rPr dirty="0" sz="1150">
                <a:latin typeface="Arial"/>
                <a:cs typeface="Arial"/>
              </a:rPr>
              <a:t>t</a:t>
            </a:r>
            <a:r>
              <a:rPr dirty="0" sz="1150" spc="1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R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target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[m]</a:t>
            </a:r>
            <a:endParaRPr sz="115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583676" y="3921468"/>
            <a:ext cx="1360805" cy="371475"/>
          </a:xfrm>
          <a:custGeom>
            <a:avLst/>
            <a:gdLst/>
            <a:ahLst/>
            <a:cxnLst/>
            <a:rect l="l" t="t" r="r" b="b"/>
            <a:pathLst>
              <a:path w="1360804" h="371475">
                <a:moveTo>
                  <a:pt x="0" y="0"/>
                </a:moveTo>
                <a:lnTo>
                  <a:pt x="1360470" y="0"/>
                </a:lnTo>
                <a:lnTo>
                  <a:pt x="1360470" y="371149"/>
                </a:lnTo>
                <a:lnTo>
                  <a:pt x="0" y="3711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583676" y="3921468"/>
            <a:ext cx="1360805" cy="371475"/>
          </a:xfrm>
          <a:custGeom>
            <a:avLst/>
            <a:gdLst/>
            <a:ahLst/>
            <a:cxnLst/>
            <a:rect l="l" t="t" r="r" b="b"/>
            <a:pathLst>
              <a:path w="1360804" h="371475">
                <a:moveTo>
                  <a:pt x="0" y="371149"/>
                </a:moveTo>
                <a:lnTo>
                  <a:pt x="0" y="0"/>
                </a:lnTo>
                <a:lnTo>
                  <a:pt x="1360479" y="0"/>
                </a:lnTo>
                <a:lnTo>
                  <a:pt x="1360479" y="371149"/>
                </a:lnTo>
                <a:lnTo>
                  <a:pt x="0" y="371149"/>
                </a:lnTo>
              </a:path>
            </a:pathLst>
          </a:custGeom>
          <a:ln w="1128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630073" y="4020520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 h="0">
                <a:moveTo>
                  <a:pt x="0" y="0"/>
                </a:moveTo>
                <a:lnTo>
                  <a:pt x="234480" y="0"/>
                </a:lnTo>
              </a:path>
            </a:pathLst>
          </a:custGeom>
          <a:ln w="22570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023912" y="2566008"/>
            <a:ext cx="3120390" cy="2166620"/>
          </a:xfrm>
          <a:custGeom>
            <a:avLst/>
            <a:gdLst/>
            <a:ahLst/>
            <a:cxnLst/>
            <a:rect l="l" t="t" r="r" b="b"/>
            <a:pathLst>
              <a:path w="3120390" h="2166620">
                <a:moveTo>
                  <a:pt x="0" y="2166274"/>
                </a:moveTo>
                <a:lnTo>
                  <a:pt x="3120087" y="2166274"/>
                </a:lnTo>
                <a:lnTo>
                  <a:pt x="3120087" y="0"/>
                </a:lnTo>
                <a:lnTo>
                  <a:pt x="0" y="0"/>
                </a:lnTo>
                <a:lnTo>
                  <a:pt x="0" y="21662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6514810" y="2728384"/>
            <a:ext cx="2451100" cy="1666875"/>
          </a:xfrm>
          <a:custGeom>
            <a:avLst/>
            <a:gdLst/>
            <a:ahLst/>
            <a:cxnLst/>
            <a:rect l="l" t="t" r="r" b="b"/>
            <a:pathLst>
              <a:path w="2451100" h="1666875">
                <a:moveTo>
                  <a:pt x="0" y="0"/>
                </a:moveTo>
                <a:lnTo>
                  <a:pt x="2450727" y="0"/>
                </a:lnTo>
                <a:lnTo>
                  <a:pt x="2450727" y="1666423"/>
                </a:lnTo>
                <a:lnTo>
                  <a:pt x="0" y="16664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6514810" y="2728384"/>
            <a:ext cx="2451100" cy="1666875"/>
          </a:xfrm>
          <a:custGeom>
            <a:avLst/>
            <a:gdLst/>
            <a:ahLst/>
            <a:cxnLst/>
            <a:rect l="l" t="t" r="r" b="b"/>
            <a:pathLst>
              <a:path w="2451100" h="1666875">
                <a:moveTo>
                  <a:pt x="0" y="1666423"/>
                </a:moveTo>
                <a:lnTo>
                  <a:pt x="0" y="0"/>
                </a:lnTo>
                <a:lnTo>
                  <a:pt x="2450727" y="0"/>
                </a:lnTo>
                <a:lnTo>
                  <a:pt x="2450727" y="1666423"/>
                </a:lnTo>
                <a:lnTo>
                  <a:pt x="0" y="1666423"/>
                </a:lnTo>
              </a:path>
            </a:pathLst>
          </a:custGeom>
          <a:ln w="1128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6514810" y="4394807"/>
            <a:ext cx="2451100" cy="0"/>
          </a:xfrm>
          <a:custGeom>
            <a:avLst/>
            <a:gdLst/>
            <a:ahLst/>
            <a:cxnLst/>
            <a:rect l="l" t="t" r="r" b="b"/>
            <a:pathLst>
              <a:path w="2451100" h="0">
                <a:moveTo>
                  <a:pt x="0" y="0"/>
                </a:moveTo>
                <a:lnTo>
                  <a:pt x="2450727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6514810" y="2728384"/>
            <a:ext cx="2451100" cy="0"/>
          </a:xfrm>
          <a:custGeom>
            <a:avLst/>
            <a:gdLst/>
            <a:ahLst/>
            <a:cxnLst/>
            <a:rect l="l" t="t" r="r" b="b"/>
            <a:pathLst>
              <a:path w="2451100" h="0">
                <a:moveTo>
                  <a:pt x="0" y="0"/>
                </a:moveTo>
                <a:lnTo>
                  <a:pt x="2450727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6514810" y="2728384"/>
            <a:ext cx="0" cy="1666875"/>
          </a:xfrm>
          <a:custGeom>
            <a:avLst/>
            <a:gdLst/>
            <a:ahLst/>
            <a:cxnLst/>
            <a:rect l="l" t="t" r="r" b="b"/>
            <a:pathLst>
              <a:path w="0" h="1666875">
                <a:moveTo>
                  <a:pt x="0" y="1666423"/>
                </a:moveTo>
                <a:lnTo>
                  <a:pt x="0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8965538" y="2728384"/>
            <a:ext cx="0" cy="1666875"/>
          </a:xfrm>
          <a:custGeom>
            <a:avLst/>
            <a:gdLst/>
            <a:ahLst/>
            <a:cxnLst/>
            <a:rect l="l" t="t" r="r" b="b"/>
            <a:pathLst>
              <a:path w="0" h="1666875">
                <a:moveTo>
                  <a:pt x="0" y="1666423"/>
                </a:moveTo>
                <a:lnTo>
                  <a:pt x="0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6514810" y="4394807"/>
            <a:ext cx="2451100" cy="0"/>
          </a:xfrm>
          <a:custGeom>
            <a:avLst/>
            <a:gdLst/>
            <a:ahLst/>
            <a:cxnLst/>
            <a:rect l="l" t="t" r="r" b="b"/>
            <a:pathLst>
              <a:path w="2451100" h="0">
                <a:moveTo>
                  <a:pt x="0" y="0"/>
                </a:moveTo>
                <a:lnTo>
                  <a:pt x="2450727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6514810" y="2728384"/>
            <a:ext cx="0" cy="1666875"/>
          </a:xfrm>
          <a:custGeom>
            <a:avLst/>
            <a:gdLst/>
            <a:ahLst/>
            <a:cxnLst/>
            <a:rect l="l" t="t" r="r" b="b"/>
            <a:pathLst>
              <a:path w="0" h="1666875">
                <a:moveTo>
                  <a:pt x="0" y="1666423"/>
                </a:moveTo>
                <a:lnTo>
                  <a:pt x="0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6901637" y="4394807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0" y="0"/>
                </a:moveTo>
                <a:lnTo>
                  <a:pt x="0" y="2445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6901637" y="270330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074"/>
                </a:moveTo>
                <a:lnTo>
                  <a:pt x="0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 txBox="1"/>
          <p:nvPr/>
        </p:nvSpPr>
        <p:spPr>
          <a:xfrm>
            <a:off x="6805552" y="4431523"/>
            <a:ext cx="193040" cy="1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10">
                <a:latin typeface="Arial"/>
                <a:cs typeface="Arial"/>
              </a:rPr>
              <a:t>0.4</a:t>
            </a:r>
            <a:endParaRPr sz="95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7417610" y="4394807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0" y="0"/>
                </a:moveTo>
                <a:lnTo>
                  <a:pt x="0" y="2445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7417610" y="270330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074"/>
                </a:moveTo>
                <a:lnTo>
                  <a:pt x="0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7933583" y="4394807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0" y="0"/>
                </a:moveTo>
                <a:lnTo>
                  <a:pt x="0" y="2445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7933583" y="270330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074"/>
                </a:moveTo>
                <a:lnTo>
                  <a:pt x="0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8449564" y="4394807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0" y="0"/>
                </a:moveTo>
                <a:lnTo>
                  <a:pt x="0" y="2445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8449564" y="270330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074"/>
                </a:moveTo>
                <a:lnTo>
                  <a:pt x="0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 txBox="1"/>
          <p:nvPr/>
        </p:nvSpPr>
        <p:spPr>
          <a:xfrm>
            <a:off x="8403634" y="4431523"/>
            <a:ext cx="92710" cy="1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5">
                <a:latin typeface="Arial"/>
                <a:cs typeface="Arial"/>
              </a:rPr>
              <a:t>1</a:t>
            </a:r>
            <a:endParaRPr sz="95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8965538" y="4394807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0" y="0"/>
                </a:moveTo>
                <a:lnTo>
                  <a:pt x="0" y="2445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8965538" y="270330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074"/>
                </a:moveTo>
                <a:lnTo>
                  <a:pt x="0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 txBox="1"/>
          <p:nvPr/>
        </p:nvSpPr>
        <p:spPr>
          <a:xfrm>
            <a:off x="8869454" y="4431523"/>
            <a:ext cx="193040" cy="1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10">
                <a:latin typeface="Arial"/>
                <a:cs typeface="Arial"/>
              </a:rPr>
              <a:t>1.2</a:t>
            </a:r>
            <a:endParaRPr sz="95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6489734" y="4394807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075" y="0"/>
                </a:moveTo>
                <a:lnTo>
                  <a:pt x="0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8965538" y="4394807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 h="0">
                <a:moveTo>
                  <a:pt x="0" y="0"/>
                </a:moveTo>
                <a:lnTo>
                  <a:pt x="24450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 txBox="1"/>
          <p:nvPr/>
        </p:nvSpPr>
        <p:spPr>
          <a:xfrm>
            <a:off x="6389260" y="4318673"/>
            <a:ext cx="92710" cy="1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5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6489734" y="3977893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075" y="0"/>
                </a:moveTo>
                <a:lnTo>
                  <a:pt x="0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8965538" y="3977893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 h="0">
                <a:moveTo>
                  <a:pt x="0" y="0"/>
                </a:moveTo>
                <a:lnTo>
                  <a:pt x="24450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 txBox="1"/>
          <p:nvPr/>
        </p:nvSpPr>
        <p:spPr>
          <a:xfrm>
            <a:off x="6221865" y="3901754"/>
            <a:ext cx="259715" cy="1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10">
                <a:latin typeface="Arial"/>
                <a:cs typeface="Arial"/>
              </a:rPr>
              <a:t>0.02</a:t>
            </a:r>
            <a:endParaRPr sz="950">
              <a:latin typeface="Arial"/>
              <a:cs typeface="Aria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6489734" y="3561596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075" y="0"/>
                </a:moveTo>
                <a:lnTo>
                  <a:pt x="0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8965538" y="3561596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 h="0">
                <a:moveTo>
                  <a:pt x="0" y="0"/>
                </a:moveTo>
                <a:lnTo>
                  <a:pt x="24450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 txBox="1"/>
          <p:nvPr/>
        </p:nvSpPr>
        <p:spPr>
          <a:xfrm>
            <a:off x="6221865" y="3485462"/>
            <a:ext cx="259715" cy="1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10">
                <a:latin typeface="Arial"/>
                <a:cs typeface="Arial"/>
              </a:rPr>
              <a:t>0.04</a:t>
            </a:r>
            <a:endParaRPr sz="950">
              <a:latin typeface="Arial"/>
              <a:cs typeface="Arial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6489734" y="314468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075" y="0"/>
                </a:moveTo>
                <a:lnTo>
                  <a:pt x="0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8965538" y="3144682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 h="0">
                <a:moveTo>
                  <a:pt x="0" y="0"/>
                </a:moveTo>
                <a:lnTo>
                  <a:pt x="24450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 txBox="1"/>
          <p:nvPr/>
        </p:nvSpPr>
        <p:spPr>
          <a:xfrm>
            <a:off x="6221865" y="3068542"/>
            <a:ext cx="259715" cy="1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10">
                <a:latin typeface="Arial"/>
                <a:cs typeface="Arial"/>
              </a:rPr>
              <a:t>0.06</a:t>
            </a:r>
            <a:endParaRPr sz="950">
              <a:latin typeface="Arial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6489734" y="2728384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075" y="0"/>
                </a:moveTo>
                <a:lnTo>
                  <a:pt x="0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8965538" y="2728384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 h="0">
                <a:moveTo>
                  <a:pt x="0" y="0"/>
                </a:moveTo>
                <a:lnTo>
                  <a:pt x="24450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 txBox="1"/>
          <p:nvPr/>
        </p:nvSpPr>
        <p:spPr>
          <a:xfrm>
            <a:off x="6221865" y="2652250"/>
            <a:ext cx="259715" cy="16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10">
                <a:latin typeface="Arial"/>
                <a:cs typeface="Arial"/>
              </a:rPr>
              <a:t>0.08</a:t>
            </a:r>
            <a:endParaRPr sz="950">
              <a:latin typeface="Arial"/>
              <a:cs typeface="Arial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6514810" y="4394807"/>
            <a:ext cx="2451100" cy="0"/>
          </a:xfrm>
          <a:custGeom>
            <a:avLst/>
            <a:gdLst/>
            <a:ahLst/>
            <a:cxnLst/>
            <a:rect l="l" t="t" r="r" b="b"/>
            <a:pathLst>
              <a:path w="2451100" h="0">
                <a:moveTo>
                  <a:pt x="0" y="0"/>
                </a:moveTo>
                <a:lnTo>
                  <a:pt x="2450727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6514810" y="2728384"/>
            <a:ext cx="2451100" cy="0"/>
          </a:xfrm>
          <a:custGeom>
            <a:avLst/>
            <a:gdLst/>
            <a:ahLst/>
            <a:cxnLst/>
            <a:rect l="l" t="t" r="r" b="b"/>
            <a:pathLst>
              <a:path w="2451100" h="0">
                <a:moveTo>
                  <a:pt x="0" y="0"/>
                </a:moveTo>
                <a:lnTo>
                  <a:pt x="2450727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6514810" y="2728384"/>
            <a:ext cx="0" cy="1666875"/>
          </a:xfrm>
          <a:custGeom>
            <a:avLst/>
            <a:gdLst/>
            <a:ahLst/>
            <a:cxnLst/>
            <a:rect l="l" t="t" r="r" b="b"/>
            <a:pathLst>
              <a:path w="0" h="1666875">
                <a:moveTo>
                  <a:pt x="0" y="1666423"/>
                </a:moveTo>
                <a:lnTo>
                  <a:pt x="0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8965538" y="2728384"/>
            <a:ext cx="0" cy="1666875"/>
          </a:xfrm>
          <a:custGeom>
            <a:avLst/>
            <a:gdLst/>
            <a:ahLst/>
            <a:cxnLst/>
            <a:rect l="l" t="t" r="r" b="b"/>
            <a:pathLst>
              <a:path w="0" h="1666875">
                <a:moveTo>
                  <a:pt x="0" y="1666423"/>
                </a:moveTo>
                <a:lnTo>
                  <a:pt x="0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6514810" y="3045622"/>
            <a:ext cx="2451735" cy="816610"/>
          </a:xfrm>
          <a:custGeom>
            <a:avLst/>
            <a:gdLst/>
            <a:ahLst/>
            <a:cxnLst/>
            <a:rect l="l" t="t" r="r" b="b"/>
            <a:pathLst>
              <a:path w="2451734" h="816610">
                <a:moveTo>
                  <a:pt x="0" y="376792"/>
                </a:moveTo>
                <a:lnTo>
                  <a:pt x="15046" y="236985"/>
                </a:lnTo>
                <a:lnTo>
                  <a:pt x="33230" y="126640"/>
                </a:lnTo>
                <a:lnTo>
                  <a:pt x="51406" y="15046"/>
                </a:lnTo>
                <a:lnTo>
                  <a:pt x="69590" y="91536"/>
                </a:lnTo>
                <a:lnTo>
                  <a:pt x="87142" y="95922"/>
                </a:lnTo>
                <a:lnTo>
                  <a:pt x="105326" y="190589"/>
                </a:lnTo>
                <a:lnTo>
                  <a:pt x="123510" y="241371"/>
                </a:lnTo>
                <a:lnTo>
                  <a:pt x="141686" y="271465"/>
                </a:lnTo>
                <a:lnTo>
                  <a:pt x="159870" y="413160"/>
                </a:lnTo>
                <a:lnTo>
                  <a:pt x="177422" y="565507"/>
                </a:lnTo>
                <a:lnTo>
                  <a:pt x="195606" y="680239"/>
                </a:lnTo>
                <a:lnTo>
                  <a:pt x="213790" y="775529"/>
                </a:lnTo>
                <a:lnTo>
                  <a:pt x="231966" y="816283"/>
                </a:lnTo>
                <a:lnTo>
                  <a:pt x="250150" y="755472"/>
                </a:lnTo>
                <a:lnTo>
                  <a:pt x="267702" y="725379"/>
                </a:lnTo>
                <a:lnTo>
                  <a:pt x="285886" y="640741"/>
                </a:lnTo>
                <a:lnTo>
                  <a:pt x="304070" y="490274"/>
                </a:lnTo>
                <a:lnTo>
                  <a:pt x="322247" y="411903"/>
                </a:lnTo>
                <a:lnTo>
                  <a:pt x="340430" y="385571"/>
                </a:lnTo>
                <a:lnTo>
                  <a:pt x="357983" y="319118"/>
                </a:lnTo>
                <a:lnTo>
                  <a:pt x="376166" y="181184"/>
                </a:lnTo>
                <a:lnTo>
                  <a:pt x="394350" y="89023"/>
                </a:lnTo>
                <a:lnTo>
                  <a:pt x="412526" y="8147"/>
                </a:lnTo>
                <a:lnTo>
                  <a:pt x="430711" y="0"/>
                </a:lnTo>
                <a:lnTo>
                  <a:pt x="448262" y="20064"/>
                </a:lnTo>
                <a:lnTo>
                  <a:pt x="466447" y="98428"/>
                </a:lnTo>
                <a:lnTo>
                  <a:pt x="484630" y="158614"/>
                </a:lnTo>
                <a:lnTo>
                  <a:pt x="502807" y="188708"/>
                </a:lnTo>
                <a:lnTo>
                  <a:pt x="520990" y="285263"/>
                </a:lnTo>
                <a:lnTo>
                  <a:pt x="538543" y="297172"/>
                </a:lnTo>
                <a:lnTo>
                  <a:pt x="556726" y="370525"/>
                </a:lnTo>
                <a:lnTo>
                  <a:pt x="574910" y="394351"/>
                </a:lnTo>
                <a:lnTo>
                  <a:pt x="593086" y="407517"/>
                </a:lnTo>
                <a:lnTo>
                  <a:pt x="611271" y="447015"/>
                </a:lnTo>
                <a:lnTo>
                  <a:pt x="628822" y="426325"/>
                </a:lnTo>
                <a:lnTo>
                  <a:pt x="647007" y="415665"/>
                </a:lnTo>
                <a:lnTo>
                  <a:pt x="665191" y="374286"/>
                </a:lnTo>
                <a:lnTo>
                  <a:pt x="683367" y="342312"/>
                </a:lnTo>
                <a:lnTo>
                  <a:pt x="701550" y="349211"/>
                </a:lnTo>
                <a:lnTo>
                  <a:pt x="719735" y="352341"/>
                </a:lnTo>
                <a:lnTo>
                  <a:pt x="737286" y="351092"/>
                </a:lnTo>
                <a:lnTo>
                  <a:pt x="755471" y="350460"/>
                </a:lnTo>
                <a:lnTo>
                  <a:pt x="773647" y="373030"/>
                </a:lnTo>
                <a:lnTo>
                  <a:pt x="791831" y="375543"/>
                </a:lnTo>
                <a:lnTo>
                  <a:pt x="810014" y="389958"/>
                </a:lnTo>
                <a:lnTo>
                  <a:pt x="827567" y="415040"/>
                </a:lnTo>
                <a:lnTo>
                  <a:pt x="845750" y="426950"/>
                </a:lnTo>
                <a:lnTo>
                  <a:pt x="863926" y="491523"/>
                </a:lnTo>
                <a:lnTo>
                  <a:pt x="882111" y="504689"/>
                </a:lnTo>
                <a:lnTo>
                  <a:pt x="900295" y="522873"/>
                </a:lnTo>
                <a:lnTo>
                  <a:pt x="917847" y="487137"/>
                </a:lnTo>
                <a:lnTo>
                  <a:pt x="936031" y="529140"/>
                </a:lnTo>
                <a:lnTo>
                  <a:pt x="954207" y="525378"/>
                </a:lnTo>
                <a:lnTo>
                  <a:pt x="972390" y="542305"/>
                </a:lnTo>
                <a:lnTo>
                  <a:pt x="990574" y="532901"/>
                </a:lnTo>
                <a:lnTo>
                  <a:pt x="1008126" y="542305"/>
                </a:lnTo>
                <a:lnTo>
                  <a:pt x="1026310" y="554847"/>
                </a:lnTo>
                <a:lnTo>
                  <a:pt x="1044487" y="535414"/>
                </a:lnTo>
                <a:lnTo>
                  <a:pt x="1062671" y="520367"/>
                </a:lnTo>
                <a:lnTo>
                  <a:pt x="1080855" y="558609"/>
                </a:lnTo>
                <a:lnTo>
                  <a:pt x="1098407" y="552966"/>
                </a:lnTo>
                <a:lnTo>
                  <a:pt x="1116591" y="584940"/>
                </a:lnTo>
                <a:lnTo>
                  <a:pt x="1152951" y="594969"/>
                </a:lnTo>
                <a:lnTo>
                  <a:pt x="1171135" y="621301"/>
                </a:lnTo>
                <a:lnTo>
                  <a:pt x="1188686" y="632586"/>
                </a:lnTo>
                <a:lnTo>
                  <a:pt x="1206871" y="635099"/>
                </a:lnTo>
                <a:lnTo>
                  <a:pt x="1225047" y="671459"/>
                </a:lnTo>
                <a:lnTo>
                  <a:pt x="1243231" y="637604"/>
                </a:lnTo>
                <a:lnTo>
                  <a:pt x="1261415" y="659549"/>
                </a:lnTo>
                <a:lnTo>
                  <a:pt x="1278967" y="687130"/>
                </a:lnTo>
                <a:lnTo>
                  <a:pt x="1297150" y="692148"/>
                </a:lnTo>
                <a:lnTo>
                  <a:pt x="1315327" y="677726"/>
                </a:lnTo>
                <a:lnTo>
                  <a:pt x="1333511" y="658293"/>
                </a:lnTo>
                <a:lnTo>
                  <a:pt x="1351695" y="666441"/>
                </a:lnTo>
                <a:lnTo>
                  <a:pt x="1369247" y="657037"/>
                </a:lnTo>
                <a:lnTo>
                  <a:pt x="1387431" y="662679"/>
                </a:lnTo>
                <a:lnTo>
                  <a:pt x="1405608" y="673964"/>
                </a:lnTo>
                <a:lnTo>
                  <a:pt x="1423791" y="678358"/>
                </a:lnTo>
                <a:lnTo>
                  <a:pt x="1441975" y="687130"/>
                </a:lnTo>
                <a:lnTo>
                  <a:pt x="1459527" y="662055"/>
                </a:lnTo>
                <a:lnTo>
                  <a:pt x="1477711" y="684625"/>
                </a:lnTo>
                <a:lnTo>
                  <a:pt x="1495887" y="680239"/>
                </a:lnTo>
                <a:lnTo>
                  <a:pt x="1514072" y="697791"/>
                </a:lnTo>
                <a:lnTo>
                  <a:pt x="1532256" y="707819"/>
                </a:lnTo>
                <a:lnTo>
                  <a:pt x="1549807" y="717223"/>
                </a:lnTo>
                <a:lnTo>
                  <a:pt x="1567991" y="699047"/>
                </a:lnTo>
                <a:lnTo>
                  <a:pt x="1586168" y="685881"/>
                </a:lnTo>
                <a:lnTo>
                  <a:pt x="1604351" y="676477"/>
                </a:lnTo>
                <a:lnTo>
                  <a:pt x="1622536" y="679607"/>
                </a:lnTo>
                <a:lnTo>
                  <a:pt x="1640087" y="672083"/>
                </a:lnTo>
                <a:lnTo>
                  <a:pt x="1658271" y="665816"/>
                </a:lnTo>
                <a:lnTo>
                  <a:pt x="1676447" y="630080"/>
                </a:lnTo>
                <a:lnTo>
                  <a:pt x="1694632" y="645127"/>
                </a:lnTo>
                <a:lnTo>
                  <a:pt x="1712816" y="639485"/>
                </a:lnTo>
                <a:lnTo>
                  <a:pt x="1730368" y="625694"/>
                </a:lnTo>
                <a:lnTo>
                  <a:pt x="1748552" y="614409"/>
                </a:lnTo>
                <a:lnTo>
                  <a:pt x="1766728" y="638228"/>
                </a:lnTo>
                <a:lnTo>
                  <a:pt x="1784911" y="618795"/>
                </a:lnTo>
                <a:lnTo>
                  <a:pt x="1803096" y="647632"/>
                </a:lnTo>
                <a:lnTo>
                  <a:pt x="1821272" y="642622"/>
                </a:lnTo>
                <a:lnTo>
                  <a:pt x="1838832" y="638860"/>
                </a:lnTo>
                <a:lnTo>
                  <a:pt x="1857008" y="647632"/>
                </a:lnTo>
                <a:lnTo>
                  <a:pt x="1875192" y="635723"/>
                </a:lnTo>
                <a:lnTo>
                  <a:pt x="1893375" y="647008"/>
                </a:lnTo>
                <a:lnTo>
                  <a:pt x="1911552" y="642622"/>
                </a:lnTo>
                <a:lnTo>
                  <a:pt x="1929111" y="631337"/>
                </a:lnTo>
                <a:lnTo>
                  <a:pt x="1947296" y="639485"/>
                </a:lnTo>
                <a:lnTo>
                  <a:pt x="1965472" y="633842"/>
                </a:lnTo>
                <a:lnTo>
                  <a:pt x="1983656" y="605005"/>
                </a:lnTo>
                <a:lnTo>
                  <a:pt x="2001839" y="608135"/>
                </a:lnTo>
                <a:lnTo>
                  <a:pt x="2019392" y="615658"/>
                </a:lnTo>
                <a:lnTo>
                  <a:pt x="2037576" y="618171"/>
                </a:lnTo>
                <a:lnTo>
                  <a:pt x="2055751" y="598731"/>
                </a:lnTo>
                <a:lnTo>
                  <a:pt x="2073936" y="600611"/>
                </a:lnTo>
                <a:lnTo>
                  <a:pt x="2092120" y="622557"/>
                </a:lnTo>
                <a:lnTo>
                  <a:pt x="2109671" y="621301"/>
                </a:lnTo>
                <a:lnTo>
                  <a:pt x="2127856" y="618795"/>
                </a:lnTo>
                <a:lnTo>
                  <a:pt x="2146032" y="628824"/>
                </a:lnTo>
                <a:lnTo>
                  <a:pt x="2164216" y="610016"/>
                </a:lnTo>
                <a:lnTo>
                  <a:pt x="2182399" y="611272"/>
                </a:lnTo>
                <a:lnTo>
                  <a:pt x="2199952" y="614409"/>
                </a:lnTo>
                <a:lnTo>
                  <a:pt x="2218135" y="655788"/>
                </a:lnTo>
                <a:lnTo>
                  <a:pt x="2236312" y="631337"/>
                </a:lnTo>
                <a:lnTo>
                  <a:pt x="2254496" y="621933"/>
                </a:lnTo>
                <a:lnTo>
                  <a:pt x="2272680" y="583684"/>
                </a:lnTo>
                <a:lnTo>
                  <a:pt x="2290232" y="602492"/>
                </a:lnTo>
                <a:lnTo>
                  <a:pt x="2308416" y="578041"/>
                </a:lnTo>
                <a:lnTo>
                  <a:pt x="2326592" y="608135"/>
                </a:lnTo>
                <a:lnTo>
                  <a:pt x="2344776" y="611272"/>
                </a:lnTo>
                <a:lnTo>
                  <a:pt x="2362960" y="625062"/>
                </a:lnTo>
                <a:lnTo>
                  <a:pt x="2380512" y="621301"/>
                </a:lnTo>
                <a:lnTo>
                  <a:pt x="2398696" y="586821"/>
                </a:lnTo>
                <a:lnTo>
                  <a:pt x="2416872" y="566756"/>
                </a:lnTo>
                <a:lnTo>
                  <a:pt x="2435056" y="568013"/>
                </a:lnTo>
                <a:lnTo>
                  <a:pt x="2451359" y="595601"/>
                </a:lnTo>
              </a:path>
            </a:pathLst>
          </a:custGeom>
          <a:ln w="22570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6514810" y="3042484"/>
            <a:ext cx="2451735" cy="982980"/>
          </a:xfrm>
          <a:custGeom>
            <a:avLst/>
            <a:gdLst/>
            <a:ahLst/>
            <a:cxnLst/>
            <a:rect l="l" t="t" r="r" b="b"/>
            <a:pathLst>
              <a:path w="2451734" h="982979">
                <a:moveTo>
                  <a:pt x="0" y="815659"/>
                </a:moveTo>
                <a:lnTo>
                  <a:pt x="15046" y="807511"/>
                </a:lnTo>
                <a:lnTo>
                  <a:pt x="33230" y="818164"/>
                </a:lnTo>
                <a:lnTo>
                  <a:pt x="51406" y="859543"/>
                </a:lnTo>
                <a:lnTo>
                  <a:pt x="69590" y="923491"/>
                </a:lnTo>
                <a:lnTo>
                  <a:pt x="87142" y="982429"/>
                </a:lnTo>
                <a:lnTo>
                  <a:pt x="123510" y="946693"/>
                </a:lnTo>
                <a:lnTo>
                  <a:pt x="159870" y="879608"/>
                </a:lnTo>
                <a:lnTo>
                  <a:pt x="177422" y="810641"/>
                </a:lnTo>
                <a:lnTo>
                  <a:pt x="195606" y="778042"/>
                </a:lnTo>
                <a:lnTo>
                  <a:pt x="213790" y="709076"/>
                </a:lnTo>
                <a:lnTo>
                  <a:pt x="231966" y="675221"/>
                </a:lnTo>
                <a:lnTo>
                  <a:pt x="250150" y="620676"/>
                </a:lnTo>
                <a:lnTo>
                  <a:pt x="267702" y="615034"/>
                </a:lnTo>
                <a:lnTo>
                  <a:pt x="285886" y="571774"/>
                </a:lnTo>
                <a:lnTo>
                  <a:pt x="304070" y="586197"/>
                </a:lnTo>
                <a:lnTo>
                  <a:pt x="322247" y="578673"/>
                </a:lnTo>
                <a:lnTo>
                  <a:pt x="340430" y="574912"/>
                </a:lnTo>
                <a:lnTo>
                  <a:pt x="357983" y="574912"/>
                </a:lnTo>
                <a:lnTo>
                  <a:pt x="376166" y="566764"/>
                </a:lnTo>
                <a:lnTo>
                  <a:pt x="394350" y="552342"/>
                </a:lnTo>
                <a:lnTo>
                  <a:pt x="412526" y="576168"/>
                </a:lnTo>
                <a:lnTo>
                  <a:pt x="430711" y="569894"/>
                </a:lnTo>
                <a:lnTo>
                  <a:pt x="448262" y="567388"/>
                </a:lnTo>
                <a:lnTo>
                  <a:pt x="466447" y="592464"/>
                </a:lnTo>
                <a:lnTo>
                  <a:pt x="484630" y="568645"/>
                </a:lnTo>
                <a:lnTo>
                  <a:pt x="502807" y="552966"/>
                </a:lnTo>
                <a:lnTo>
                  <a:pt x="520990" y="542937"/>
                </a:lnTo>
                <a:lnTo>
                  <a:pt x="538543" y="534158"/>
                </a:lnTo>
                <a:lnTo>
                  <a:pt x="556726" y="507826"/>
                </a:lnTo>
                <a:lnTo>
                  <a:pt x="574910" y="487769"/>
                </a:lnTo>
                <a:lnTo>
                  <a:pt x="593086" y="500935"/>
                </a:lnTo>
                <a:lnTo>
                  <a:pt x="611271" y="489650"/>
                </a:lnTo>
                <a:lnTo>
                  <a:pt x="628822" y="514725"/>
                </a:lnTo>
                <a:lnTo>
                  <a:pt x="647007" y="455162"/>
                </a:lnTo>
                <a:lnTo>
                  <a:pt x="665191" y="474603"/>
                </a:lnTo>
                <a:lnTo>
                  <a:pt x="683367" y="465199"/>
                </a:lnTo>
                <a:lnTo>
                  <a:pt x="701550" y="467704"/>
                </a:lnTo>
                <a:lnTo>
                  <a:pt x="719735" y="442629"/>
                </a:lnTo>
                <a:lnTo>
                  <a:pt x="737286" y="446390"/>
                </a:lnTo>
                <a:lnTo>
                  <a:pt x="755471" y="457043"/>
                </a:lnTo>
                <a:lnTo>
                  <a:pt x="773647" y="441372"/>
                </a:lnTo>
                <a:lnTo>
                  <a:pt x="791831" y="502815"/>
                </a:lnTo>
                <a:lnTo>
                  <a:pt x="810014" y="497173"/>
                </a:lnTo>
                <a:lnTo>
                  <a:pt x="827567" y="502183"/>
                </a:lnTo>
                <a:lnTo>
                  <a:pt x="845750" y="531652"/>
                </a:lnTo>
                <a:lnTo>
                  <a:pt x="863926" y="505945"/>
                </a:lnTo>
                <a:lnTo>
                  <a:pt x="882111" y="539176"/>
                </a:lnTo>
                <a:lnTo>
                  <a:pt x="900295" y="497173"/>
                </a:lnTo>
                <a:lnTo>
                  <a:pt x="917847" y="474603"/>
                </a:lnTo>
                <a:lnTo>
                  <a:pt x="936031" y="527266"/>
                </a:lnTo>
                <a:lnTo>
                  <a:pt x="954207" y="469585"/>
                </a:lnTo>
                <a:lnTo>
                  <a:pt x="972390" y="497797"/>
                </a:lnTo>
                <a:lnTo>
                  <a:pt x="990574" y="493411"/>
                </a:lnTo>
                <a:lnTo>
                  <a:pt x="1008126" y="495292"/>
                </a:lnTo>
                <a:lnTo>
                  <a:pt x="1026310" y="514100"/>
                </a:lnTo>
                <a:lnTo>
                  <a:pt x="1044487" y="531652"/>
                </a:lnTo>
                <a:lnTo>
                  <a:pt x="1062671" y="502183"/>
                </a:lnTo>
                <a:lnTo>
                  <a:pt x="1080855" y="499054"/>
                </a:lnTo>
                <a:lnTo>
                  <a:pt x="1098407" y="512844"/>
                </a:lnTo>
                <a:lnTo>
                  <a:pt x="1116591" y="507826"/>
                </a:lnTo>
                <a:lnTo>
                  <a:pt x="1134767" y="540432"/>
                </a:lnTo>
                <a:lnTo>
                  <a:pt x="1152951" y="531028"/>
                </a:lnTo>
                <a:lnTo>
                  <a:pt x="1171135" y="546699"/>
                </a:lnTo>
                <a:lnTo>
                  <a:pt x="1188686" y="528515"/>
                </a:lnTo>
                <a:lnTo>
                  <a:pt x="1206871" y="544194"/>
                </a:lnTo>
                <a:lnTo>
                  <a:pt x="1225047" y="547956"/>
                </a:lnTo>
                <a:lnTo>
                  <a:pt x="1243231" y="554222"/>
                </a:lnTo>
                <a:lnTo>
                  <a:pt x="1261415" y="518487"/>
                </a:lnTo>
                <a:lnTo>
                  <a:pt x="1278967" y="533533"/>
                </a:lnTo>
                <a:lnTo>
                  <a:pt x="1297150" y="501559"/>
                </a:lnTo>
                <a:lnTo>
                  <a:pt x="1315327" y="497173"/>
                </a:lnTo>
                <a:lnTo>
                  <a:pt x="1333511" y="460181"/>
                </a:lnTo>
                <a:lnTo>
                  <a:pt x="1351695" y="457043"/>
                </a:lnTo>
                <a:lnTo>
                  <a:pt x="1369247" y="432592"/>
                </a:lnTo>
                <a:lnTo>
                  <a:pt x="1387431" y="440748"/>
                </a:lnTo>
                <a:lnTo>
                  <a:pt x="1405608" y="408141"/>
                </a:lnTo>
                <a:lnTo>
                  <a:pt x="1423791" y="386203"/>
                </a:lnTo>
                <a:lnTo>
                  <a:pt x="1441975" y="393095"/>
                </a:lnTo>
                <a:lnTo>
                  <a:pt x="1459527" y="384323"/>
                </a:lnTo>
                <a:lnTo>
                  <a:pt x="1477711" y="362377"/>
                </a:lnTo>
                <a:lnTo>
                  <a:pt x="1495887" y="316612"/>
                </a:lnTo>
                <a:lnTo>
                  <a:pt x="1514072" y="319742"/>
                </a:lnTo>
                <a:lnTo>
                  <a:pt x="1532256" y="289024"/>
                </a:lnTo>
                <a:lnTo>
                  <a:pt x="1549807" y="260187"/>
                </a:lnTo>
                <a:lnTo>
                  <a:pt x="1567991" y="289649"/>
                </a:lnTo>
                <a:lnTo>
                  <a:pt x="1586168" y="242003"/>
                </a:lnTo>
                <a:lnTo>
                  <a:pt x="1604351" y="191845"/>
                </a:lnTo>
                <a:lnTo>
                  <a:pt x="1622536" y="208773"/>
                </a:lnTo>
                <a:lnTo>
                  <a:pt x="1640087" y="206892"/>
                </a:lnTo>
                <a:lnTo>
                  <a:pt x="1658271" y="187459"/>
                </a:lnTo>
                <a:lnTo>
                  <a:pt x="1676447" y="155485"/>
                </a:lnTo>
                <a:lnTo>
                  <a:pt x="1694632" y="150467"/>
                </a:lnTo>
                <a:lnTo>
                  <a:pt x="1712816" y="115987"/>
                </a:lnTo>
                <a:lnTo>
                  <a:pt x="1730368" y="99684"/>
                </a:lnTo>
                <a:lnTo>
                  <a:pt x="1748552" y="118492"/>
                </a:lnTo>
                <a:lnTo>
                  <a:pt x="1766728" y="82132"/>
                </a:lnTo>
                <a:lnTo>
                  <a:pt x="1784911" y="95922"/>
                </a:lnTo>
                <a:lnTo>
                  <a:pt x="1803096" y="105326"/>
                </a:lnTo>
                <a:lnTo>
                  <a:pt x="1821272" y="107839"/>
                </a:lnTo>
                <a:lnTo>
                  <a:pt x="1838832" y="118492"/>
                </a:lnTo>
                <a:lnTo>
                  <a:pt x="1857008" y="102197"/>
                </a:lnTo>
                <a:lnTo>
                  <a:pt x="1875192" y="86518"/>
                </a:lnTo>
                <a:lnTo>
                  <a:pt x="1893375" y="67085"/>
                </a:lnTo>
                <a:lnTo>
                  <a:pt x="1911552" y="97179"/>
                </a:lnTo>
                <a:lnTo>
                  <a:pt x="1929111" y="75865"/>
                </a:lnTo>
                <a:lnTo>
                  <a:pt x="1947296" y="43891"/>
                </a:lnTo>
                <a:lnTo>
                  <a:pt x="1965472" y="58305"/>
                </a:lnTo>
                <a:lnTo>
                  <a:pt x="1983656" y="66461"/>
                </a:lnTo>
                <a:lnTo>
                  <a:pt x="2001839" y="63948"/>
                </a:lnTo>
                <a:lnTo>
                  <a:pt x="2019392" y="33230"/>
                </a:lnTo>
                <a:lnTo>
                  <a:pt x="2037576" y="102821"/>
                </a:lnTo>
                <a:lnTo>
                  <a:pt x="2055751" y="69591"/>
                </a:lnTo>
                <a:lnTo>
                  <a:pt x="2073936" y="64580"/>
                </a:lnTo>
                <a:lnTo>
                  <a:pt x="2092120" y="77746"/>
                </a:lnTo>
                <a:lnTo>
                  <a:pt x="2109671" y="67710"/>
                </a:lnTo>
                <a:lnTo>
                  <a:pt x="2127856" y="33855"/>
                </a:lnTo>
                <a:lnTo>
                  <a:pt x="2146032" y="45140"/>
                </a:lnTo>
                <a:lnTo>
                  <a:pt x="2164216" y="39497"/>
                </a:lnTo>
                <a:lnTo>
                  <a:pt x="2182399" y="69591"/>
                </a:lnTo>
                <a:lnTo>
                  <a:pt x="2199952" y="10660"/>
                </a:lnTo>
                <a:lnTo>
                  <a:pt x="2218135" y="31349"/>
                </a:lnTo>
                <a:lnTo>
                  <a:pt x="2236312" y="47020"/>
                </a:lnTo>
                <a:lnTo>
                  <a:pt x="2254496" y="62067"/>
                </a:lnTo>
                <a:lnTo>
                  <a:pt x="2272680" y="60818"/>
                </a:lnTo>
                <a:lnTo>
                  <a:pt x="2290232" y="68342"/>
                </a:lnTo>
                <a:lnTo>
                  <a:pt x="2308416" y="20689"/>
                </a:lnTo>
                <a:lnTo>
                  <a:pt x="2326592" y="0"/>
                </a:lnTo>
                <a:lnTo>
                  <a:pt x="2344776" y="66461"/>
                </a:lnTo>
                <a:lnTo>
                  <a:pt x="2362960" y="78370"/>
                </a:lnTo>
                <a:lnTo>
                  <a:pt x="2380512" y="39497"/>
                </a:lnTo>
                <a:lnTo>
                  <a:pt x="2398696" y="6898"/>
                </a:lnTo>
                <a:lnTo>
                  <a:pt x="2416872" y="34487"/>
                </a:lnTo>
                <a:lnTo>
                  <a:pt x="2435056" y="82132"/>
                </a:lnTo>
                <a:lnTo>
                  <a:pt x="2451359" y="57681"/>
                </a:lnTo>
              </a:path>
            </a:pathLst>
          </a:custGeom>
          <a:ln w="22570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8778711" y="2919605"/>
            <a:ext cx="187960" cy="0"/>
          </a:xfrm>
          <a:custGeom>
            <a:avLst/>
            <a:gdLst/>
            <a:ahLst/>
            <a:cxnLst/>
            <a:rect l="l" t="t" r="r" b="b"/>
            <a:pathLst>
              <a:path w="187959" h="0">
                <a:moveTo>
                  <a:pt x="0" y="0"/>
                </a:moveTo>
                <a:lnTo>
                  <a:pt x="187459" y="0"/>
                </a:lnTo>
              </a:path>
            </a:pathLst>
          </a:custGeom>
          <a:ln w="2257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8591251" y="2919605"/>
            <a:ext cx="187960" cy="0"/>
          </a:xfrm>
          <a:custGeom>
            <a:avLst/>
            <a:gdLst/>
            <a:ahLst/>
            <a:cxnLst/>
            <a:rect l="l" t="t" r="r" b="b"/>
            <a:pathLst>
              <a:path w="187959" h="0">
                <a:moveTo>
                  <a:pt x="0" y="0"/>
                </a:moveTo>
                <a:lnTo>
                  <a:pt x="187459" y="0"/>
                </a:lnTo>
              </a:path>
            </a:pathLst>
          </a:custGeom>
          <a:ln w="2257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8403792" y="2919605"/>
            <a:ext cx="187960" cy="0"/>
          </a:xfrm>
          <a:custGeom>
            <a:avLst/>
            <a:gdLst/>
            <a:ahLst/>
            <a:cxnLst/>
            <a:rect l="l" t="t" r="r" b="b"/>
            <a:pathLst>
              <a:path w="187959" h="0">
                <a:moveTo>
                  <a:pt x="0" y="0"/>
                </a:moveTo>
                <a:lnTo>
                  <a:pt x="187467" y="0"/>
                </a:lnTo>
              </a:path>
            </a:pathLst>
          </a:custGeom>
          <a:ln w="2257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8216341" y="2919605"/>
            <a:ext cx="187960" cy="0"/>
          </a:xfrm>
          <a:custGeom>
            <a:avLst/>
            <a:gdLst/>
            <a:ahLst/>
            <a:cxnLst/>
            <a:rect l="l" t="t" r="r" b="b"/>
            <a:pathLst>
              <a:path w="187959" h="0">
                <a:moveTo>
                  <a:pt x="0" y="0"/>
                </a:moveTo>
                <a:lnTo>
                  <a:pt x="187459" y="0"/>
                </a:lnTo>
              </a:path>
            </a:pathLst>
          </a:custGeom>
          <a:ln w="2257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8057719" y="2919598"/>
            <a:ext cx="158750" cy="215900"/>
          </a:xfrm>
          <a:custGeom>
            <a:avLst/>
            <a:gdLst/>
            <a:ahLst/>
            <a:cxnLst/>
            <a:rect l="l" t="t" r="r" b="b"/>
            <a:pathLst>
              <a:path w="158750" h="215900">
                <a:moveTo>
                  <a:pt x="0" y="215679"/>
                </a:moveTo>
                <a:lnTo>
                  <a:pt x="631" y="215047"/>
                </a:lnTo>
                <a:lnTo>
                  <a:pt x="631" y="214423"/>
                </a:lnTo>
                <a:lnTo>
                  <a:pt x="1256" y="213166"/>
                </a:lnTo>
                <a:lnTo>
                  <a:pt x="2512" y="211917"/>
                </a:lnTo>
                <a:lnTo>
                  <a:pt x="3136" y="210661"/>
                </a:lnTo>
                <a:lnTo>
                  <a:pt x="3761" y="210037"/>
                </a:lnTo>
                <a:lnTo>
                  <a:pt x="3761" y="209405"/>
                </a:lnTo>
                <a:lnTo>
                  <a:pt x="4393" y="208156"/>
                </a:lnTo>
                <a:lnTo>
                  <a:pt x="5641" y="206899"/>
                </a:lnTo>
                <a:lnTo>
                  <a:pt x="6274" y="205643"/>
                </a:lnTo>
                <a:lnTo>
                  <a:pt x="6274" y="205018"/>
                </a:lnTo>
                <a:lnTo>
                  <a:pt x="6898" y="204394"/>
                </a:lnTo>
                <a:lnTo>
                  <a:pt x="7523" y="203138"/>
                </a:lnTo>
                <a:lnTo>
                  <a:pt x="8778" y="201881"/>
                </a:lnTo>
                <a:lnTo>
                  <a:pt x="9403" y="200632"/>
                </a:lnTo>
                <a:lnTo>
                  <a:pt x="9403" y="200000"/>
                </a:lnTo>
                <a:lnTo>
                  <a:pt x="10035" y="199376"/>
                </a:lnTo>
                <a:lnTo>
                  <a:pt x="10660" y="198120"/>
                </a:lnTo>
                <a:lnTo>
                  <a:pt x="11916" y="196871"/>
                </a:lnTo>
                <a:lnTo>
                  <a:pt x="12540" y="195614"/>
                </a:lnTo>
                <a:lnTo>
                  <a:pt x="12540" y="194990"/>
                </a:lnTo>
                <a:lnTo>
                  <a:pt x="13165" y="194358"/>
                </a:lnTo>
                <a:lnTo>
                  <a:pt x="13797" y="193109"/>
                </a:lnTo>
                <a:lnTo>
                  <a:pt x="15045" y="191853"/>
                </a:lnTo>
                <a:lnTo>
                  <a:pt x="15045" y="191228"/>
                </a:lnTo>
                <a:lnTo>
                  <a:pt x="15678" y="189972"/>
                </a:lnTo>
                <a:lnTo>
                  <a:pt x="16927" y="188715"/>
                </a:lnTo>
                <a:lnTo>
                  <a:pt x="17559" y="187466"/>
                </a:lnTo>
                <a:lnTo>
                  <a:pt x="18183" y="186834"/>
                </a:lnTo>
                <a:lnTo>
                  <a:pt x="18183" y="186210"/>
                </a:lnTo>
                <a:lnTo>
                  <a:pt x="18807" y="184954"/>
                </a:lnTo>
                <a:lnTo>
                  <a:pt x="20064" y="183705"/>
                </a:lnTo>
                <a:lnTo>
                  <a:pt x="20689" y="182448"/>
                </a:lnTo>
                <a:lnTo>
                  <a:pt x="21321" y="181824"/>
                </a:lnTo>
                <a:lnTo>
                  <a:pt x="21321" y="181192"/>
                </a:lnTo>
                <a:lnTo>
                  <a:pt x="21944" y="179943"/>
                </a:lnTo>
                <a:lnTo>
                  <a:pt x="23201" y="178687"/>
                </a:lnTo>
                <a:lnTo>
                  <a:pt x="23826" y="177430"/>
                </a:lnTo>
                <a:lnTo>
                  <a:pt x="23826" y="176806"/>
                </a:lnTo>
                <a:lnTo>
                  <a:pt x="24450" y="176181"/>
                </a:lnTo>
                <a:lnTo>
                  <a:pt x="25082" y="174925"/>
                </a:lnTo>
                <a:lnTo>
                  <a:pt x="25706" y="174301"/>
                </a:lnTo>
                <a:lnTo>
                  <a:pt x="26331" y="173669"/>
                </a:lnTo>
                <a:lnTo>
                  <a:pt x="26963" y="172420"/>
                </a:lnTo>
                <a:lnTo>
                  <a:pt x="26963" y="171788"/>
                </a:lnTo>
                <a:lnTo>
                  <a:pt x="27588" y="171163"/>
                </a:lnTo>
                <a:lnTo>
                  <a:pt x="28211" y="169907"/>
                </a:lnTo>
                <a:lnTo>
                  <a:pt x="29468" y="168658"/>
                </a:lnTo>
                <a:lnTo>
                  <a:pt x="29468" y="167402"/>
                </a:lnTo>
                <a:lnTo>
                  <a:pt x="30725" y="166145"/>
                </a:lnTo>
                <a:lnTo>
                  <a:pt x="31349" y="164896"/>
                </a:lnTo>
                <a:lnTo>
                  <a:pt x="31973" y="164264"/>
                </a:lnTo>
                <a:lnTo>
                  <a:pt x="32606" y="163640"/>
                </a:lnTo>
                <a:lnTo>
                  <a:pt x="32606" y="162384"/>
                </a:lnTo>
                <a:lnTo>
                  <a:pt x="33855" y="161135"/>
                </a:lnTo>
                <a:lnTo>
                  <a:pt x="34486" y="159878"/>
                </a:lnTo>
                <a:lnTo>
                  <a:pt x="35735" y="158622"/>
                </a:lnTo>
                <a:lnTo>
                  <a:pt x="35735" y="157373"/>
                </a:lnTo>
                <a:lnTo>
                  <a:pt x="36992" y="156117"/>
                </a:lnTo>
                <a:lnTo>
                  <a:pt x="37615" y="154860"/>
                </a:lnTo>
                <a:lnTo>
                  <a:pt x="38248" y="154236"/>
                </a:lnTo>
                <a:lnTo>
                  <a:pt x="38248" y="153604"/>
                </a:lnTo>
                <a:lnTo>
                  <a:pt x="38872" y="152355"/>
                </a:lnTo>
                <a:lnTo>
                  <a:pt x="39497" y="151723"/>
                </a:lnTo>
                <a:lnTo>
                  <a:pt x="40129" y="151099"/>
                </a:lnTo>
                <a:lnTo>
                  <a:pt x="40753" y="149842"/>
                </a:lnTo>
                <a:lnTo>
                  <a:pt x="41377" y="149218"/>
                </a:lnTo>
                <a:lnTo>
                  <a:pt x="41377" y="148593"/>
                </a:lnTo>
                <a:lnTo>
                  <a:pt x="42010" y="147337"/>
                </a:lnTo>
                <a:lnTo>
                  <a:pt x="43259" y="146080"/>
                </a:lnTo>
                <a:lnTo>
                  <a:pt x="43891" y="144832"/>
                </a:lnTo>
                <a:lnTo>
                  <a:pt x="44514" y="144200"/>
                </a:lnTo>
                <a:lnTo>
                  <a:pt x="44514" y="143575"/>
                </a:lnTo>
                <a:lnTo>
                  <a:pt x="45139" y="142319"/>
                </a:lnTo>
                <a:lnTo>
                  <a:pt x="45772" y="141694"/>
                </a:lnTo>
                <a:lnTo>
                  <a:pt x="46396" y="141070"/>
                </a:lnTo>
                <a:lnTo>
                  <a:pt x="47020" y="139814"/>
                </a:lnTo>
                <a:lnTo>
                  <a:pt x="47020" y="139189"/>
                </a:lnTo>
                <a:lnTo>
                  <a:pt x="47652" y="138557"/>
                </a:lnTo>
                <a:lnTo>
                  <a:pt x="48276" y="137308"/>
                </a:lnTo>
                <a:lnTo>
                  <a:pt x="49532" y="136052"/>
                </a:lnTo>
                <a:lnTo>
                  <a:pt x="50158" y="134795"/>
                </a:lnTo>
                <a:lnTo>
                  <a:pt x="50158" y="134171"/>
                </a:lnTo>
                <a:lnTo>
                  <a:pt x="50781" y="133547"/>
                </a:lnTo>
                <a:lnTo>
                  <a:pt x="51414" y="132290"/>
                </a:lnTo>
                <a:lnTo>
                  <a:pt x="52663" y="131034"/>
                </a:lnTo>
                <a:lnTo>
                  <a:pt x="53295" y="129785"/>
                </a:lnTo>
                <a:lnTo>
                  <a:pt x="53295" y="129153"/>
                </a:lnTo>
                <a:lnTo>
                  <a:pt x="54543" y="127904"/>
                </a:lnTo>
                <a:lnTo>
                  <a:pt x="55176" y="126648"/>
                </a:lnTo>
                <a:lnTo>
                  <a:pt x="55799" y="126023"/>
                </a:lnTo>
                <a:lnTo>
                  <a:pt x="55799" y="125391"/>
                </a:lnTo>
                <a:lnTo>
                  <a:pt x="56425" y="124142"/>
                </a:lnTo>
                <a:lnTo>
                  <a:pt x="57680" y="122886"/>
                </a:lnTo>
                <a:lnTo>
                  <a:pt x="58305" y="121630"/>
                </a:lnTo>
                <a:lnTo>
                  <a:pt x="58937" y="121005"/>
                </a:lnTo>
                <a:lnTo>
                  <a:pt x="58937" y="120381"/>
                </a:lnTo>
                <a:lnTo>
                  <a:pt x="59562" y="119124"/>
                </a:lnTo>
                <a:lnTo>
                  <a:pt x="60818" y="117868"/>
                </a:lnTo>
                <a:lnTo>
                  <a:pt x="61442" y="116619"/>
                </a:lnTo>
                <a:lnTo>
                  <a:pt x="62067" y="115987"/>
                </a:lnTo>
                <a:lnTo>
                  <a:pt x="62067" y="115363"/>
                </a:lnTo>
                <a:lnTo>
                  <a:pt x="62698" y="114106"/>
                </a:lnTo>
                <a:lnTo>
                  <a:pt x="63947" y="112857"/>
                </a:lnTo>
                <a:lnTo>
                  <a:pt x="64580" y="111601"/>
                </a:lnTo>
                <a:lnTo>
                  <a:pt x="64580" y="110977"/>
                </a:lnTo>
                <a:lnTo>
                  <a:pt x="65204" y="110345"/>
                </a:lnTo>
                <a:lnTo>
                  <a:pt x="65836" y="109096"/>
                </a:lnTo>
                <a:lnTo>
                  <a:pt x="67085" y="107839"/>
                </a:lnTo>
                <a:lnTo>
                  <a:pt x="67717" y="106583"/>
                </a:lnTo>
                <a:lnTo>
                  <a:pt x="67717" y="105958"/>
                </a:lnTo>
                <a:lnTo>
                  <a:pt x="68342" y="105334"/>
                </a:lnTo>
                <a:lnTo>
                  <a:pt x="68966" y="104078"/>
                </a:lnTo>
                <a:lnTo>
                  <a:pt x="70222" y="102821"/>
                </a:lnTo>
                <a:lnTo>
                  <a:pt x="70846" y="101572"/>
                </a:lnTo>
                <a:lnTo>
                  <a:pt x="70846" y="100940"/>
                </a:lnTo>
                <a:lnTo>
                  <a:pt x="71479" y="100316"/>
                </a:lnTo>
                <a:lnTo>
                  <a:pt x="72102" y="99060"/>
                </a:lnTo>
                <a:lnTo>
                  <a:pt x="72728" y="98435"/>
                </a:lnTo>
                <a:lnTo>
                  <a:pt x="73360" y="97811"/>
                </a:lnTo>
                <a:lnTo>
                  <a:pt x="73360" y="96554"/>
                </a:lnTo>
                <a:lnTo>
                  <a:pt x="74608" y="95298"/>
                </a:lnTo>
                <a:lnTo>
                  <a:pt x="75240" y="94049"/>
                </a:lnTo>
                <a:lnTo>
                  <a:pt x="75864" y="93417"/>
                </a:lnTo>
                <a:lnTo>
                  <a:pt x="76489" y="92793"/>
                </a:lnTo>
                <a:lnTo>
                  <a:pt x="76489" y="91536"/>
                </a:lnTo>
                <a:lnTo>
                  <a:pt x="77746" y="90287"/>
                </a:lnTo>
                <a:lnTo>
                  <a:pt x="78369" y="89031"/>
                </a:lnTo>
                <a:lnTo>
                  <a:pt x="79002" y="88406"/>
                </a:lnTo>
                <a:lnTo>
                  <a:pt x="79002" y="87774"/>
                </a:lnTo>
                <a:lnTo>
                  <a:pt x="79627" y="86526"/>
                </a:lnTo>
                <a:lnTo>
                  <a:pt x="80883" y="85269"/>
                </a:lnTo>
                <a:lnTo>
                  <a:pt x="81507" y="84013"/>
                </a:lnTo>
                <a:lnTo>
                  <a:pt x="82132" y="83388"/>
                </a:lnTo>
                <a:lnTo>
                  <a:pt x="82132" y="82764"/>
                </a:lnTo>
                <a:lnTo>
                  <a:pt x="82763" y="81508"/>
                </a:lnTo>
                <a:lnTo>
                  <a:pt x="84012" y="80251"/>
                </a:lnTo>
                <a:lnTo>
                  <a:pt x="84645" y="79002"/>
                </a:lnTo>
                <a:lnTo>
                  <a:pt x="85268" y="78370"/>
                </a:lnTo>
                <a:lnTo>
                  <a:pt x="85268" y="77746"/>
                </a:lnTo>
                <a:lnTo>
                  <a:pt x="85893" y="76489"/>
                </a:lnTo>
                <a:lnTo>
                  <a:pt x="86525" y="75865"/>
                </a:lnTo>
                <a:lnTo>
                  <a:pt x="87150" y="75241"/>
                </a:lnTo>
                <a:lnTo>
                  <a:pt x="87774" y="73984"/>
                </a:lnTo>
                <a:lnTo>
                  <a:pt x="87774" y="73360"/>
                </a:lnTo>
                <a:lnTo>
                  <a:pt x="88406" y="72728"/>
                </a:lnTo>
                <a:lnTo>
                  <a:pt x="89030" y="71479"/>
                </a:lnTo>
                <a:lnTo>
                  <a:pt x="90287" y="70222"/>
                </a:lnTo>
                <a:lnTo>
                  <a:pt x="90912" y="68966"/>
                </a:lnTo>
                <a:lnTo>
                  <a:pt x="90912" y="68342"/>
                </a:lnTo>
                <a:lnTo>
                  <a:pt x="91535" y="67717"/>
                </a:lnTo>
                <a:lnTo>
                  <a:pt x="92168" y="66461"/>
                </a:lnTo>
                <a:lnTo>
                  <a:pt x="92792" y="65836"/>
                </a:lnTo>
                <a:lnTo>
                  <a:pt x="93417" y="65204"/>
                </a:lnTo>
                <a:lnTo>
                  <a:pt x="94049" y="63956"/>
                </a:lnTo>
                <a:lnTo>
                  <a:pt x="94049" y="63324"/>
                </a:lnTo>
                <a:lnTo>
                  <a:pt x="95298" y="62075"/>
                </a:lnTo>
                <a:lnTo>
                  <a:pt x="95929" y="60818"/>
                </a:lnTo>
                <a:lnTo>
                  <a:pt x="96554" y="60194"/>
                </a:lnTo>
                <a:lnTo>
                  <a:pt x="96554" y="59562"/>
                </a:lnTo>
                <a:lnTo>
                  <a:pt x="97178" y="58313"/>
                </a:lnTo>
                <a:lnTo>
                  <a:pt x="98434" y="57057"/>
                </a:lnTo>
                <a:lnTo>
                  <a:pt x="99059" y="55800"/>
                </a:lnTo>
                <a:lnTo>
                  <a:pt x="99691" y="55176"/>
                </a:lnTo>
                <a:lnTo>
                  <a:pt x="99691" y="54551"/>
                </a:lnTo>
                <a:lnTo>
                  <a:pt x="100316" y="53295"/>
                </a:lnTo>
                <a:lnTo>
                  <a:pt x="101572" y="52039"/>
                </a:lnTo>
                <a:lnTo>
                  <a:pt x="102197" y="50790"/>
                </a:lnTo>
                <a:lnTo>
                  <a:pt x="102821" y="50158"/>
                </a:lnTo>
                <a:lnTo>
                  <a:pt x="102821" y="49533"/>
                </a:lnTo>
                <a:lnTo>
                  <a:pt x="103453" y="48277"/>
                </a:lnTo>
                <a:lnTo>
                  <a:pt x="104701" y="47028"/>
                </a:lnTo>
                <a:lnTo>
                  <a:pt x="105333" y="45772"/>
                </a:lnTo>
                <a:lnTo>
                  <a:pt x="105333" y="45147"/>
                </a:lnTo>
                <a:lnTo>
                  <a:pt x="105958" y="44515"/>
                </a:lnTo>
                <a:lnTo>
                  <a:pt x="106582" y="43266"/>
                </a:lnTo>
                <a:lnTo>
                  <a:pt x="107839" y="42010"/>
                </a:lnTo>
                <a:lnTo>
                  <a:pt x="108463" y="40754"/>
                </a:lnTo>
                <a:lnTo>
                  <a:pt x="108463" y="40129"/>
                </a:lnTo>
                <a:lnTo>
                  <a:pt x="109095" y="39505"/>
                </a:lnTo>
                <a:lnTo>
                  <a:pt x="109720" y="38248"/>
                </a:lnTo>
                <a:lnTo>
                  <a:pt x="110976" y="36992"/>
                </a:lnTo>
                <a:lnTo>
                  <a:pt x="111600" y="35743"/>
                </a:lnTo>
                <a:lnTo>
                  <a:pt x="111600" y="35111"/>
                </a:lnTo>
                <a:lnTo>
                  <a:pt x="112225" y="34487"/>
                </a:lnTo>
                <a:lnTo>
                  <a:pt x="112857" y="33230"/>
                </a:lnTo>
                <a:lnTo>
                  <a:pt x="114105" y="31981"/>
                </a:lnTo>
                <a:lnTo>
                  <a:pt x="114105" y="30725"/>
                </a:lnTo>
                <a:lnTo>
                  <a:pt x="115362" y="29468"/>
                </a:lnTo>
                <a:lnTo>
                  <a:pt x="115987" y="28212"/>
                </a:lnTo>
                <a:lnTo>
                  <a:pt x="117243" y="26963"/>
                </a:lnTo>
                <a:lnTo>
                  <a:pt x="117243" y="25707"/>
                </a:lnTo>
                <a:lnTo>
                  <a:pt x="118499" y="24450"/>
                </a:lnTo>
                <a:lnTo>
                  <a:pt x="119124" y="23202"/>
                </a:lnTo>
                <a:lnTo>
                  <a:pt x="120380" y="21945"/>
                </a:lnTo>
                <a:lnTo>
                  <a:pt x="120380" y="20689"/>
                </a:lnTo>
                <a:lnTo>
                  <a:pt x="121629" y="19440"/>
                </a:lnTo>
                <a:lnTo>
                  <a:pt x="122261" y="18183"/>
                </a:lnTo>
                <a:lnTo>
                  <a:pt x="122886" y="17559"/>
                </a:lnTo>
                <a:lnTo>
                  <a:pt x="122886" y="16927"/>
                </a:lnTo>
                <a:lnTo>
                  <a:pt x="123509" y="15678"/>
                </a:lnTo>
                <a:lnTo>
                  <a:pt x="124766" y="14422"/>
                </a:lnTo>
                <a:lnTo>
                  <a:pt x="125391" y="13165"/>
                </a:lnTo>
                <a:lnTo>
                  <a:pt x="126023" y="12541"/>
                </a:lnTo>
                <a:lnTo>
                  <a:pt x="126023" y="11916"/>
                </a:lnTo>
                <a:lnTo>
                  <a:pt x="126647" y="10660"/>
                </a:lnTo>
                <a:lnTo>
                  <a:pt x="127904" y="9404"/>
                </a:lnTo>
                <a:lnTo>
                  <a:pt x="128528" y="8155"/>
                </a:lnTo>
                <a:lnTo>
                  <a:pt x="128528" y="7523"/>
                </a:lnTo>
                <a:lnTo>
                  <a:pt x="129153" y="6898"/>
                </a:lnTo>
                <a:lnTo>
                  <a:pt x="129785" y="5642"/>
                </a:lnTo>
                <a:lnTo>
                  <a:pt x="131033" y="4393"/>
                </a:lnTo>
                <a:lnTo>
                  <a:pt x="131665" y="3137"/>
                </a:lnTo>
                <a:lnTo>
                  <a:pt x="131665" y="2512"/>
                </a:lnTo>
                <a:lnTo>
                  <a:pt x="132290" y="1880"/>
                </a:lnTo>
                <a:lnTo>
                  <a:pt x="132914" y="631"/>
                </a:lnTo>
                <a:lnTo>
                  <a:pt x="133546" y="0"/>
                </a:lnTo>
                <a:lnTo>
                  <a:pt x="158622" y="0"/>
                </a:lnTo>
              </a:path>
            </a:pathLst>
          </a:custGeom>
          <a:ln w="2257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7903491" y="3135270"/>
            <a:ext cx="154305" cy="249554"/>
          </a:xfrm>
          <a:custGeom>
            <a:avLst/>
            <a:gdLst/>
            <a:ahLst/>
            <a:cxnLst/>
            <a:rect l="l" t="t" r="r" b="b"/>
            <a:pathLst>
              <a:path w="154304" h="249554">
                <a:moveTo>
                  <a:pt x="0" y="249527"/>
                </a:moveTo>
                <a:lnTo>
                  <a:pt x="631" y="248278"/>
                </a:lnTo>
                <a:lnTo>
                  <a:pt x="631" y="247646"/>
                </a:lnTo>
                <a:lnTo>
                  <a:pt x="1256" y="247021"/>
                </a:lnTo>
                <a:lnTo>
                  <a:pt x="1880" y="245765"/>
                </a:lnTo>
                <a:lnTo>
                  <a:pt x="3136" y="244516"/>
                </a:lnTo>
                <a:lnTo>
                  <a:pt x="3136" y="243260"/>
                </a:lnTo>
                <a:lnTo>
                  <a:pt x="4392" y="242003"/>
                </a:lnTo>
                <a:lnTo>
                  <a:pt x="5018" y="240754"/>
                </a:lnTo>
                <a:lnTo>
                  <a:pt x="6274" y="239498"/>
                </a:lnTo>
                <a:lnTo>
                  <a:pt x="6274" y="238242"/>
                </a:lnTo>
                <a:lnTo>
                  <a:pt x="7523" y="236993"/>
                </a:lnTo>
                <a:lnTo>
                  <a:pt x="8155" y="235736"/>
                </a:lnTo>
                <a:lnTo>
                  <a:pt x="9403" y="234480"/>
                </a:lnTo>
                <a:lnTo>
                  <a:pt x="9403" y="233231"/>
                </a:lnTo>
                <a:lnTo>
                  <a:pt x="11285" y="231350"/>
                </a:lnTo>
                <a:lnTo>
                  <a:pt x="11916" y="230094"/>
                </a:lnTo>
                <a:lnTo>
                  <a:pt x="11916" y="229469"/>
                </a:lnTo>
                <a:lnTo>
                  <a:pt x="12540" y="228837"/>
                </a:lnTo>
                <a:lnTo>
                  <a:pt x="13165" y="227588"/>
                </a:lnTo>
                <a:lnTo>
                  <a:pt x="14422" y="226332"/>
                </a:lnTo>
                <a:lnTo>
                  <a:pt x="15045" y="225076"/>
                </a:lnTo>
                <a:lnTo>
                  <a:pt x="15045" y="224451"/>
                </a:lnTo>
                <a:lnTo>
                  <a:pt x="15678" y="223827"/>
                </a:lnTo>
                <a:lnTo>
                  <a:pt x="16302" y="222570"/>
                </a:lnTo>
                <a:lnTo>
                  <a:pt x="17558" y="221314"/>
                </a:lnTo>
                <a:lnTo>
                  <a:pt x="18183" y="220065"/>
                </a:lnTo>
                <a:lnTo>
                  <a:pt x="18183" y="219433"/>
                </a:lnTo>
                <a:lnTo>
                  <a:pt x="18807" y="218809"/>
                </a:lnTo>
                <a:lnTo>
                  <a:pt x="19440" y="217552"/>
                </a:lnTo>
                <a:lnTo>
                  <a:pt x="20689" y="216303"/>
                </a:lnTo>
                <a:lnTo>
                  <a:pt x="20689" y="215047"/>
                </a:lnTo>
                <a:lnTo>
                  <a:pt x="21944" y="213791"/>
                </a:lnTo>
                <a:lnTo>
                  <a:pt x="22569" y="212542"/>
                </a:lnTo>
                <a:lnTo>
                  <a:pt x="23826" y="211285"/>
                </a:lnTo>
                <a:lnTo>
                  <a:pt x="23826" y="210029"/>
                </a:lnTo>
                <a:lnTo>
                  <a:pt x="25082" y="208780"/>
                </a:lnTo>
                <a:lnTo>
                  <a:pt x="25706" y="207524"/>
                </a:lnTo>
                <a:lnTo>
                  <a:pt x="26331" y="206899"/>
                </a:lnTo>
                <a:lnTo>
                  <a:pt x="26331" y="206267"/>
                </a:lnTo>
                <a:lnTo>
                  <a:pt x="26962" y="205018"/>
                </a:lnTo>
                <a:lnTo>
                  <a:pt x="28211" y="203762"/>
                </a:lnTo>
                <a:lnTo>
                  <a:pt x="28844" y="202506"/>
                </a:lnTo>
                <a:lnTo>
                  <a:pt x="29468" y="201881"/>
                </a:lnTo>
                <a:lnTo>
                  <a:pt x="29468" y="201257"/>
                </a:lnTo>
                <a:lnTo>
                  <a:pt x="30093" y="200000"/>
                </a:lnTo>
                <a:lnTo>
                  <a:pt x="31349" y="198744"/>
                </a:lnTo>
                <a:lnTo>
                  <a:pt x="31973" y="197495"/>
                </a:lnTo>
                <a:lnTo>
                  <a:pt x="32606" y="196863"/>
                </a:lnTo>
                <a:lnTo>
                  <a:pt x="32606" y="196239"/>
                </a:lnTo>
                <a:lnTo>
                  <a:pt x="33230" y="194982"/>
                </a:lnTo>
                <a:lnTo>
                  <a:pt x="34486" y="193733"/>
                </a:lnTo>
                <a:lnTo>
                  <a:pt x="35110" y="192477"/>
                </a:lnTo>
                <a:lnTo>
                  <a:pt x="35110" y="191853"/>
                </a:lnTo>
                <a:lnTo>
                  <a:pt x="35735" y="191221"/>
                </a:lnTo>
                <a:lnTo>
                  <a:pt x="36367" y="189972"/>
                </a:lnTo>
                <a:lnTo>
                  <a:pt x="37616" y="188715"/>
                </a:lnTo>
                <a:lnTo>
                  <a:pt x="38248" y="187459"/>
                </a:lnTo>
                <a:lnTo>
                  <a:pt x="38248" y="186834"/>
                </a:lnTo>
                <a:lnTo>
                  <a:pt x="38872" y="186210"/>
                </a:lnTo>
                <a:lnTo>
                  <a:pt x="39497" y="184954"/>
                </a:lnTo>
                <a:lnTo>
                  <a:pt x="40753" y="183697"/>
                </a:lnTo>
                <a:lnTo>
                  <a:pt x="41377" y="182448"/>
                </a:lnTo>
                <a:lnTo>
                  <a:pt x="41377" y="181816"/>
                </a:lnTo>
                <a:lnTo>
                  <a:pt x="42010" y="181192"/>
                </a:lnTo>
                <a:lnTo>
                  <a:pt x="42634" y="179936"/>
                </a:lnTo>
                <a:lnTo>
                  <a:pt x="43890" y="178687"/>
                </a:lnTo>
                <a:lnTo>
                  <a:pt x="43890" y="177430"/>
                </a:lnTo>
                <a:lnTo>
                  <a:pt x="45139" y="176174"/>
                </a:lnTo>
                <a:lnTo>
                  <a:pt x="45771" y="174925"/>
                </a:lnTo>
                <a:lnTo>
                  <a:pt x="46396" y="174293"/>
                </a:lnTo>
                <a:lnTo>
                  <a:pt x="47020" y="173669"/>
                </a:lnTo>
                <a:lnTo>
                  <a:pt x="47020" y="172412"/>
                </a:lnTo>
                <a:lnTo>
                  <a:pt x="48276" y="171163"/>
                </a:lnTo>
                <a:lnTo>
                  <a:pt x="48900" y="169907"/>
                </a:lnTo>
                <a:lnTo>
                  <a:pt x="50158" y="168651"/>
                </a:lnTo>
                <a:lnTo>
                  <a:pt x="50158" y="168026"/>
                </a:lnTo>
                <a:lnTo>
                  <a:pt x="50781" y="166770"/>
                </a:lnTo>
                <a:lnTo>
                  <a:pt x="51414" y="166145"/>
                </a:lnTo>
                <a:lnTo>
                  <a:pt x="52038" y="165521"/>
                </a:lnTo>
                <a:lnTo>
                  <a:pt x="52663" y="164264"/>
                </a:lnTo>
                <a:lnTo>
                  <a:pt x="52663" y="163640"/>
                </a:lnTo>
                <a:lnTo>
                  <a:pt x="53294" y="163008"/>
                </a:lnTo>
                <a:lnTo>
                  <a:pt x="53919" y="161759"/>
                </a:lnTo>
                <a:lnTo>
                  <a:pt x="55176" y="160503"/>
                </a:lnTo>
                <a:lnTo>
                  <a:pt x="55799" y="159246"/>
                </a:lnTo>
                <a:lnTo>
                  <a:pt x="55799" y="158622"/>
                </a:lnTo>
                <a:lnTo>
                  <a:pt x="56425" y="157997"/>
                </a:lnTo>
                <a:lnTo>
                  <a:pt x="57057" y="156741"/>
                </a:lnTo>
                <a:lnTo>
                  <a:pt x="58305" y="155485"/>
                </a:lnTo>
                <a:lnTo>
                  <a:pt x="58937" y="154236"/>
                </a:lnTo>
                <a:lnTo>
                  <a:pt x="58937" y="153604"/>
                </a:lnTo>
                <a:lnTo>
                  <a:pt x="59562" y="152979"/>
                </a:lnTo>
                <a:lnTo>
                  <a:pt x="60186" y="151723"/>
                </a:lnTo>
                <a:lnTo>
                  <a:pt x="61442" y="150474"/>
                </a:lnTo>
                <a:lnTo>
                  <a:pt x="61442" y="149218"/>
                </a:lnTo>
                <a:lnTo>
                  <a:pt x="62698" y="147961"/>
                </a:lnTo>
                <a:lnTo>
                  <a:pt x="63323" y="146712"/>
                </a:lnTo>
                <a:lnTo>
                  <a:pt x="64580" y="145456"/>
                </a:lnTo>
                <a:lnTo>
                  <a:pt x="64580" y="144200"/>
                </a:lnTo>
                <a:lnTo>
                  <a:pt x="65836" y="142951"/>
                </a:lnTo>
                <a:lnTo>
                  <a:pt x="66460" y="141694"/>
                </a:lnTo>
                <a:lnTo>
                  <a:pt x="67085" y="141070"/>
                </a:lnTo>
                <a:lnTo>
                  <a:pt x="67717" y="140438"/>
                </a:lnTo>
                <a:lnTo>
                  <a:pt x="67717" y="139189"/>
                </a:lnTo>
                <a:lnTo>
                  <a:pt x="68342" y="138557"/>
                </a:lnTo>
                <a:lnTo>
                  <a:pt x="68965" y="137933"/>
                </a:lnTo>
                <a:lnTo>
                  <a:pt x="69598" y="136676"/>
                </a:lnTo>
                <a:lnTo>
                  <a:pt x="70222" y="136052"/>
                </a:lnTo>
                <a:lnTo>
                  <a:pt x="70222" y="135427"/>
                </a:lnTo>
                <a:lnTo>
                  <a:pt x="70847" y="134171"/>
                </a:lnTo>
                <a:lnTo>
                  <a:pt x="72103" y="132915"/>
                </a:lnTo>
                <a:lnTo>
                  <a:pt x="72728" y="131666"/>
                </a:lnTo>
                <a:lnTo>
                  <a:pt x="73359" y="131034"/>
                </a:lnTo>
                <a:lnTo>
                  <a:pt x="73359" y="130409"/>
                </a:lnTo>
                <a:lnTo>
                  <a:pt x="73984" y="129153"/>
                </a:lnTo>
                <a:lnTo>
                  <a:pt x="75240" y="127904"/>
                </a:lnTo>
                <a:lnTo>
                  <a:pt x="75864" y="126648"/>
                </a:lnTo>
                <a:lnTo>
                  <a:pt x="75864" y="126023"/>
                </a:lnTo>
                <a:lnTo>
                  <a:pt x="76489" y="125391"/>
                </a:lnTo>
                <a:lnTo>
                  <a:pt x="77121" y="124142"/>
                </a:lnTo>
                <a:lnTo>
                  <a:pt x="77746" y="123510"/>
                </a:lnTo>
                <a:lnTo>
                  <a:pt x="78369" y="122886"/>
                </a:lnTo>
                <a:lnTo>
                  <a:pt x="79002" y="121630"/>
                </a:lnTo>
                <a:lnTo>
                  <a:pt x="79002" y="121005"/>
                </a:lnTo>
                <a:lnTo>
                  <a:pt x="79626" y="120381"/>
                </a:lnTo>
                <a:lnTo>
                  <a:pt x="80251" y="119124"/>
                </a:lnTo>
                <a:lnTo>
                  <a:pt x="81507" y="117868"/>
                </a:lnTo>
                <a:lnTo>
                  <a:pt x="82131" y="116619"/>
                </a:lnTo>
                <a:lnTo>
                  <a:pt x="82131" y="115987"/>
                </a:lnTo>
                <a:lnTo>
                  <a:pt x="82764" y="115363"/>
                </a:lnTo>
                <a:lnTo>
                  <a:pt x="83388" y="114106"/>
                </a:lnTo>
                <a:lnTo>
                  <a:pt x="84645" y="112850"/>
                </a:lnTo>
                <a:lnTo>
                  <a:pt x="84645" y="111601"/>
                </a:lnTo>
                <a:lnTo>
                  <a:pt x="85893" y="110345"/>
                </a:lnTo>
                <a:lnTo>
                  <a:pt x="86525" y="109088"/>
                </a:lnTo>
                <a:lnTo>
                  <a:pt x="87774" y="107839"/>
                </a:lnTo>
                <a:lnTo>
                  <a:pt x="87774" y="106583"/>
                </a:lnTo>
                <a:lnTo>
                  <a:pt x="89655" y="104702"/>
                </a:lnTo>
                <a:lnTo>
                  <a:pt x="90287" y="103446"/>
                </a:lnTo>
                <a:lnTo>
                  <a:pt x="90912" y="102821"/>
                </a:lnTo>
                <a:lnTo>
                  <a:pt x="90912" y="102197"/>
                </a:lnTo>
                <a:lnTo>
                  <a:pt x="91535" y="100940"/>
                </a:lnTo>
                <a:lnTo>
                  <a:pt x="92792" y="99684"/>
                </a:lnTo>
                <a:lnTo>
                  <a:pt x="93417" y="98435"/>
                </a:lnTo>
                <a:lnTo>
                  <a:pt x="93417" y="97803"/>
                </a:lnTo>
                <a:lnTo>
                  <a:pt x="94049" y="97179"/>
                </a:lnTo>
                <a:lnTo>
                  <a:pt x="94673" y="95922"/>
                </a:lnTo>
                <a:lnTo>
                  <a:pt x="95929" y="94673"/>
                </a:lnTo>
                <a:lnTo>
                  <a:pt x="96554" y="93417"/>
                </a:lnTo>
                <a:lnTo>
                  <a:pt x="96554" y="92793"/>
                </a:lnTo>
                <a:lnTo>
                  <a:pt x="97178" y="92161"/>
                </a:lnTo>
                <a:lnTo>
                  <a:pt x="97810" y="90912"/>
                </a:lnTo>
                <a:lnTo>
                  <a:pt x="98435" y="90280"/>
                </a:lnTo>
                <a:lnTo>
                  <a:pt x="99059" y="89655"/>
                </a:lnTo>
                <a:lnTo>
                  <a:pt x="99691" y="88399"/>
                </a:lnTo>
                <a:lnTo>
                  <a:pt x="99691" y="87774"/>
                </a:lnTo>
                <a:lnTo>
                  <a:pt x="100316" y="87150"/>
                </a:lnTo>
                <a:lnTo>
                  <a:pt x="100939" y="85894"/>
                </a:lnTo>
                <a:lnTo>
                  <a:pt x="102196" y="84637"/>
                </a:lnTo>
                <a:lnTo>
                  <a:pt x="102196" y="83388"/>
                </a:lnTo>
                <a:lnTo>
                  <a:pt x="103453" y="82132"/>
                </a:lnTo>
                <a:lnTo>
                  <a:pt x="104077" y="80876"/>
                </a:lnTo>
                <a:lnTo>
                  <a:pt x="105334" y="79627"/>
                </a:lnTo>
                <a:lnTo>
                  <a:pt x="105334" y="78370"/>
                </a:lnTo>
                <a:lnTo>
                  <a:pt x="106583" y="77114"/>
                </a:lnTo>
                <a:lnTo>
                  <a:pt x="107215" y="75865"/>
                </a:lnTo>
                <a:lnTo>
                  <a:pt x="108463" y="74609"/>
                </a:lnTo>
                <a:lnTo>
                  <a:pt x="108463" y="73352"/>
                </a:lnTo>
                <a:lnTo>
                  <a:pt x="109095" y="72728"/>
                </a:lnTo>
                <a:lnTo>
                  <a:pt x="109720" y="72103"/>
                </a:lnTo>
                <a:lnTo>
                  <a:pt x="110344" y="70847"/>
                </a:lnTo>
                <a:lnTo>
                  <a:pt x="110976" y="70222"/>
                </a:lnTo>
                <a:lnTo>
                  <a:pt x="110976" y="69591"/>
                </a:lnTo>
                <a:lnTo>
                  <a:pt x="111601" y="68342"/>
                </a:lnTo>
                <a:lnTo>
                  <a:pt x="112856" y="67085"/>
                </a:lnTo>
                <a:lnTo>
                  <a:pt x="113482" y="65829"/>
                </a:lnTo>
                <a:lnTo>
                  <a:pt x="114105" y="65204"/>
                </a:lnTo>
                <a:lnTo>
                  <a:pt x="114105" y="64580"/>
                </a:lnTo>
                <a:lnTo>
                  <a:pt x="114738" y="63324"/>
                </a:lnTo>
                <a:lnTo>
                  <a:pt x="115987" y="62067"/>
                </a:lnTo>
                <a:lnTo>
                  <a:pt x="116619" y="60818"/>
                </a:lnTo>
                <a:lnTo>
                  <a:pt x="117243" y="60186"/>
                </a:lnTo>
                <a:lnTo>
                  <a:pt x="117243" y="59562"/>
                </a:lnTo>
                <a:lnTo>
                  <a:pt x="117867" y="58305"/>
                </a:lnTo>
                <a:lnTo>
                  <a:pt x="119124" y="57057"/>
                </a:lnTo>
                <a:lnTo>
                  <a:pt x="119749" y="55800"/>
                </a:lnTo>
                <a:lnTo>
                  <a:pt x="119749" y="55176"/>
                </a:lnTo>
                <a:lnTo>
                  <a:pt x="120380" y="54544"/>
                </a:lnTo>
                <a:lnTo>
                  <a:pt x="121005" y="53295"/>
                </a:lnTo>
                <a:lnTo>
                  <a:pt x="122261" y="52039"/>
                </a:lnTo>
                <a:lnTo>
                  <a:pt x="122886" y="50782"/>
                </a:lnTo>
                <a:lnTo>
                  <a:pt x="122886" y="50158"/>
                </a:lnTo>
                <a:lnTo>
                  <a:pt x="123509" y="49533"/>
                </a:lnTo>
                <a:lnTo>
                  <a:pt x="124142" y="48277"/>
                </a:lnTo>
                <a:lnTo>
                  <a:pt x="125391" y="47020"/>
                </a:lnTo>
                <a:lnTo>
                  <a:pt x="126023" y="45772"/>
                </a:lnTo>
                <a:lnTo>
                  <a:pt x="126023" y="45140"/>
                </a:lnTo>
                <a:lnTo>
                  <a:pt x="126647" y="44515"/>
                </a:lnTo>
                <a:lnTo>
                  <a:pt x="127271" y="43259"/>
                </a:lnTo>
                <a:lnTo>
                  <a:pt x="128527" y="42010"/>
                </a:lnTo>
                <a:lnTo>
                  <a:pt x="128527" y="40754"/>
                </a:lnTo>
                <a:lnTo>
                  <a:pt x="129153" y="40129"/>
                </a:lnTo>
                <a:lnTo>
                  <a:pt x="129785" y="39497"/>
                </a:lnTo>
                <a:lnTo>
                  <a:pt x="130409" y="38873"/>
                </a:lnTo>
                <a:lnTo>
                  <a:pt x="131033" y="37616"/>
                </a:lnTo>
                <a:lnTo>
                  <a:pt x="131665" y="36992"/>
                </a:lnTo>
                <a:lnTo>
                  <a:pt x="131665" y="36367"/>
                </a:lnTo>
                <a:lnTo>
                  <a:pt x="132290" y="35111"/>
                </a:lnTo>
                <a:lnTo>
                  <a:pt x="133546" y="33855"/>
                </a:lnTo>
                <a:lnTo>
                  <a:pt x="134171" y="32606"/>
                </a:lnTo>
                <a:lnTo>
                  <a:pt x="134171" y="31974"/>
                </a:lnTo>
                <a:lnTo>
                  <a:pt x="134795" y="31349"/>
                </a:lnTo>
                <a:lnTo>
                  <a:pt x="135426" y="30093"/>
                </a:lnTo>
                <a:lnTo>
                  <a:pt x="136675" y="28844"/>
                </a:lnTo>
                <a:lnTo>
                  <a:pt x="137308" y="27588"/>
                </a:lnTo>
                <a:lnTo>
                  <a:pt x="137308" y="26963"/>
                </a:lnTo>
                <a:lnTo>
                  <a:pt x="137932" y="26331"/>
                </a:lnTo>
                <a:lnTo>
                  <a:pt x="138557" y="25082"/>
                </a:lnTo>
                <a:lnTo>
                  <a:pt x="139813" y="23826"/>
                </a:lnTo>
                <a:lnTo>
                  <a:pt x="140437" y="22570"/>
                </a:lnTo>
                <a:lnTo>
                  <a:pt x="140437" y="21945"/>
                </a:lnTo>
                <a:lnTo>
                  <a:pt x="141070" y="21321"/>
                </a:lnTo>
                <a:lnTo>
                  <a:pt x="141693" y="20064"/>
                </a:lnTo>
                <a:lnTo>
                  <a:pt x="142950" y="18808"/>
                </a:lnTo>
                <a:lnTo>
                  <a:pt x="142950" y="17559"/>
                </a:lnTo>
                <a:lnTo>
                  <a:pt x="143575" y="16927"/>
                </a:lnTo>
                <a:lnTo>
                  <a:pt x="144199" y="16303"/>
                </a:lnTo>
                <a:lnTo>
                  <a:pt x="144831" y="15046"/>
                </a:lnTo>
                <a:lnTo>
                  <a:pt x="145456" y="14422"/>
                </a:lnTo>
                <a:lnTo>
                  <a:pt x="146080" y="13797"/>
                </a:lnTo>
                <a:lnTo>
                  <a:pt x="146080" y="12541"/>
                </a:lnTo>
                <a:lnTo>
                  <a:pt x="147337" y="11285"/>
                </a:lnTo>
                <a:lnTo>
                  <a:pt x="147961" y="10036"/>
                </a:lnTo>
                <a:lnTo>
                  <a:pt x="149217" y="8779"/>
                </a:lnTo>
                <a:lnTo>
                  <a:pt x="149217" y="7523"/>
                </a:lnTo>
                <a:lnTo>
                  <a:pt x="150474" y="6274"/>
                </a:lnTo>
                <a:lnTo>
                  <a:pt x="151098" y="5018"/>
                </a:lnTo>
                <a:lnTo>
                  <a:pt x="151723" y="4393"/>
                </a:lnTo>
                <a:lnTo>
                  <a:pt x="151723" y="3761"/>
                </a:lnTo>
                <a:lnTo>
                  <a:pt x="152355" y="2512"/>
                </a:lnTo>
                <a:lnTo>
                  <a:pt x="153603" y="1256"/>
                </a:lnTo>
                <a:lnTo>
                  <a:pt x="154235" y="0"/>
                </a:lnTo>
              </a:path>
            </a:pathLst>
          </a:custGeom>
          <a:ln w="2257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7749261" y="3384797"/>
            <a:ext cx="154305" cy="248920"/>
          </a:xfrm>
          <a:custGeom>
            <a:avLst/>
            <a:gdLst/>
            <a:ahLst/>
            <a:cxnLst/>
            <a:rect l="l" t="t" r="r" b="b"/>
            <a:pathLst>
              <a:path w="154304" h="248920">
                <a:moveTo>
                  <a:pt x="0" y="248902"/>
                </a:moveTo>
                <a:lnTo>
                  <a:pt x="0" y="248270"/>
                </a:lnTo>
                <a:lnTo>
                  <a:pt x="631" y="247021"/>
                </a:lnTo>
                <a:lnTo>
                  <a:pt x="1881" y="245765"/>
                </a:lnTo>
                <a:lnTo>
                  <a:pt x="2513" y="244509"/>
                </a:lnTo>
                <a:lnTo>
                  <a:pt x="3137" y="243884"/>
                </a:lnTo>
                <a:lnTo>
                  <a:pt x="3137" y="243260"/>
                </a:lnTo>
                <a:lnTo>
                  <a:pt x="3762" y="242003"/>
                </a:lnTo>
                <a:lnTo>
                  <a:pt x="5642" y="240122"/>
                </a:lnTo>
                <a:lnTo>
                  <a:pt x="6275" y="238866"/>
                </a:lnTo>
                <a:lnTo>
                  <a:pt x="6275" y="238242"/>
                </a:lnTo>
                <a:lnTo>
                  <a:pt x="6898" y="237617"/>
                </a:lnTo>
                <a:lnTo>
                  <a:pt x="7524" y="236361"/>
                </a:lnTo>
                <a:lnTo>
                  <a:pt x="8780" y="235104"/>
                </a:lnTo>
                <a:lnTo>
                  <a:pt x="8780" y="233855"/>
                </a:lnTo>
                <a:lnTo>
                  <a:pt x="10036" y="232599"/>
                </a:lnTo>
                <a:lnTo>
                  <a:pt x="10661" y="231343"/>
                </a:lnTo>
                <a:lnTo>
                  <a:pt x="11917" y="230094"/>
                </a:lnTo>
                <a:lnTo>
                  <a:pt x="11917" y="228837"/>
                </a:lnTo>
                <a:lnTo>
                  <a:pt x="13165" y="227581"/>
                </a:lnTo>
                <a:lnTo>
                  <a:pt x="13797" y="226332"/>
                </a:lnTo>
                <a:lnTo>
                  <a:pt x="15047" y="225076"/>
                </a:lnTo>
                <a:lnTo>
                  <a:pt x="15047" y="223819"/>
                </a:lnTo>
                <a:lnTo>
                  <a:pt x="16303" y="222570"/>
                </a:lnTo>
                <a:lnTo>
                  <a:pt x="16928" y="221314"/>
                </a:lnTo>
                <a:lnTo>
                  <a:pt x="17559" y="220690"/>
                </a:lnTo>
                <a:lnTo>
                  <a:pt x="17559" y="220058"/>
                </a:lnTo>
                <a:lnTo>
                  <a:pt x="18184" y="218809"/>
                </a:lnTo>
                <a:lnTo>
                  <a:pt x="19441" y="217552"/>
                </a:lnTo>
                <a:lnTo>
                  <a:pt x="20064" y="216296"/>
                </a:lnTo>
                <a:lnTo>
                  <a:pt x="20689" y="215672"/>
                </a:lnTo>
                <a:lnTo>
                  <a:pt x="20689" y="215047"/>
                </a:lnTo>
                <a:lnTo>
                  <a:pt x="21321" y="213791"/>
                </a:lnTo>
                <a:lnTo>
                  <a:pt x="22570" y="212534"/>
                </a:lnTo>
                <a:lnTo>
                  <a:pt x="23202" y="211285"/>
                </a:lnTo>
                <a:lnTo>
                  <a:pt x="23202" y="210653"/>
                </a:lnTo>
                <a:lnTo>
                  <a:pt x="23827" y="210029"/>
                </a:lnTo>
                <a:lnTo>
                  <a:pt x="24451" y="208773"/>
                </a:lnTo>
                <a:lnTo>
                  <a:pt x="25707" y="207524"/>
                </a:lnTo>
                <a:lnTo>
                  <a:pt x="26331" y="206267"/>
                </a:lnTo>
                <a:lnTo>
                  <a:pt x="26331" y="205643"/>
                </a:lnTo>
                <a:lnTo>
                  <a:pt x="26963" y="205011"/>
                </a:lnTo>
                <a:lnTo>
                  <a:pt x="27588" y="203762"/>
                </a:lnTo>
                <a:lnTo>
                  <a:pt x="28845" y="202506"/>
                </a:lnTo>
                <a:lnTo>
                  <a:pt x="29468" y="201249"/>
                </a:lnTo>
                <a:lnTo>
                  <a:pt x="29468" y="200625"/>
                </a:lnTo>
                <a:lnTo>
                  <a:pt x="30094" y="200000"/>
                </a:lnTo>
                <a:lnTo>
                  <a:pt x="30725" y="198744"/>
                </a:lnTo>
                <a:lnTo>
                  <a:pt x="31974" y="197488"/>
                </a:lnTo>
                <a:lnTo>
                  <a:pt x="31974" y="196239"/>
                </a:lnTo>
                <a:lnTo>
                  <a:pt x="33230" y="194982"/>
                </a:lnTo>
                <a:lnTo>
                  <a:pt x="33855" y="193726"/>
                </a:lnTo>
                <a:lnTo>
                  <a:pt x="35112" y="192477"/>
                </a:lnTo>
                <a:lnTo>
                  <a:pt x="35112" y="191221"/>
                </a:lnTo>
                <a:lnTo>
                  <a:pt x="36367" y="189964"/>
                </a:lnTo>
                <a:lnTo>
                  <a:pt x="36993" y="188715"/>
                </a:lnTo>
                <a:lnTo>
                  <a:pt x="38249" y="187459"/>
                </a:lnTo>
                <a:lnTo>
                  <a:pt x="38249" y="186203"/>
                </a:lnTo>
                <a:lnTo>
                  <a:pt x="39497" y="184954"/>
                </a:lnTo>
                <a:lnTo>
                  <a:pt x="40129" y="183697"/>
                </a:lnTo>
                <a:lnTo>
                  <a:pt x="40754" y="183073"/>
                </a:lnTo>
                <a:lnTo>
                  <a:pt x="40754" y="182441"/>
                </a:lnTo>
                <a:lnTo>
                  <a:pt x="41378" y="181192"/>
                </a:lnTo>
                <a:lnTo>
                  <a:pt x="42634" y="179936"/>
                </a:lnTo>
                <a:lnTo>
                  <a:pt x="43259" y="178679"/>
                </a:lnTo>
                <a:lnTo>
                  <a:pt x="43891" y="178055"/>
                </a:lnTo>
                <a:lnTo>
                  <a:pt x="43891" y="177430"/>
                </a:lnTo>
                <a:lnTo>
                  <a:pt x="44516" y="176174"/>
                </a:lnTo>
                <a:lnTo>
                  <a:pt x="46396" y="174293"/>
                </a:lnTo>
                <a:lnTo>
                  <a:pt x="47021" y="173037"/>
                </a:lnTo>
                <a:lnTo>
                  <a:pt x="47021" y="172412"/>
                </a:lnTo>
                <a:lnTo>
                  <a:pt x="47653" y="171788"/>
                </a:lnTo>
                <a:lnTo>
                  <a:pt x="48278" y="170531"/>
                </a:lnTo>
                <a:lnTo>
                  <a:pt x="49533" y="169275"/>
                </a:lnTo>
                <a:lnTo>
                  <a:pt x="49533" y="168026"/>
                </a:lnTo>
                <a:lnTo>
                  <a:pt x="50783" y="166770"/>
                </a:lnTo>
                <a:lnTo>
                  <a:pt x="51415" y="165513"/>
                </a:lnTo>
                <a:lnTo>
                  <a:pt x="52664" y="164264"/>
                </a:lnTo>
                <a:lnTo>
                  <a:pt x="52664" y="163008"/>
                </a:lnTo>
                <a:lnTo>
                  <a:pt x="53920" y="161752"/>
                </a:lnTo>
                <a:lnTo>
                  <a:pt x="54544" y="160503"/>
                </a:lnTo>
                <a:lnTo>
                  <a:pt x="55800" y="159246"/>
                </a:lnTo>
                <a:lnTo>
                  <a:pt x="55800" y="157990"/>
                </a:lnTo>
                <a:lnTo>
                  <a:pt x="57057" y="156741"/>
                </a:lnTo>
                <a:lnTo>
                  <a:pt x="57682" y="155485"/>
                </a:lnTo>
                <a:lnTo>
                  <a:pt x="58305" y="154860"/>
                </a:lnTo>
                <a:lnTo>
                  <a:pt x="58305" y="154228"/>
                </a:lnTo>
                <a:lnTo>
                  <a:pt x="58938" y="152979"/>
                </a:lnTo>
                <a:lnTo>
                  <a:pt x="60187" y="151723"/>
                </a:lnTo>
                <a:lnTo>
                  <a:pt x="60819" y="150467"/>
                </a:lnTo>
                <a:lnTo>
                  <a:pt x="61443" y="149842"/>
                </a:lnTo>
                <a:lnTo>
                  <a:pt x="61443" y="149218"/>
                </a:lnTo>
                <a:lnTo>
                  <a:pt x="62067" y="147961"/>
                </a:lnTo>
                <a:lnTo>
                  <a:pt x="63324" y="146705"/>
                </a:lnTo>
                <a:lnTo>
                  <a:pt x="63949" y="145456"/>
                </a:lnTo>
                <a:lnTo>
                  <a:pt x="64581" y="144824"/>
                </a:lnTo>
                <a:lnTo>
                  <a:pt x="64581" y="144200"/>
                </a:lnTo>
                <a:lnTo>
                  <a:pt x="65204" y="142943"/>
                </a:lnTo>
                <a:lnTo>
                  <a:pt x="66461" y="141694"/>
                </a:lnTo>
                <a:lnTo>
                  <a:pt x="67086" y="140438"/>
                </a:lnTo>
                <a:lnTo>
                  <a:pt x="67086" y="139814"/>
                </a:lnTo>
                <a:lnTo>
                  <a:pt x="67710" y="139182"/>
                </a:lnTo>
                <a:lnTo>
                  <a:pt x="68342" y="137933"/>
                </a:lnTo>
                <a:lnTo>
                  <a:pt x="69591" y="136676"/>
                </a:lnTo>
                <a:lnTo>
                  <a:pt x="70222" y="135420"/>
                </a:lnTo>
                <a:lnTo>
                  <a:pt x="70222" y="134795"/>
                </a:lnTo>
                <a:lnTo>
                  <a:pt x="70848" y="134171"/>
                </a:lnTo>
                <a:lnTo>
                  <a:pt x="71471" y="132915"/>
                </a:lnTo>
                <a:lnTo>
                  <a:pt x="72728" y="131658"/>
                </a:lnTo>
                <a:lnTo>
                  <a:pt x="72728" y="130409"/>
                </a:lnTo>
                <a:lnTo>
                  <a:pt x="73985" y="129153"/>
                </a:lnTo>
                <a:lnTo>
                  <a:pt x="74609" y="127897"/>
                </a:lnTo>
                <a:lnTo>
                  <a:pt x="75865" y="126648"/>
                </a:lnTo>
                <a:lnTo>
                  <a:pt x="75865" y="125391"/>
                </a:lnTo>
                <a:lnTo>
                  <a:pt x="77114" y="124135"/>
                </a:lnTo>
                <a:lnTo>
                  <a:pt x="77746" y="122886"/>
                </a:lnTo>
                <a:lnTo>
                  <a:pt x="78995" y="121630"/>
                </a:lnTo>
                <a:lnTo>
                  <a:pt x="78995" y="120373"/>
                </a:lnTo>
                <a:lnTo>
                  <a:pt x="80252" y="119124"/>
                </a:lnTo>
                <a:lnTo>
                  <a:pt x="80875" y="117868"/>
                </a:lnTo>
                <a:lnTo>
                  <a:pt x="81508" y="117243"/>
                </a:lnTo>
                <a:lnTo>
                  <a:pt x="81508" y="116611"/>
                </a:lnTo>
                <a:lnTo>
                  <a:pt x="82132" y="115363"/>
                </a:lnTo>
                <a:lnTo>
                  <a:pt x="83388" y="114106"/>
                </a:lnTo>
                <a:lnTo>
                  <a:pt x="84013" y="112850"/>
                </a:lnTo>
                <a:lnTo>
                  <a:pt x="84637" y="112225"/>
                </a:lnTo>
                <a:lnTo>
                  <a:pt x="84637" y="111601"/>
                </a:lnTo>
                <a:lnTo>
                  <a:pt x="85270" y="110969"/>
                </a:lnTo>
                <a:lnTo>
                  <a:pt x="85894" y="109720"/>
                </a:lnTo>
                <a:lnTo>
                  <a:pt x="87151" y="108464"/>
                </a:lnTo>
                <a:lnTo>
                  <a:pt x="87774" y="107207"/>
                </a:lnTo>
                <a:lnTo>
                  <a:pt x="87774" y="106583"/>
                </a:lnTo>
                <a:lnTo>
                  <a:pt x="88399" y="105958"/>
                </a:lnTo>
                <a:lnTo>
                  <a:pt x="89031" y="104702"/>
                </a:lnTo>
                <a:lnTo>
                  <a:pt x="90280" y="103446"/>
                </a:lnTo>
                <a:lnTo>
                  <a:pt x="90280" y="102197"/>
                </a:lnTo>
                <a:lnTo>
                  <a:pt x="91536" y="100940"/>
                </a:lnTo>
                <a:lnTo>
                  <a:pt x="92161" y="99684"/>
                </a:lnTo>
                <a:lnTo>
                  <a:pt x="93418" y="98435"/>
                </a:lnTo>
                <a:lnTo>
                  <a:pt x="93418" y="97179"/>
                </a:lnTo>
                <a:lnTo>
                  <a:pt x="94674" y="95922"/>
                </a:lnTo>
                <a:lnTo>
                  <a:pt x="95298" y="94673"/>
                </a:lnTo>
                <a:lnTo>
                  <a:pt x="96554" y="93417"/>
                </a:lnTo>
                <a:lnTo>
                  <a:pt x="96554" y="92161"/>
                </a:lnTo>
                <a:lnTo>
                  <a:pt x="97803" y="90912"/>
                </a:lnTo>
                <a:lnTo>
                  <a:pt x="98436" y="89655"/>
                </a:lnTo>
                <a:lnTo>
                  <a:pt x="99060" y="89031"/>
                </a:lnTo>
                <a:lnTo>
                  <a:pt x="99060" y="88399"/>
                </a:lnTo>
                <a:lnTo>
                  <a:pt x="99685" y="87150"/>
                </a:lnTo>
                <a:lnTo>
                  <a:pt x="100940" y="85894"/>
                </a:lnTo>
                <a:lnTo>
                  <a:pt x="101565" y="84637"/>
                </a:lnTo>
                <a:lnTo>
                  <a:pt x="102197" y="84013"/>
                </a:lnTo>
                <a:lnTo>
                  <a:pt x="102197" y="83388"/>
                </a:lnTo>
                <a:lnTo>
                  <a:pt x="102822" y="82132"/>
                </a:lnTo>
                <a:lnTo>
                  <a:pt x="104078" y="80876"/>
                </a:lnTo>
                <a:lnTo>
                  <a:pt x="104702" y="79627"/>
                </a:lnTo>
                <a:lnTo>
                  <a:pt x="105327" y="78995"/>
                </a:lnTo>
                <a:lnTo>
                  <a:pt x="105327" y="78370"/>
                </a:lnTo>
                <a:lnTo>
                  <a:pt x="105958" y="77114"/>
                </a:lnTo>
                <a:lnTo>
                  <a:pt x="107207" y="75865"/>
                </a:lnTo>
                <a:lnTo>
                  <a:pt x="107840" y="74609"/>
                </a:lnTo>
                <a:lnTo>
                  <a:pt x="107840" y="73984"/>
                </a:lnTo>
                <a:lnTo>
                  <a:pt x="108463" y="73352"/>
                </a:lnTo>
                <a:lnTo>
                  <a:pt x="109089" y="72103"/>
                </a:lnTo>
                <a:lnTo>
                  <a:pt x="110345" y="70847"/>
                </a:lnTo>
                <a:lnTo>
                  <a:pt x="110969" y="69591"/>
                </a:lnTo>
                <a:lnTo>
                  <a:pt x="110969" y="68966"/>
                </a:lnTo>
                <a:lnTo>
                  <a:pt x="111601" y="68342"/>
                </a:lnTo>
                <a:lnTo>
                  <a:pt x="112226" y="67085"/>
                </a:lnTo>
                <a:lnTo>
                  <a:pt x="113482" y="65829"/>
                </a:lnTo>
                <a:lnTo>
                  <a:pt x="114106" y="64580"/>
                </a:lnTo>
                <a:lnTo>
                  <a:pt x="114106" y="63948"/>
                </a:lnTo>
                <a:lnTo>
                  <a:pt x="114730" y="63324"/>
                </a:lnTo>
                <a:lnTo>
                  <a:pt x="115362" y="62067"/>
                </a:lnTo>
                <a:lnTo>
                  <a:pt x="116612" y="60818"/>
                </a:lnTo>
                <a:lnTo>
                  <a:pt x="116612" y="59562"/>
                </a:lnTo>
                <a:lnTo>
                  <a:pt x="117868" y="58305"/>
                </a:lnTo>
                <a:lnTo>
                  <a:pt x="118493" y="57057"/>
                </a:lnTo>
                <a:lnTo>
                  <a:pt x="119749" y="55800"/>
                </a:lnTo>
                <a:lnTo>
                  <a:pt x="119749" y="54544"/>
                </a:lnTo>
                <a:lnTo>
                  <a:pt x="121006" y="53295"/>
                </a:lnTo>
                <a:lnTo>
                  <a:pt x="121629" y="52039"/>
                </a:lnTo>
                <a:lnTo>
                  <a:pt x="122886" y="50782"/>
                </a:lnTo>
                <a:lnTo>
                  <a:pt x="122886" y="49533"/>
                </a:lnTo>
                <a:lnTo>
                  <a:pt x="124767" y="47652"/>
                </a:lnTo>
                <a:lnTo>
                  <a:pt x="125392" y="46396"/>
                </a:lnTo>
                <a:lnTo>
                  <a:pt x="125392" y="45772"/>
                </a:lnTo>
                <a:lnTo>
                  <a:pt x="126016" y="45140"/>
                </a:lnTo>
                <a:lnTo>
                  <a:pt x="126648" y="43891"/>
                </a:lnTo>
                <a:lnTo>
                  <a:pt x="127897" y="42634"/>
                </a:lnTo>
                <a:lnTo>
                  <a:pt x="128528" y="41378"/>
                </a:lnTo>
                <a:lnTo>
                  <a:pt x="128528" y="40754"/>
                </a:lnTo>
                <a:lnTo>
                  <a:pt x="129153" y="40129"/>
                </a:lnTo>
                <a:lnTo>
                  <a:pt x="129777" y="38873"/>
                </a:lnTo>
                <a:lnTo>
                  <a:pt x="131034" y="37616"/>
                </a:lnTo>
                <a:lnTo>
                  <a:pt x="131034" y="36367"/>
                </a:lnTo>
                <a:lnTo>
                  <a:pt x="132290" y="35111"/>
                </a:lnTo>
                <a:lnTo>
                  <a:pt x="132915" y="33855"/>
                </a:lnTo>
                <a:lnTo>
                  <a:pt x="134172" y="32606"/>
                </a:lnTo>
                <a:lnTo>
                  <a:pt x="134172" y="31349"/>
                </a:lnTo>
                <a:lnTo>
                  <a:pt x="135420" y="30093"/>
                </a:lnTo>
                <a:lnTo>
                  <a:pt x="136052" y="28844"/>
                </a:lnTo>
                <a:lnTo>
                  <a:pt x="137300" y="27588"/>
                </a:lnTo>
                <a:lnTo>
                  <a:pt x="137300" y="26331"/>
                </a:lnTo>
                <a:lnTo>
                  <a:pt x="138558" y="25082"/>
                </a:lnTo>
                <a:lnTo>
                  <a:pt x="139182" y="23826"/>
                </a:lnTo>
                <a:lnTo>
                  <a:pt x="139814" y="23202"/>
                </a:lnTo>
                <a:lnTo>
                  <a:pt x="139814" y="22570"/>
                </a:lnTo>
                <a:lnTo>
                  <a:pt x="140438" y="21321"/>
                </a:lnTo>
                <a:lnTo>
                  <a:pt x="141694" y="20064"/>
                </a:lnTo>
                <a:lnTo>
                  <a:pt x="142319" y="18808"/>
                </a:lnTo>
                <a:lnTo>
                  <a:pt x="142943" y="18183"/>
                </a:lnTo>
                <a:lnTo>
                  <a:pt x="142943" y="17559"/>
                </a:lnTo>
                <a:lnTo>
                  <a:pt x="143576" y="16303"/>
                </a:lnTo>
                <a:lnTo>
                  <a:pt x="144825" y="15046"/>
                </a:lnTo>
                <a:lnTo>
                  <a:pt x="145456" y="13797"/>
                </a:lnTo>
                <a:lnTo>
                  <a:pt x="146081" y="13165"/>
                </a:lnTo>
                <a:lnTo>
                  <a:pt x="146081" y="12541"/>
                </a:lnTo>
                <a:lnTo>
                  <a:pt x="146705" y="11285"/>
                </a:lnTo>
                <a:lnTo>
                  <a:pt x="147961" y="10036"/>
                </a:lnTo>
                <a:lnTo>
                  <a:pt x="148586" y="8779"/>
                </a:lnTo>
                <a:lnTo>
                  <a:pt x="148586" y="8155"/>
                </a:lnTo>
                <a:lnTo>
                  <a:pt x="149218" y="7523"/>
                </a:lnTo>
                <a:lnTo>
                  <a:pt x="149843" y="6274"/>
                </a:lnTo>
                <a:lnTo>
                  <a:pt x="151098" y="5018"/>
                </a:lnTo>
                <a:lnTo>
                  <a:pt x="151723" y="3761"/>
                </a:lnTo>
                <a:lnTo>
                  <a:pt x="151723" y="3137"/>
                </a:lnTo>
                <a:lnTo>
                  <a:pt x="152348" y="2512"/>
                </a:lnTo>
                <a:lnTo>
                  <a:pt x="152980" y="1256"/>
                </a:lnTo>
                <a:lnTo>
                  <a:pt x="154229" y="0"/>
                </a:lnTo>
              </a:path>
            </a:pathLst>
          </a:custGeom>
          <a:ln w="2257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7577481" y="3633699"/>
            <a:ext cx="172085" cy="119380"/>
          </a:xfrm>
          <a:custGeom>
            <a:avLst/>
            <a:gdLst/>
            <a:ahLst/>
            <a:cxnLst/>
            <a:rect l="l" t="t" r="r" b="b"/>
            <a:pathLst>
              <a:path w="172084" h="119379">
                <a:moveTo>
                  <a:pt x="0" y="109713"/>
                </a:moveTo>
                <a:lnTo>
                  <a:pt x="623" y="109713"/>
                </a:lnTo>
                <a:lnTo>
                  <a:pt x="1256" y="110337"/>
                </a:lnTo>
                <a:lnTo>
                  <a:pt x="7522" y="110337"/>
                </a:lnTo>
                <a:lnTo>
                  <a:pt x="8147" y="110969"/>
                </a:lnTo>
                <a:lnTo>
                  <a:pt x="13789" y="110969"/>
                </a:lnTo>
                <a:lnTo>
                  <a:pt x="14422" y="111593"/>
                </a:lnTo>
                <a:lnTo>
                  <a:pt x="20688" y="111593"/>
                </a:lnTo>
                <a:lnTo>
                  <a:pt x="21312" y="112218"/>
                </a:lnTo>
                <a:lnTo>
                  <a:pt x="26955" y="112218"/>
                </a:lnTo>
                <a:lnTo>
                  <a:pt x="27588" y="112850"/>
                </a:lnTo>
                <a:lnTo>
                  <a:pt x="33854" y="112850"/>
                </a:lnTo>
                <a:lnTo>
                  <a:pt x="34478" y="113474"/>
                </a:lnTo>
                <a:lnTo>
                  <a:pt x="40121" y="113474"/>
                </a:lnTo>
                <a:lnTo>
                  <a:pt x="40753" y="114099"/>
                </a:lnTo>
                <a:lnTo>
                  <a:pt x="47020" y="114099"/>
                </a:lnTo>
                <a:lnTo>
                  <a:pt x="47645" y="114731"/>
                </a:lnTo>
                <a:lnTo>
                  <a:pt x="53287" y="114731"/>
                </a:lnTo>
                <a:lnTo>
                  <a:pt x="53919" y="115355"/>
                </a:lnTo>
                <a:lnTo>
                  <a:pt x="60185" y="115355"/>
                </a:lnTo>
                <a:lnTo>
                  <a:pt x="60811" y="115980"/>
                </a:lnTo>
                <a:lnTo>
                  <a:pt x="66452" y="115980"/>
                </a:lnTo>
                <a:lnTo>
                  <a:pt x="67085" y="116611"/>
                </a:lnTo>
                <a:lnTo>
                  <a:pt x="73351" y="116611"/>
                </a:lnTo>
                <a:lnTo>
                  <a:pt x="73977" y="117236"/>
                </a:lnTo>
                <a:lnTo>
                  <a:pt x="79618" y="117236"/>
                </a:lnTo>
                <a:lnTo>
                  <a:pt x="80251" y="117860"/>
                </a:lnTo>
                <a:lnTo>
                  <a:pt x="86517" y="117860"/>
                </a:lnTo>
                <a:lnTo>
                  <a:pt x="87142" y="118492"/>
                </a:lnTo>
                <a:lnTo>
                  <a:pt x="92784" y="118492"/>
                </a:lnTo>
                <a:lnTo>
                  <a:pt x="93417" y="119117"/>
                </a:lnTo>
                <a:lnTo>
                  <a:pt x="97803" y="119117"/>
                </a:lnTo>
                <a:lnTo>
                  <a:pt x="99059" y="117860"/>
                </a:lnTo>
                <a:lnTo>
                  <a:pt x="99059" y="116611"/>
                </a:lnTo>
                <a:lnTo>
                  <a:pt x="100308" y="115355"/>
                </a:lnTo>
                <a:lnTo>
                  <a:pt x="100939" y="114099"/>
                </a:lnTo>
                <a:lnTo>
                  <a:pt x="102188" y="112850"/>
                </a:lnTo>
                <a:lnTo>
                  <a:pt x="102188" y="111593"/>
                </a:lnTo>
                <a:lnTo>
                  <a:pt x="103445" y="110337"/>
                </a:lnTo>
                <a:lnTo>
                  <a:pt x="104070" y="109088"/>
                </a:lnTo>
                <a:lnTo>
                  <a:pt x="104701" y="108456"/>
                </a:lnTo>
                <a:lnTo>
                  <a:pt x="104701" y="107832"/>
                </a:lnTo>
                <a:lnTo>
                  <a:pt x="105326" y="106575"/>
                </a:lnTo>
                <a:lnTo>
                  <a:pt x="106583" y="105326"/>
                </a:lnTo>
                <a:lnTo>
                  <a:pt x="107207" y="104070"/>
                </a:lnTo>
                <a:lnTo>
                  <a:pt x="107832" y="103446"/>
                </a:lnTo>
                <a:lnTo>
                  <a:pt x="107832" y="102814"/>
                </a:lnTo>
                <a:lnTo>
                  <a:pt x="108463" y="101565"/>
                </a:lnTo>
                <a:lnTo>
                  <a:pt x="109712" y="100308"/>
                </a:lnTo>
                <a:lnTo>
                  <a:pt x="110344" y="99052"/>
                </a:lnTo>
                <a:lnTo>
                  <a:pt x="110969" y="98428"/>
                </a:lnTo>
                <a:lnTo>
                  <a:pt x="110969" y="97803"/>
                </a:lnTo>
                <a:lnTo>
                  <a:pt x="111593" y="96547"/>
                </a:lnTo>
                <a:lnTo>
                  <a:pt x="112849" y="95290"/>
                </a:lnTo>
                <a:lnTo>
                  <a:pt x="113474" y="94041"/>
                </a:lnTo>
                <a:lnTo>
                  <a:pt x="113474" y="93409"/>
                </a:lnTo>
                <a:lnTo>
                  <a:pt x="114105" y="92785"/>
                </a:lnTo>
                <a:lnTo>
                  <a:pt x="114730" y="91529"/>
                </a:lnTo>
                <a:lnTo>
                  <a:pt x="115987" y="90280"/>
                </a:lnTo>
                <a:lnTo>
                  <a:pt x="116611" y="89023"/>
                </a:lnTo>
                <a:lnTo>
                  <a:pt x="116611" y="88399"/>
                </a:lnTo>
                <a:lnTo>
                  <a:pt x="117236" y="87767"/>
                </a:lnTo>
                <a:lnTo>
                  <a:pt x="117867" y="86518"/>
                </a:lnTo>
                <a:lnTo>
                  <a:pt x="119116" y="85262"/>
                </a:lnTo>
                <a:lnTo>
                  <a:pt x="119749" y="84005"/>
                </a:lnTo>
                <a:lnTo>
                  <a:pt x="119749" y="83381"/>
                </a:lnTo>
                <a:lnTo>
                  <a:pt x="120373" y="82756"/>
                </a:lnTo>
                <a:lnTo>
                  <a:pt x="120997" y="81500"/>
                </a:lnTo>
                <a:lnTo>
                  <a:pt x="122253" y="80244"/>
                </a:lnTo>
                <a:lnTo>
                  <a:pt x="122253" y="78995"/>
                </a:lnTo>
                <a:lnTo>
                  <a:pt x="123509" y="77738"/>
                </a:lnTo>
                <a:lnTo>
                  <a:pt x="124135" y="76482"/>
                </a:lnTo>
                <a:lnTo>
                  <a:pt x="125391" y="75233"/>
                </a:lnTo>
                <a:lnTo>
                  <a:pt x="125391" y="73977"/>
                </a:lnTo>
                <a:lnTo>
                  <a:pt x="126640" y="72720"/>
                </a:lnTo>
                <a:lnTo>
                  <a:pt x="127271" y="71471"/>
                </a:lnTo>
                <a:lnTo>
                  <a:pt x="128520" y="70215"/>
                </a:lnTo>
                <a:lnTo>
                  <a:pt x="128520" y="68959"/>
                </a:lnTo>
                <a:lnTo>
                  <a:pt x="129776" y="67710"/>
                </a:lnTo>
                <a:lnTo>
                  <a:pt x="130402" y="66453"/>
                </a:lnTo>
                <a:lnTo>
                  <a:pt x="131034" y="65829"/>
                </a:lnTo>
                <a:lnTo>
                  <a:pt x="131034" y="65197"/>
                </a:lnTo>
                <a:lnTo>
                  <a:pt x="131658" y="63948"/>
                </a:lnTo>
                <a:lnTo>
                  <a:pt x="132914" y="62692"/>
                </a:lnTo>
                <a:lnTo>
                  <a:pt x="133539" y="61435"/>
                </a:lnTo>
                <a:lnTo>
                  <a:pt x="134163" y="60811"/>
                </a:lnTo>
                <a:lnTo>
                  <a:pt x="134163" y="60186"/>
                </a:lnTo>
                <a:lnTo>
                  <a:pt x="134795" y="58930"/>
                </a:lnTo>
                <a:lnTo>
                  <a:pt x="136044" y="57674"/>
                </a:lnTo>
                <a:lnTo>
                  <a:pt x="136675" y="56425"/>
                </a:lnTo>
                <a:lnTo>
                  <a:pt x="137300" y="55793"/>
                </a:lnTo>
                <a:lnTo>
                  <a:pt x="137300" y="55168"/>
                </a:lnTo>
                <a:lnTo>
                  <a:pt x="137924" y="54544"/>
                </a:lnTo>
                <a:lnTo>
                  <a:pt x="138557" y="53287"/>
                </a:lnTo>
                <a:lnTo>
                  <a:pt x="139806" y="52031"/>
                </a:lnTo>
                <a:lnTo>
                  <a:pt x="139806" y="50782"/>
                </a:lnTo>
                <a:lnTo>
                  <a:pt x="141062" y="49526"/>
                </a:lnTo>
                <a:lnTo>
                  <a:pt x="141686" y="48269"/>
                </a:lnTo>
                <a:lnTo>
                  <a:pt x="142942" y="47020"/>
                </a:lnTo>
                <a:lnTo>
                  <a:pt x="142942" y="45764"/>
                </a:lnTo>
                <a:lnTo>
                  <a:pt x="144199" y="44508"/>
                </a:lnTo>
                <a:lnTo>
                  <a:pt x="144824" y="43259"/>
                </a:lnTo>
                <a:lnTo>
                  <a:pt x="145447" y="42627"/>
                </a:lnTo>
                <a:lnTo>
                  <a:pt x="145447" y="42002"/>
                </a:lnTo>
                <a:lnTo>
                  <a:pt x="146079" y="40746"/>
                </a:lnTo>
                <a:lnTo>
                  <a:pt x="147329" y="39497"/>
                </a:lnTo>
                <a:lnTo>
                  <a:pt x="147961" y="38241"/>
                </a:lnTo>
                <a:lnTo>
                  <a:pt x="148585" y="37616"/>
                </a:lnTo>
                <a:lnTo>
                  <a:pt x="148585" y="36984"/>
                </a:lnTo>
                <a:lnTo>
                  <a:pt x="149210" y="35735"/>
                </a:lnTo>
                <a:lnTo>
                  <a:pt x="150466" y="34479"/>
                </a:lnTo>
                <a:lnTo>
                  <a:pt x="151090" y="33223"/>
                </a:lnTo>
                <a:lnTo>
                  <a:pt x="151723" y="32598"/>
                </a:lnTo>
                <a:lnTo>
                  <a:pt x="151723" y="31974"/>
                </a:lnTo>
                <a:lnTo>
                  <a:pt x="152346" y="30717"/>
                </a:lnTo>
                <a:lnTo>
                  <a:pt x="153603" y="29461"/>
                </a:lnTo>
                <a:lnTo>
                  <a:pt x="154228" y="28212"/>
                </a:lnTo>
                <a:lnTo>
                  <a:pt x="154228" y="27580"/>
                </a:lnTo>
                <a:lnTo>
                  <a:pt x="154852" y="26956"/>
                </a:lnTo>
                <a:lnTo>
                  <a:pt x="155484" y="25699"/>
                </a:lnTo>
                <a:lnTo>
                  <a:pt x="156733" y="24450"/>
                </a:lnTo>
                <a:lnTo>
                  <a:pt x="157365" y="23194"/>
                </a:lnTo>
                <a:lnTo>
                  <a:pt x="157365" y="22570"/>
                </a:lnTo>
                <a:lnTo>
                  <a:pt x="157990" y="21938"/>
                </a:lnTo>
                <a:lnTo>
                  <a:pt x="158613" y="20689"/>
                </a:lnTo>
                <a:lnTo>
                  <a:pt x="159870" y="19432"/>
                </a:lnTo>
                <a:lnTo>
                  <a:pt x="160495" y="18176"/>
                </a:lnTo>
                <a:lnTo>
                  <a:pt x="160495" y="17551"/>
                </a:lnTo>
                <a:lnTo>
                  <a:pt x="161127" y="16927"/>
                </a:lnTo>
                <a:lnTo>
                  <a:pt x="161751" y="15671"/>
                </a:lnTo>
                <a:lnTo>
                  <a:pt x="163007" y="14414"/>
                </a:lnTo>
                <a:lnTo>
                  <a:pt x="163007" y="13165"/>
                </a:lnTo>
                <a:lnTo>
                  <a:pt x="164256" y="11909"/>
                </a:lnTo>
                <a:lnTo>
                  <a:pt x="164889" y="10653"/>
                </a:lnTo>
                <a:lnTo>
                  <a:pt x="166137" y="9404"/>
                </a:lnTo>
                <a:lnTo>
                  <a:pt x="166137" y="8147"/>
                </a:lnTo>
                <a:lnTo>
                  <a:pt x="167394" y="6891"/>
                </a:lnTo>
                <a:lnTo>
                  <a:pt x="168018" y="5642"/>
                </a:lnTo>
                <a:lnTo>
                  <a:pt x="169275" y="4386"/>
                </a:lnTo>
                <a:lnTo>
                  <a:pt x="169275" y="3129"/>
                </a:lnTo>
                <a:lnTo>
                  <a:pt x="170531" y="1880"/>
                </a:lnTo>
                <a:lnTo>
                  <a:pt x="171155" y="624"/>
                </a:lnTo>
                <a:lnTo>
                  <a:pt x="171779" y="0"/>
                </a:lnTo>
              </a:path>
            </a:pathLst>
          </a:custGeom>
          <a:ln w="2257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7390022" y="3725860"/>
            <a:ext cx="187960" cy="17780"/>
          </a:xfrm>
          <a:custGeom>
            <a:avLst/>
            <a:gdLst/>
            <a:ahLst/>
            <a:cxnLst/>
            <a:rect l="l" t="t" r="r" b="b"/>
            <a:pathLst>
              <a:path w="187959" h="17779">
                <a:moveTo>
                  <a:pt x="0" y="0"/>
                </a:moveTo>
                <a:lnTo>
                  <a:pt x="3761" y="0"/>
                </a:lnTo>
                <a:lnTo>
                  <a:pt x="4393" y="624"/>
                </a:lnTo>
                <a:lnTo>
                  <a:pt x="10660" y="624"/>
                </a:lnTo>
                <a:lnTo>
                  <a:pt x="11284" y="1248"/>
                </a:lnTo>
                <a:lnTo>
                  <a:pt x="16927" y="1248"/>
                </a:lnTo>
                <a:lnTo>
                  <a:pt x="17559" y="1880"/>
                </a:lnTo>
                <a:lnTo>
                  <a:pt x="23826" y="1880"/>
                </a:lnTo>
                <a:lnTo>
                  <a:pt x="24450" y="2505"/>
                </a:lnTo>
                <a:lnTo>
                  <a:pt x="30093" y="2505"/>
                </a:lnTo>
                <a:lnTo>
                  <a:pt x="30725" y="3129"/>
                </a:lnTo>
                <a:lnTo>
                  <a:pt x="36992" y="3129"/>
                </a:lnTo>
                <a:lnTo>
                  <a:pt x="37615" y="3761"/>
                </a:lnTo>
                <a:lnTo>
                  <a:pt x="43891" y="3761"/>
                </a:lnTo>
                <a:lnTo>
                  <a:pt x="44514" y="4386"/>
                </a:lnTo>
                <a:lnTo>
                  <a:pt x="50158" y="4386"/>
                </a:lnTo>
                <a:lnTo>
                  <a:pt x="50781" y="5010"/>
                </a:lnTo>
                <a:lnTo>
                  <a:pt x="56425" y="5010"/>
                </a:lnTo>
                <a:lnTo>
                  <a:pt x="57057" y="5642"/>
                </a:lnTo>
                <a:lnTo>
                  <a:pt x="63323" y="5642"/>
                </a:lnTo>
                <a:lnTo>
                  <a:pt x="63947" y="6266"/>
                </a:lnTo>
                <a:lnTo>
                  <a:pt x="70222" y="6266"/>
                </a:lnTo>
                <a:lnTo>
                  <a:pt x="70846" y="6891"/>
                </a:lnTo>
                <a:lnTo>
                  <a:pt x="75864" y="6891"/>
                </a:lnTo>
                <a:lnTo>
                  <a:pt x="76489" y="7523"/>
                </a:lnTo>
                <a:lnTo>
                  <a:pt x="82756" y="7523"/>
                </a:lnTo>
                <a:lnTo>
                  <a:pt x="83388" y="8147"/>
                </a:lnTo>
                <a:lnTo>
                  <a:pt x="89655" y="8147"/>
                </a:lnTo>
                <a:lnTo>
                  <a:pt x="90279" y="8772"/>
                </a:lnTo>
                <a:lnTo>
                  <a:pt x="96554" y="8772"/>
                </a:lnTo>
                <a:lnTo>
                  <a:pt x="97178" y="9404"/>
                </a:lnTo>
                <a:lnTo>
                  <a:pt x="102196" y="9404"/>
                </a:lnTo>
                <a:lnTo>
                  <a:pt x="102821" y="10028"/>
                </a:lnTo>
                <a:lnTo>
                  <a:pt x="109088" y="10028"/>
                </a:lnTo>
                <a:lnTo>
                  <a:pt x="109720" y="10653"/>
                </a:lnTo>
                <a:lnTo>
                  <a:pt x="115987" y="10653"/>
                </a:lnTo>
                <a:lnTo>
                  <a:pt x="116611" y="11285"/>
                </a:lnTo>
                <a:lnTo>
                  <a:pt x="122886" y="11285"/>
                </a:lnTo>
                <a:lnTo>
                  <a:pt x="123509" y="11909"/>
                </a:lnTo>
                <a:lnTo>
                  <a:pt x="128527" y="11909"/>
                </a:lnTo>
                <a:lnTo>
                  <a:pt x="129153" y="12533"/>
                </a:lnTo>
                <a:lnTo>
                  <a:pt x="135420" y="12533"/>
                </a:lnTo>
                <a:lnTo>
                  <a:pt x="136052" y="13165"/>
                </a:lnTo>
                <a:lnTo>
                  <a:pt x="142319" y="13165"/>
                </a:lnTo>
                <a:lnTo>
                  <a:pt x="142942" y="13790"/>
                </a:lnTo>
                <a:lnTo>
                  <a:pt x="149217" y="13790"/>
                </a:lnTo>
                <a:lnTo>
                  <a:pt x="149841" y="14414"/>
                </a:lnTo>
                <a:lnTo>
                  <a:pt x="154860" y="14414"/>
                </a:lnTo>
                <a:lnTo>
                  <a:pt x="155484" y="15046"/>
                </a:lnTo>
                <a:lnTo>
                  <a:pt x="161751" y="15046"/>
                </a:lnTo>
                <a:lnTo>
                  <a:pt x="162383" y="15671"/>
                </a:lnTo>
                <a:lnTo>
                  <a:pt x="168650" y="15671"/>
                </a:lnTo>
                <a:lnTo>
                  <a:pt x="169274" y="16295"/>
                </a:lnTo>
                <a:lnTo>
                  <a:pt x="174916" y="16295"/>
                </a:lnTo>
                <a:lnTo>
                  <a:pt x="175549" y="16927"/>
                </a:lnTo>
                <a:lnTo>
                  <a:pt x="181816" y="16927"/>
                </a:lnTo>
                <a:lnTo>
                  <a:pt x="182440" y="17551"/>
                </a:lnTo>
                <a:lnTo>
                  <a:pt x="187459" y="17551"/>
                </a:lnTo>
              </a:path>
            </a:pathLst>
          </a:custGeom>
          <a:ln w="2257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7202571" y="3707677"/>
            <a:ext cx="187960" cy="18415"/>
          </a:xfrm>
          <a:custGeom>
            <a:avLst/>
            <a:gdLst/>
            <a:ahLst/>
            <a:cxnLst/>
            <a:rect l="l" t="t" r="r" b="b"/>
            <a:pathLst>
              <a:path w="187959" h="18414">
                <a:moveTo>
                  <a:pt x="0" y="0"/>
                </a:moveTo>
                <a:lnTo>
                  <a:pt x="623" y="0"/>
                </a:lnTo>
                <a:lnTo>
                  <a:pt x="1248" y="624"/>
                </a:lnTo>
                <a:lnTo>
                  <a:pt x="6891" y="624"/>
                </a:lnTo>
                <a:lnTo>
                  <a:pt x="7522" y="1256"/>
                </a:lnTo>
                <a:lnTo>
                  <a:pt x="13165" y="1256"/>
                </a:lnTo>
                <a:lnTo>
                  <a:pt x="13789" y="1880"/>
                </a:lnTo>
                <a:lnTo>
                  <a:pt x="20057" y="1880"/>
                </a:lnTo>
                <a:lnTo>
                  <a:pt x="20688" y="2505"/>
                </a:lnTo>
                <a:lnTo>
                  <a:pt x="26955" y="2505"/>
                </a:lnTo>
                <a:lnTo>
                  <a:pt x="27580" y="3137"/>
                </a:lnTo>
                <a:lnTo>
                  <a:pt x="33223" y="3137"/>
                </a:lnTo>
                <a:lnTo>
                  <a:pt x="33854" y="3761"/>
                </a:lnTo>
                <a:lnTo>
                  <a:pt x="39497" y="3761"/>
                </a:lnTo>
                <a:lnTo>
                  <a:pt x="40121" y="4386"/>
                </a:lnTo>
                <a:lnTo>
                  <a:pt x="46388" y="4386"/>
                </a:lnTo>
                <a:lnTo>
                  <a:pt x="47020" y="5018"/>
                </a:lnTo>
                <a:lnTo>
                  <a:pt x="53287" y="5018"/>
                </a:lnTo>
                <a:lnTo>
                  <a:pt x="53912" y="5642"/>
                </a:lnTo>
                <a:lnTo>
                  <a:pt x="59562" y="5642"/>
                </a:lnTo>
                <a:lnTo>
                  <a:pt x="60185" y="6266"/>
                </a:lnTo>
                <a:lnTo>
                  <a:pt x="66453" y="6266"/>
                </a:lnTo>
                <a:lnTo>
                  <a:pt x="67084" y="6898"/>
                </a:lnTo>
                <a:lnTo>
                  <a:pt x="72728" y="6898"/>
                </a:lnTo>
                <a:lnTo>
                  <a:pt x="73351" y="7523"/>
                </a:lnTo>
                <a:lnTo>
                  <a:pt x="79619" y="7523"/>
                </a:lnTo>
                <a:lnTo>
                  <a:pt x="80250" y="8147"/>
                </a:lnTo>
                <a:lnTo>
                  <a:pt x="85893" y="8147"/>
                </a:lnTo>
                <a:lnTo>
                  <a:pt x="86517" y="8779"/>
                </a:lnTo>
                <a:lnTo>
                  <a:pt x="92785" y="8779"/>
                </a:lnTo>
                <a:lnTo>
                  <a:pt x="93416" y="9404"/>
                </a:lnTo>
                <a:lnTo>
                  <a:pt x="99059" y="9404"/>
                </a:lnTo>
                <a:lnTo>
                  <a:pt x="99683" y="10028"/>
                </a:lnTo>
                <a:lnTo>
                  <a:pt x="105951" y="10028"/>
                </a:lnTo>
                <a:lnTo>
                  <a:pt x="106582" y="10660"/>
                </a:lnTo>
                <a:lnTo>
                  <a:pt x="112225" y="10660"/>
                </a:lnTo>
                <a:lnTo>
                  <a:pt x="112849" y="11285"/>
                </a:lnTo>
                <a:lnTo>
                  <a:pt x="119117" y="11285"/>
                </a:lnTo>
                <a:lnTo>
                  <a:pt x="119748" y="11909"/>
                </a:lnTo>
                <a:lnTo>
                  <a:pt x="125391" y="11909"/>
                </a:lnTo>
                <a:lnTo>
                  <a:pt x="126015" y="12541"/>
                </a:lnTo>
                <a:lnTo>
                  <a:pt x="132282" y="12541"/>
                </a:lnTo>
                <a:lnTo>
                  <a:pt x="132914" y="13165"/>
                </a:lnTo>
                <a:lnTo>
                  <a:pt x="138557" y="13165"/>
                </a:lnTo>
                <a:lnTo>
                  <a:pt x="139181" y="13790"/>
                </a:lnTo>
                <a:lnTo>
                  <a:pt x="145448" y="13790"/>
                </a:lnTo>
                <a:lnTo>
                  <a:pt x="146079" y="14422"/>
                </a:lnTo>
                <a:lnTo>
                  <a:pt x="151723" y="14422"/>
                </a:lnTo>
                <a:lnTo>
                  <a:pt x="152346" y="15046"/>
                </a:lnTo>
                <a:lnTo>
                  <a:pt x="158614" y="15046"/>
                </a:lnTo>
                <a:lnTo>
                  <a:pt x="159245" y="15671"/>
                </a:lnTo>
                <a:lnTo>
                  <a:pt x="164889" y="15671"/>
                </a:lnTo>
                <a:lnTo>
                  <a:pt x="165513" y="16303"/>
                </a:lnTo>
                <a:lnTo>
                  <a:pt x="171780" y="16303"/>
                </a:lnTo>
                <a:lnTo>
                  <a:pt x="172411" y="16927"/>
                </a:lnTo>
                <a:lnTo>
                  <a:pt x="178054" y="16927"/>
                </a:lnTo>
                <a:lnTo>
                  <a:pt x="178679" y="17551"/>
                </a:lnTo>
                <a:lnTo>
                  <a:pt x="184953" y="17551"/>
                </a:lnTo>
                <a:lnTo>
                  <a:pt x="185577" y="18183"/>
                </a:lnTo>
                <a:lnTo>
                  <a:pt x="187459" y="18183"/>
                </a:lnTo>
              </a:path>
            </a:pathLst>
          </a:custGeom>
          <a:ln w="2257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7015112" y="3690125"/>
            <a:ext cx="187960" cy="17780"/>
          </a:xfrm>
          <a:custGeom>
            <a:avLst/>
            <a:gdLst/>
            <a:ahLst/>
            <a:cxnLst/>
            <a:rect l="l" t="t" r="r" b="b"/>
            <a:pathLst>
              <a:path w="187959" h="17779">
                <a:moveTo>
                  <a:pt x="0" y="0"/>
                </a:moveTo>
                <a:lnTo>
                  <a:pt x="3760" y="0"/>
                </a:lnTo>
                <a:lnTo>
                  <a:pt x="4385" y="624"/>
                </a:lnTo>
                <a:lnTo>
                  <a:pt x="10027" y="624"/>
                </a:lnTo>
                <a:lnTo>
                  <a:pt x="10660" y="1248"/>
                </a:lnTo>
                <a:lnTo>
                  <a:pt x="16926" y="1248"/>
                </a:lnTo>
                <a:lnTo>
                  <a:pt x="17551" y="1880"/>
                </a:lnTo>
                <a:lnTo>
                  <a:pt x="23193" y="1880"/>
                </a:lnTo>
                <a:lnTo>
                  <a:pt x="23826" y="2505"/>
                </a:lnTo>
                <a:lnTo>
                  <a:pt x="30092" y="2505"/>
                </a:lnTo>
                <a:lnTo>
                  <a:pt x="30717" y="3129"/>
                </a:lnTo>
                <a:lnTo>
                  <a:pt x="36359" y="3129"/>
                </a:lnTo>
                <a:lnTo>
                  <a:pt x="36992" y="3761"/>
                </a:lnTo>
                <a:lnTo>
                  <a:pt x="43258" y="3761"/>
                </a:lnTo>
                <a:lnTo>
                  <a:pt x="43883" y="4386"/>
                </a:lnTo>
                <a:lnTo>
                  <a:pt x="49525" y="4386"/>
                </a:lnTo>
                <a:lnTo>
                  <a:pt x="50158" y="5010"/>
                </a:lnTo>
                <a:lnTo>
                  <a:pt x="56424" y="5010"/>
                </a:lnTo>
                <a:lnTo>
                  <a:pt x="57049" y="5642"/>
                </a:lnTo>
                <a:lnTo>
                  <a:pt x="62699" y="5642"/>
                </a:lnTo>
                <a:lnTo>
                  <a:pt x="63323" y="6266"/>
                </a:lnTo>
                <a:lnTo>
                  <a:pt x="69590" y="6266"/>
                </a:lnTo>
                <a:lnTo>
                  <a:pt x="70222" y="6891"/>
                </a:lnTo>
                <a:lnTo>
                  <a:pt x="75865" y="6891"/>
                </a:lnTo>
                <a:lnTo>
                  <a:pt x="76489" y="7523"/>
                </a:lnTo>
                <a:lnTo>
                  <a:pt x="82755" y="7523"/>
                </a:lnTo>
                <a:lnTo>
                  <a:pt x="83388" y="8147"/>
                </a:lnTo>
                <a:lnTo>
                  <a:pt x="89031" y="8147"/>
                </a:lnTo>
                <a:lnTo>
                  <a:pt x="89655" y="8772"/>
                </a:lnTo>
                <a:lnTo>
                  <a:pt x="95298" y="8772"/>
                </a:lnTo>
                <a:lnTo>
                  <a:pt x="95921" y="9404"/>
                </a:lnTo>
                <a:lnTo>
                  <a:pt x="102197" y="9404"/>
                </a:lnTo>
                <a:lnTo>
                  <a:pt x="102821" y="10028"/>
                </a:lnTo>
                <a:lnTo>
                  <a:pt x="109087" y="10028"/>
                </a:lnTo>
                <a:lnTo>
                  <a:pt x="109720" y="10653"/>
                </a:lnTo>
                <a:lnTo>
                  <a:pt x="115986" y="10653"/>
                </a:lnTo>
                <a:lnTo>
                  <a:pt x="116611" y="11285"/>
                </a:lnTo>
                <a:lnTo>
                  <a:pt x="121629" y="11285"/>
                </a:lnTo>
                <a:lnTo>
                  <a:pt x="122253" y="11909"/>
                </a:lnTo>
                <a:lnTo>
                  <a:pt x="128528" y="11909"/>
                </a:lnTo>
                <a:lnTo>
                  <a:pt x="129152" y="12533"/>
                </a:lnTo>
                <a:lnTo>
                  <a:pt x="135419" y="12533"/>
                </a:lnTo>
                <a:lnTo>
                  <a:pt x="136052" y="13165"/>
                </a:lnTo>
                <a:lnTo>
                  <a:pt x="142318" y="13165"/>
                </a:lnTo>
                <a:lnTo>
                  <a:pt x="142943" y="13790"/>
                </a:lnTo>
                <a:lnTo>
                  <a:pt x="147961" y="13790"/>
                </a:lnTo>
                <a:lnTo>
                  <a:pt x="148585" y="14414"/>
                </a:lnTo>
                <a:lnTo>
                  <a:pt x="154860" y="14414"/>
                </a:lnTo>
                <a:lnTo>
                  <a:pt x="155484" y="15046"/>
                </a:lnTo>
                <a:lnTo>
                  <a:pt x="161751" y="15046"/>
                </a:lnTo>
                <a:lnTo>
                  <a:pt x="162383" y="15671"/>
                </a:lnTo>
                <a:lnTo>
                  <a:pt x="168649" y="15671"/>
                </a:lnTo>
                <a:lnTo>
                  <a:pt x="169275" y="16295"/>
                </a:lnTo>
                <a:lnTo>
                  <a:pt x="174293" y="16295"/>
                </a:lnTo>
                <a:lnTo>
                  <a:pt x="174916" y="16927"/>
                </a:lnTo>
                <a:lnTo>
                  <a:pt x="181192" y="16927"/>
                </a:lnTo>
                <a:lnTo>
                  <a:pt x="181815" y="17551"/>
                </a:lnTo>
                <a:lnTo>
                  <a:pt x="187459" y="17551"/>
                </a:lnTo>
              </a:path>
            </a:pathLst>
          </a:custGeom>
          <a:ln w="2257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6827653" y="3688868"/>
            <a:ext cx="187960" cy="1270"/>
          </a:xfrm>
          <a:custGeom>
            <a:avLst/>
            <a:gdLst/>
            <a:ahLst/>
            <a:cxnLst/>
            <a:rect l="l" t="t" r="r" b="b"/>
            <a:pathLst>
              <a:path w="187959" h="1270">
                <a:moveTo>
                  <a:pt x="0" y="0"/>
                </a:moveTo>
                <a:lnTo>
                  <a:pt x="178054" y="0"/>
                </a:lnTo>
                <a:lnTo>
                  <a:pt x="178686" y="624"/>
                </a:lnTo>
                <a:lnTo>
                  <a:pt x="184329" y="624"/>
                </a:lnTo>
                <a:lnTo>
                  <a:pt x="184953" y="1256"/>
                </a:lnTo>
                <a:lnTo>
                  <a:pt x="187465" y="1256"/>
                </a:lnTo>
              </a:path>
            </a:pathLst>
          </a:custGeom>
          <a:ln w="2257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6640200" y="3688868"/>
            <a:ext cx="187960" cy="0"/>
          </a:xfrm>
          <a:custGeom>
            <a:avLst/>
            <a:gdLst/>
            <a:ahLst/>
            <a:cxnLst/>
            <a:rect l="l" t="t" r="r" b="b"/>
            <a:pathLst>
              <a:path w="187959" h="0">
                <a:moveTo>
                  <a:pt x="0" y="0"/>
                </a:moveTo>
                <a:lnTo>
                  <a:pt x="187458" y="0"/>
                </a:lnTo>
              </a:path>
            </a:pathLst>
          </a:custGeom>
          <a:ln w="2257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6514810" y="3688868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 h="0">
                <a:moveTo>
                  <a:pt x="0" y="0"/>
                </a:moveTo>
                <a:lnTo>
                  <a:pt x="125390" y="0"/>
                </a:lnTo>
              </a:path>
            </a:pathLst>
          </a:custGeom>
          <a:ln w="2257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 txBox="1"/>
          <p:nvPr/>
        </p:nvSpPr>
        <p:spPr>
          <a:xfrm>
            <a:off x="7321527" y="4431523"/>
            <a:ext cx="708660" cy="313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040"/>
              </a:lnSpc>
              <a:tabLst>
                <a:tab pos="515620" algn="l"/>
              </a:tabLst>
            </a:pPr>
            <a:r>
              <a:rPr dirty="0" sz="950" spc="-10">
                <a:latin typeface="Arial"/>
                <a:cs typeface="Arial"/>
              </a:rPr>
              <a:t>0.</a:t>
            </a:r>
            <a:r>
              <a:rPr dirty="0" sz="950" spc="-5">
                <a:latin typeface="Arial"/>
                <a:cs typeface="Arial"/>
              </a:rPr>
              <a:t>6</a:t>
            </a:r>
            <a:r>
              <a:rPr dirty="0" sz="950">
                <a:latin typeface="Arial"/>
                <a:cs typeface="Arial"/>
              </a:rPr>
              <a:t>	</a:t>
            </a:r>
            <a:r>
              <a:rPr dirty="0" sz="950" spc="-10">
                <a:latin typeface="Arial"/>
                <a:cs typeface="Arial"/>
              </a:rPr>
              <a:t>0.8</a:t>
            </a:r>
            <a:endParaRPr sz="950">
              <a:latin typeface="Arial"/>
              <a:cs typeface="Arial"/>
            </a:endParaRPr>
          </a:p>
          <a:p>
            <a:pPr algn="ctr" marL="126364">
              <a:lnSpc>
                <a:spcPts val="1280"/>
              </a:lnSpc>
            </a:pPr>
            <a:r>
              <a:rPr dirty="0" sz="1150" spc="15">
                <a:latin typeface="Arial"/>
                <a:cs typeface="Arial"/>
              </a:rPr>
              <a:t>Time</a:t>
            </a:r>
            <a:r>
              <a:rPr dirty="0" sz="1150" spc="-75">
                <a:latin typeface="Arial"/>
                <a:cs typeface="Arial"/>
              </a:rPr>
              <a:t> </a:t>
            </a:r>
            <a:r>
              <a:rPr dirty="0" sz="1150" spc="10">
                <a:latin typeface="Arial"/>
                <a:cs typeface="Arial"/>
              </a:rPr>
              <a:t>[s]</a:t>
            </a:r>
            <a:endParaRPr sz="115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6037666" y="3106197"/>
            <a:ext cx="175895" cy="91249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150">
                <a:latin typeface="Arial"/>
                <a:cs typeface="Arial"/>
              </a:rPr>
              <a:t>Inner</a:t>
            </a:r>
            <a:r>
              <a:rPr dirty="0" sz="1150" spc="5">
                <a:latin typeface="Arial"/>
                <a:cs typeface="Arial"/>
              </a:rPr>
              <a:t> </a:t>
            </a:r>
            <a:r>
              <a:rPr dirty="0" sz="1150" spc="-5">
                <a:latin typeface="Arial"/>
                <a:cs typeface="Arial"/>
              </a:rPr>
              <a:t>ga</a:t>
            </a:r>
            <a:r>
              <a:rPr dirty="0" sz="1150">
                <a:latin typeface="Arial"/>
                <a:cs typeface="Arial"/>
              </a:rPr>
              <a:t>p</a:t>
            </a:r>
            <a:r>
              <a:rPr dirty="0" sz="1150" spc="1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[m]</a:t>
            </a:r>
            <a:endParaRPr sz="1150">
              <a:latin typeface="Arial"/>
              <a:cs typeface="Arial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7573719" y="3783535"/>
            <a:ext cx="1360805" cy="542925"/>
          </a:xfrm>
          <a:custGeom>
            <a:avLst/>
            <a:gdLst/>
            <a:ahLst/>
            <a:cxnLst/>
            <a:rect l="l" t="t" r="r" b="b"/>
            <a:pathLst>
              <a:path w="1360804" h="542925">
                <a:moveTo>
                  <a:pt x="0" y="0"/>
                </a:moveTo>
                <a:lnTo>
                  <a:pt x="1360468" y="0"/>
                </a:lnTo>
                <a:lnTo>
                  <a:pt x="1360468" y="542937"/>
                </a:lnTo>
                <a:lnTo>
                  <a:pt x="0" y="54293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7573720" y="3783535"/>
            <a:ext cx="1360805" cy="543560"/>
          </a:xfrm>
          <a:custGeom>
            <a:avLst/>
            <a:gdLst/>
            <a:ahLst/>
            <a:cxnLst/>
            <a:rect l="l" t="t" r="r" b="b"/>
            <a:pathLst>
              <a:path w="1360804" h="543560">
                <a:moveTo>
                  <a:pt x="0" y="542937"/>
                </a:moveTo>
                <a:lnTo>
                  <a:pt x="0" y="0"/>
                </a:lnTo>
                <a:lnTo>
                  <a:pt x="1360467" y="0"/>
                </a:lnTo>
                <a:lnTo>
                  <a:pt x="1360467" y="542937"/>
                </a:lnTo>
                <a:lnTo>
                  <a:pt x="0" y="542937"/>
                </a:lnTo>
              </a:path>
            </a:pathLst>
          </a:custGeom>
          <a:ln w="1128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7573720" y="4326473"/>
            <a:ext cx="1360805" cy="0"/>
          </a:xfrm>
          <a:custGeom>
            <a:avLst/>
            <a:gdLst/>
            <a:ahLst/>
            <a:cxnLst/>
            <a:rect l="l" t="t" r="r" b="b"/>
            <a:pathLst>
              <a:path w="1360804" h="0">
                <a:moveTo>
                  <a:pt x="0" y="0"/>
                </a:moveTo>
                <a:lnTo>
                  <a:pt x="1360467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7573720" y="3783535"/>
            <a:ext cx="1360805" cy="0"/>
          </a:xfrm>
          <a:custGeom>
            <a:avLst/>
            <a:gdLst/>
            <a:ahLst/>
            <a:cxnLst/>
            <a:rect l="l" t="t" r="r" b="b"/>
            <a:pathLst>
              <a:path w="1360804" h="0">
                <a:moveTo>
                  <a:pt x="0" y="0"/>
                </a:moveTo>
                <a:lnTo>
                  <a:pt x="1360467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7573720" y="3783535"/>
            <a:ext cx="0" cy="543560"/>
          </a:xfrm>
          <a:custGeom>
            <a:avLst/>
            <a:gdLst/>
            <a:ahLst/>
            <a:cxnLst/>
            <a:rect l="l" t="t" r="r" b="b"/>
            <a:pathLst>
              <a:path w="0" h="543560">
                <a:moveTo>
                  <a:pt x="0" y="542937"/>
                </a:moveTo>
                <a:lnTo>
                  <a:pt x="0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8934188" y="3783535"/>
            <a:ext cx="0" cy="543560"/>
          </a:xfrm>
          <a:custGeom>
            <a:avLst/>
            <a:gdLst/>
            <a:ahLst/>
            <a:cxnLst/>
            <a:rect l="l" t="t" r="r" b="b"/>
            <a:pathLst>
              <a:path w="0" h="543560">
                <a:moveTo>
                  <a:pt x="0" y="542937"/>
                </a:moveTo>
                <a:lnTo>
                  <a:pt x="0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7573720" y="4326473"/>
            <a:ext cx="1360805" cy="0"/>
          </a:xfrm>
          <a:custGeom>
            <a:avLst/>
            <a:gdLst/>
            <a:ahLst/>
            <a:cxnLst/>
            <a:rect l="l" t="t" r="r" b="b"/>
            <a:pathLst>
              <a:path w="1360804" h="0">
                <a:moveTo>
                  <a:pt x="0" y="0"/>
                </a:moveTo>
                <a:lnTo>
                  <a:pt x="1360467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7573720" y="3783535"/>
            <a:ext cx="0" cy="543560"/>
          </a:xfrm>
          <a:custGeom>
            <a:avLst/>
            <a:gdLst/>
            <a:ahLst/>
            <a:cxnLst/>
            <a:rect l="l" t="t" r="r" b="b"/>
            <a:pathLst>
              <a:path w="0" h="543560">
                <a:moveTo>
                  <a:pt x="0" y="542937"/>
                </a:moveTo>
                <a:lnTo>
                  <a:pt x="0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7573720" y="4326473"/>
            <a:ext cx="1360805" cy="0"/>
          </a:xfrm>
          <a:custGeom>
            <a:avLst/>
            <a:gdLst/>
            <a:ahLst/>
            <a:cxnLst/>
            <a:rect l="l" t="t" r="r" b="b"/>
            <a:pathLst>
              <a:path w="1360804" h="0">
                <a:moveTo>
                  <a:pt x="0" y="0"/>
                </a:moveTo>
                <a:lnTo>
                  <a:pt x="1360467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7573720" y="3783535"/>
            <a:ext cx="1360805" cy="0"/>
          </a:xfrm>
          <a:custGeom>
            <a:avLst/>
            <a:gdLst/>
            <a:ahLst/>
            <a:cxnLst/>
            <a:rect l="l" t="t" r="r" b="b"/>
            <a:pathLst>
              <a:path w="1360804" h="0">
                <a:moveTo>
                  <a:pt x="0" y="0"/>
                </a:moveTo>
                <a:lnTo>
                  <a:pt x="1360467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7573720" y="3783535"/>
            <a:ext cx="0" cy="543560"/>
          </a:xfrm>
          <a:custGeom>
            <a:avLst/>
            <a:gdLst/>
            <a:ahLst/>
            <a:cxnLst/>
            <a:rect l="l" t="t" r="r" b="b"/>
            <a:pathLst>
              <a:path w="0" h="543560">
                <a:moveTo>
                  <a:pt x="0" y="542937"/>
                </a:moveTo>
                <a:lnTo>
                  <a:pt x="0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8934188" y="3783535"/>
            <a:ext cx="0" cy="543560"/>
          </a:xfrm>
          <a:custGeom>
            <a:avLst/>
            <a:gdLst/>
            <a:ahLst/>
            <a:cxnLst/>
            <a:rect l="l" t="t" r="r" b="b"/>
            <a:pathLst>
              <a:path w="0" h="543560">
                <a:moveTo>
                  <a:pt x="0" y="542937"/>
                </a:moveTo>
                <a:lnTo>
                  <a:pt x="0" y="0"/>
                </a:lnTo>
              </a:path>
            </a:pathLst>
          </a:custGeom>
          <a:ln w="112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7620117" y="3882595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 h="0">
                <a:moveTo>
                  <a:pt x="0" y="0"/>
                </a:moveTo>
                <a:lnTo>
                  <a:pt x="234472" y="0"/>
                </a:lnTo>
              </a:path>
            </a:pathLst>
          </a:custGeom>
          <a:ln w="22570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 txBox="1"/>
          <p:nvPr/>
        </p:nvSpPr>
        <p:spPr>
          <a:xfrm>
            <a:off x="7607417" y="3805204"/>
            <a:ext cx="1328420" cy="5054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1145">
              <a:lnSpc>
                <a:spcPct val="100000"/>
              </a:lnSpc>
            </a:pPr>
            <a:r>
              <a:rPr dirty="0" sz="950" spc="-10">
                <a:latin typeface="Arial"/>
                <a:cs typeface="Arial"/>
              </a:rPr>
              <a:t>204737 </a:t>
            </a:r>
            <a:r>
              <a:rPr dirty="0" sz="950" spc="-5">
                <a:latin typeface="Arial"/>
                <a:cs typeface="Arial"/>
              </a:rPr>
              <a:t>(control</a:t>
            </a:r>
            <a:r>
              <a:rPr dirty="0" sz="950" spc="-20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off)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  <a:tabLst>
                <a:tab pos="247015" algn="l"/>
              </a:tabLst>
            </a:pPr>
            <a:r>
              <a:rPr dirty="0" baseline="35087" sz="1425" spc="-7" u="heavy">
                <a:latin typeface="Arial"/>
                <a:cs typeface="Arial"/>
              </a:rPr>
              <a:t> </a:t>
            </a:r>
            <a:r>
              <a:rPr dirty="0" baseline="35087" sz="1425" spc="-7" u="heavy">
                <a:latin typeface="Arial"/>
                <a:cs typeface="Arial"/>
              </a:rPr>
              <a:t>	</a:t>
            </a:r>
            <a:r>
              <a:rPr dirty="0" baseline="35087" sz="1425" spc="-112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204742 </a:t>
            </a:r>
            <a:r>
              <a:rPr dirty="0" sz="950" spc="-5">
                <a:latin typeface="Arial"/>
                <a:cs typeface="Arial"/>
              </a:rPr>
              <a:t>(control</a:t>
            </a:r>
            <a:r>
              <a:rPr dirty="0" sz="950" spc="-25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on)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  <a:tabLst>
                <a:tab pos="247015" algn="l"/>
              </a:tabLst>
            </a:pPr>
            <a:r>
              <a:rPr dirty="0" baseline="14619" sz="1425" spc="-7" u="heavy">
                <a:latin typeface="Times New Roman"/>
                <a:cs typeface="Times New Roman"/>
              </a:rPr>
              <a:t> </a:t>
            </a:r>
            <a:r>
              <a:rPr dirty="0" baseline="14619" sz="1425" spc="-7" u="heavy">
                <a:latin typeface="Times New Roman"/>
                <a:cs typeface="Times New Roman"/>
              </a:rPr>
              <a:t>	</a:t>
            </a:r>
            <a:r>
              <a:rPr dirty="0" baseline="14619" sz="1425" spc="-67">
                <a:latin typeface="Times New Roman"/>
                <a:cs typeface="Times New Roman"/>
              </a:rPr>
              <a:t> </a:t>
            </a:r>
            <a:r>
              <a:rPr dirty="0" sz="950" spc="-5">
                <a:latin typeface="Arial"/>
                <a:cs typeface="Arial"/>
              </a:rPr>
              <a:t>Target</a:t>
            </a:r>
            <a:endParaRPr sz="950">
              <a:latin typeface="Arial"/>
              <a:cs typeface="Arial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0" y="1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 h="0">
                <a:moveTo>
                  <a:pt x="0" y="0"/>
                </a:moveTo>
                <a:lnTo>
                  <a:pt x="914399" y="1"/>
                </a:lnTo>
              </a:path>
            </a:pathLst>
          </a:custGeom>
          <a:ln w="4156">
            <a:solidFill>
              <a:srgbClr val="FC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 txBox="1">
            <a:spLocks noGrp="1"/>
          </p:cNvSpPr>
          <p:nvPr>
            <p:ph type="title"/>
          </p:nvPr>
        </p:nvSpPr>
        <p:spPr>
          <a:xfrm>
            <a:off x="1192069" y="0"/>
            <a:ext cx="6779895" cy="7823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R="90805">
              <a:lnSpc>
                <a:spcPts val="3080"/>
              </a:lnSpc>
            </a:pPr>
            <a:r>
              <a:rPr dirty="0"/>
              <a:t>A method for inner gap</a:t>
            </a:r>
            <a:r>
              <a:rPr dirty="0" spc="-265"/>
              <a:t> </a:t>
            </a:r>
            <a:r>
              <a:rPr dirty="0"/>
              <a:t>control</a:t>
            </a:r>
          </a:p>
          <a:p>
            <a:pPr algn="ctr">
              <a:lnSpc>
                <a:spcPts val="3080"/>
              </a:lnSpc>
            </a:pPr>
            <a:r>
              <a:rPr dirty="0"/>
              <a:t>(a challenge for </a:t>
            </a:r>
            <a:r>
              <a:rPr dirty="0" spc="-15"/>
              <a:t>ST’s) </a:t>
            </a:r>
            <a:r>
              <a:rPr dirty="0"/>
              <a:t>has also been</a:t>
            </a:r>
            <a:r>
              <a:rPr dirty="0" spc="-80"/>
              <a:t> </a:t>
            </a:r>
            <a:r>
              <a:rPr dirty="0"/>
              <a:t>tested</a:t>
            </a:r>
          </a:p>
        </p:txBody>
      </p:sp>
      <p:sp>
        <p:nvSpPr>
          <p:cNvPr id="144" name="object 14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58</a:t>
            </a:r>
            <a:r>
              <a:rPr dirty="0" baseline="23148" sz="900">
                <a:solidFill>
                  <a:srgbClr val="407AAA"/>
                </a:solidFill>
              </a:rPr>
              <a:t>th </a:t>
            </a:r>
            <a:r>
              <a:rPr dirty="0" sz="900"/>
              <a:t>APS-DPP , Results of using the NSTX-U Plasma Control System for scenario development, M.D. </a:t>
            </a:r>
            <a:r>
              <a:rPr dirty="0" sz="900" spc="-10"/>
              <a:t>Boyer,</a:t>
            </a:r>
            <a:r>
              <a:rPr dirty="0" sz="900" spc="-105"/>
              <a:t> </a:t>
            </a:r>
            <a:r>
              <a:rPr dirty="0" sz="900" spc="-10"/>
              <a:t>11/01/16</a:t>
            </a:r>
            <a:endParaRPr sz="900"/>
          </a:p>
        </p:txBody>
      </p:sp>
      <p:sp>
        <p:nvSpPr>
          <p:cNvPr id="145" name="object 14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140" name="object 140"/>
          <p:cNvSpPr txBox="1"/>
          <p:nvPr/>
        </p:nvSpPr>
        <p:spPr>
          <a:xfrm>
            <a:off x="78739" y="747608"/>
            <a:ext cx="8464550" cy="1773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ts val="263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2200">
                <a:latin typeface="Arial"/>
                <a:cs typeface="Arial"/>
              </a:rPr>
              <a:t>No way to independently control the inner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gap</a:t>
            </a:r>
            <a:endParaRPr sz="2200">
              <a:latin typeface="Arial"/>
              <a:cs typeface="Arial"/>
            </a:endParaRPr>
          </a:p>
          <a:p>
            <a:pPr lvl="1" marL="469900" indent="-228600">
              <a:lnSpc>
                <a:spcPts val="2270"/>
              </a:lnSpc>
              <a:buChar char="–"/>
              <a:tabLst>
                <a:tab pos="469900" algn="l"/>
              </a:tabLst>
            </a:pPr>
            <a:r>
              <a:rPr dirty="0" sz="1900">
                <a:solidFill>
                  <a:srgbClr val="336699"/>
                </a:solidFill>
                <a:latin typeface="Arial"/>
                <a:cs typeface="Arial"/>
              </a:rPr>
              <a:t>No shaping coils on inboard side, available coils already</a:t>
            </a:r>
            <a:r>
              <a:rPr dirty="0" sz="1900" spc="-105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36699"/>
                </a:solidFill>
                <a:latin typeface="Arial"/>
                <a:cs typeface="Arial"/>
              </a:rPr>
              <a:t>assigned…</a:t>
            </a:r>
            <a:endParaRPr sz="19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336699"/>
              </a:buClr>
              <a:buFont typeface="Arial"/>
              <a:buChar char="–"/>
            </a:pPr>
            <a:endParaRPr sz="19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2200">
                <a:latin typeface="Arial"/>
                <a:cs typeface="Arial"/>
              </a:rPr>
              <a:t>Approach:</a:t>
            </a:r>
            <a:endParaRPr sz="2200">
              <a:latin typeface="Arial"/>
              <a:cs typeface="Arial"/>
            </a:endParaRPr>
          </a:p>
          <a:p>
            <a:pPr lvl="1" marL="469900" marR="5080" indent="-228600">
              <a:lnSpc>
                <a:spcPct val="76500"/>
              </a:lnSpc>
              <a:spcBef>
                <a:spcPts val="580"/>
              </a:spcBef>
              <a:buChar char="–"/>
              <a:tabLst>
                <a:tab pos="469900" algn="l"/>
              </a:tabLst>
            </a:pPr>
            <a:r>
              <a:rPr dirty="0" sz="1900">
                <a:solidFill>
                  <a:srgbClr val="336699"/>
                </a:solidFill>
                <a:latin typeface="Arial"/>
                <a:cs typeface="Arial"/>
              </a:rPr>
              <a:t>Automatically adjust other shaping parameters based on operator</a:t>
            </a:r>
            <a:r>
              <a:rPr dirty="0" sz="1900" spc="-105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36699"/>
                </a:solidFill>
                <a:latin typeface="Arial"/>
                <a:cs typeface="Arial"/>
              </a:rPr>
              <a:t>provided  weight matrix to achieve desired inner</a:t>
            </a:r>
            <a:r>
              <a:rPr dirty="0" sz="1900" spc="-105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36699"/>
                </a:solidFill>
                <a:latin typeface="Arial"/>
                <a:cs typeface="Arial"/>
              </a:rPr>
              <a:t>gap</a:t>
            </a:r>
            <a:endParaRPr sz="19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6632392" y="2752860"/>
            <a:ext cx="991869" cy="290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Inner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gap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577984" y="2728384"/>
            <a:ext cx="2383790" cy="1666875"/>
          </a:xfrm>
          <a:prstGeom prst="rect">
            <a:avLst/>
          </a:prstGeom>
          <a:ln w="11285">
            <a:solidFill>
              <a:srgbClr val="000000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marL="1284605">
              <a:lnSpc>
                <a:spcPct val="100000"/>
              </a:lnSpc>
              <a:spcBef>
                <a:spcPts val="300"/>
              </a:spcBef>
            </a:pPr>
            <a:r>
              <a:rPr dirty="0" sz="950" spc="-10">
                <a:latin typeface="Arial"/>
                <a:cs typeface="Arial"/>
              </a:rPr>
              <a:t>204737 </a:t>
            </a:r>
            <a:r>
              <a:rPr dirty="0" sz="950" spc="-5">
                <a:latin typeface="Arial"/>
                <a:cs typeface="Arial"/>
              </a:rPr>
              <a:t>(control</a:t>
            </a:r>
            <a:r>
              <a:rPr dirty="0" sz="950" spc="-20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off)</a:t>
            </a:r>
            <a:endParaRPr sz="950">
              <a:latin typeface="Arial"/>
              <a:cs typeface="Arial"/>
            </a:endParaRPr>
          </a:p>
          <a:p>
            <a:pPr marL="1284605">
              <a:lnSpc>
                <a:spcPct val="100000"/>
              </a:lnSpc>
              <a:spcBef>
                <a:spcPts val="5"/>
              </a:spcBef>
            </a:pPr>
            <a:r>
              <a:rPr dirty="0" sz="950" spc="-10">
                <a:latin typeface="Arial"/>
                <a:cs typeface="Arial"/>
              </a:rPr>
              <a:t>204742 </a:t>
            </a:r>
            <a:r>
              <a:rPr dirty="0" sz="950" spc="-5">
                <a:latin typeface="Arial"/>
                <a:cs typeface="Arial"/>
              </a:rPr>
              <a:t>(control</a:t>
            </a:r>
            <a:r>
              <a:rPr dirty="0" sz="950" spc="-25">
                <a:latin typeface="Arial"/>
                <a:cs typeface="Arial"/>
              </a:rPr>
              <a:t> </a:t>
            </a:r>
            <a:r>
              <a:rPr dirty="0" sz="950" spc="-10">
                <a:latin typeface="Arial"/>
                <a:cs typeface="Arial"/>
              </a:rPr>
              <a:t>on)</a:t>
            </a:r>
            <a:endParaRPr sz="950">
              <a:latin typeface="Arial"/>
              <a:cs typeface="Arial"/>
            </a:endParaRPr>
          </a:p>
          <a:p>
            <a:pPr marL="701675" marR="429259" indent="-419100">
              <a:lnSpc>
                <a:spcPts val="2100"/>
              </a:lnSpc>
              <a:spcBef>
                <a:spcPts val="260"/>
              </a:spcBef>
            </a:pPr>
            <a:r>
              <a:rPr dirty="0" sz="1800">
                <a:latin typeface="Arial"/>
                <a:cs typeface="Arial"/>
              </a:rPr>
              <a:t>Upper outer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gap  R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target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143" name="object 143"/>
          <p:cNvGraphicFramePr>
            <a:graphicFrameLocks noGrp="1"/>
          </p:cNvGraphicFramePr>
          <p:nvPr/>
        </p:nvGraphicFramePr>
        <p:xfrm>
          <a:off x="3507212" y="2722117"/>
          <a:ext cx="2487295" cy="1678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793"/>
                <a:gridCol w="494028"/>
                <a:gridCol w="1379911"/>
              </a:tblGrid>
              <a:tr h="333532">
                <a:tc rowSpan="4">
                  <a:txBody>
                    <a:bodyPr/>
                    <a:lstStyle/>
                    <a:p>
                      <a:pPr/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1285">
                      <a:solidFill>
                        <a:srgbClr val="000000"/>
                      </a:solidFill>
                      <a:prstDash val="solid"/>
                    </a:lnL>
                    <a:lnT w="11285">
                      <a:solidFill>
                        <a:srgbClr val="000000"/>
                      </a:solidFill>
                      <a:prstDash val="solid"/>
                    </a:lnT>
                    <a:lnB w="1128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/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1285">
                      <a:solidFill>
                        <a:srgbClr val="000000"/>
                      </a:solidFill>
                      <a:prstDash val="solid"/>
                    </a:lnR>
                    <a:lnT w="11285">
                      <a:solidFill>
                        <a:srgbClr val="000000"/>
                      </a:solidFill>
                      <a:prstDash val="solid"/>
                    </a:lnT>
                    <a:lnB w="22570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6017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1285">
                      <a:solidFill>
                        <a:srgbClr val="000000"/>
                      </a:solidFill>
                      <a:prstDash val="solid"/>
                    </a:lnL>
                    <a:lnT w="11285">
                      <a:solidFill>
                        <a:srgbClr val="000000"/>
                      </a:solidFill>
                      <a:prstDash val="solid"/>
                    </a:lnT>
                    <a:lnB w="1128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51765">
                        <a:lnSpc>
                          <a:spcPct val="10000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X-point R</a:t>
                      </a:r>
                      <a:r>
                        <a:rPr dirty="0" sz="18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target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1285">
                      <a:solidFill>
                        <a:srgbClr val="000000"/>
                      </a:solidFill>
                      <a:prstDash val="solid"/>
                    </a:lnR>
                    <a:lnT w="22570">
                      <a:solidFill>
                        <a:srgbClr val="FF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114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1285">
                      <a:solidFill>
                        <a:srgbClr val="000000"/>
                      </a:solidFill>
                      <a:prstDash val="solid"/>
                    </a:lnL>
                    <a:lnT w="11285">
                      <a:solidFill>
                        <a:srgbClr val="000000"/>
                      </a:solidFill>
                      <a:prstDash val="solid"/>
                    </a:lnT>
                    <a:lnB w="1128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/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1285">
                      <a:solidFill>
                        <a:srgbClr val="000000"/>
                      </a:solidFill>
                      <a:prstDash val="solid"/>
                    </a:lnR>
                    <a:lnB w="1128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955"/>
                        </a:lnSpc>
                        <a:spcBef>
                          <a:spcPts val="125"/>
                        </a:spcBef>
                        <a:tabLst>
                          <a:tab pos="299085" algn="l"/>
                        </a:tabLst>
                      </a:pPr>
                      <a:r>
                        <a:rPr dirty="0" sz="9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950" spc="-10">
                          <a:latin typeface="Arial"/>
                          <a:cs typeface="Arial"/>
                        </a:rPr>
                        <a:t>204737 </a:t>
                      </a:r>
                      <a:r>
                        <a:rPr dirty="0" sz="950" spc="-5">
                          <a:latin typeface="Arial"/>
                          <a:cs typeface="Arial"/>
                        </a:rPr>
                        <a:t>(control</a:t>
                      </a:r>
                      <a:r>
                        <a:rPr dirty="0" sz="9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10">
                          <a:latin typeface="Arial"/>
                          <a:cs typeface="Arial"/>
                        </a:rPr>
                        <a:t>off)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marL="40640">
                        <a:lnSpc>
                          <a:spcPts val="680"/>
                        </a:lnSpc>
                        <a:tabLst>
                          <a:tab pos="274955" algn="l"/>
                        </a:tabLst>
                      </a:pPr>
                      <a:r>
                        <a:rPr dirty="0" sz="950" u="heavy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950" u="heavy">
                          <a:latin typeface="Times New Roman"/>
                          <a:cs typeface="Times New Roman"/>
                        </a:rPr>
                        <a:t>	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99085">
                        <a:lnSpc>
                          <a:spcPts val="865"/>
                        </a:lnSpc>
                      </a:pPr>
                      <a:r>
                        <a:rPr dirty="0" sz="950" spc="-10">
                          <a:latin typeface="Arial"/>
                          <a:cs typeface="Arial"/>
                        </a:rPr>
                        <a:t>204742 </a:t>
                      </a:r>
                      <a:r>
                        <a:rPr dirty="0" sz="950" spc="-5">
                          <a:latin typeface="Arial"/>
                          <a:cs typeface="Arial"/>
                        </a:rPr>
                        <a:t>(control</a:t>
                      </a:r>
                      <a:r>
                        <a:rPr dirty="0" sz="95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10">
                          <a:latin typeface="Arial"/>
                          <a:cs typeface="Arial"/>
                        </a:rPr>
                        <a:t>on)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11285">
                      <a:solidFill>
                        <a:srgbClr val="000000"/>
                      </a:solidFill>
                      <a:prstDash val="solid"/>
                    </a:lnL>
                    <a:lnR w="30717">
                      <a:solidFill>
                        <a:srgbClr val="000000"/>
                      </a:solidFill>
                      <a:prstDash val="solid"/>
                    </a:lnR>
                    <a:lnT w="11285">
                      <a:solidFill>
                        <a:srgbClr val="000000"/>
                      </a:solidFill>
                      <a:prstDash val="solid"/>
                    </a:lnT>
                    <a:lnB w="1128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156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1285">
                      <a:solidFill>
                        <a:srgbClr val="000000"/>
                      </a:solidFill>
                      <a:prstDash val="solid"/>
                    </a:lnL>
                    <a:lnT w="11285">
                      <a:solidFill>
                        <a:srgbClr val="000000"/>
                      </a:solidFill>
                      <a:prstDash val="solid"/>
                    </a:lnT>
                    <a:lnB w="1128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1285">
                      <a:solidFill>
                        <a:srgbClr val="000000"/>
                      </a:solidFill>
                      <a:prstDash val="solid"/>
                    </a:lnR>
                    <a:lnB w="1128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1285">
                      <a:solidFill>
                        <a:srgbClr val="000000"/>
                      </a:solidFill>
                      <a:prstDash val="solid"/>
                    </a:lnR>
                    <a:lnT w="11285">
                      <a:solidFill>
                        <a:srgbClr val="000000"/>
                      </a:solidFill>
                      <a:prstDash val="solid"/>
                    </a:lnT>
                    <a:lnB w="1128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95294" y="978744"/>
            <a:ext cx="3125484" cy="10586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07651" y="1065015"/>
            <a:ext cx="2856865" cy="960119"/>
          </a:xfrm>
          <a:custGeom>
            <a:avLst/>
            <a:gdLst/>
            <a:ahLst/>
            <a:cxnLst/>
            <a:rect l="l" t="t" r="r" b="b"/>
            <a:pathLst>
              <a:path w="2856865" h="960119">
                <a:moveTo>
                  <a:pt x="0" y="959726"/>
                </a:moveTo>
                <a:lnTo>
                  <a:pt x="62001" y="959726"/>
                </a:lnTo>
                <a:lnTo>
                  <a:pt x="63868" y="655015"/>
                </a:lnTo>
                <a:lnTo>
                  <a:pt x="249885" y="573798"/>
                </a:lnTo>
                <a:lnTo>
                  <a:pt x="776951" y="0"/>
                </a:lnTo>
                <a:lnTo>
                  <a:pt x="2272585" y="0"/>
                </a:lnTo>
                <a:lnTo>
                  <a:pt x="2274452" y="30454"/>
                </a:lnTo>
                <a:lnTo>
                  <a:pt x="2856711" y="905662"/>
                </a:lnTo>
              </a:path>
            </a:pathLst>
          </a:custGeom>
          <a:ln w="25400">
            <a:solidFill>
              <a:srgbClr val="6ACC6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07930" y="905059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308330" y="879659"/>
            <a:ext cx="0" cy="1170940"/>
          </a:xfrm>
          <a:custGeom>
            <a:avLst/>
            <a:gdLst/>
            <a:ahLst/>
            <a:cxnLst/>
            <a:rect l="l" t="t" r="r" b="b"/>
            <a:pathLst>
              <a:path w="0" h="1170939">
                <a:moveTo>
                  <a:pt x="0" y="0"/>
                </a:moveTo>
                <a:lnTo>
                  <a:pt x="0" y="117048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07930" y="2024741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07930" y="879659"/>
            <a:ext cx="0" cy="1170940"/>
          </a:xfrm>
          <a:custGeom>
            <a:avLst/>
            <a:gdLst/>
            <a:ahLst/>
            <a:cxnLst/>
            <a:rect l="l" t="t" r="r" b="b"/>
            <a:pathLst>
              <a:path w="0" h="1170939">
                <a:moveTo>
                  <a:pt x="0" y="0"/>
                </a:moveTo>
                <a:lnTo>
                  <a:pt x="0" y="117048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07930" y="90505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82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07930" y="203744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07930" y="89235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115308" y="210314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8" y="92836"/>
                </a:lnTo>
                <a:lnTo>
                  <a:pt x="32003" y="95884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5"/>
                </a:lnTo>
                <a:lnTo>
                  <a:pt x="25526" y="86105"/>
                </a:lnTo>
                <a:lnTo>
                  <a:pt x="20700" y="82930"/>
                </a:lnTo>
                <a:lnTo>
                  <a:pt x="12572" y="48005"/>
                </a:lnTo>
                <a:lnTo>
                  <a:pt x="12862" y="39076"/>
                </a:lnTo>
                <a:lnTo>
                  <a:pt x="25526" y="9905"/>
                </a:lnTo>
                <a:lnTo>
                  <a:pt x="53670" y="9905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0" y="9905"/>
                </a:moveTo>
                <a:lnTo>
                  <a:pt x="38481" y="9905"/>
                </a:lnTo>
                <a:lnTo>
                  <a:pt x="43306" y="13080"/>
                </a:lnTo>
                <a:lnTo>
                  <a:pt x="46608" y="19430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4" y="48005"/>
                </a:lnTo>
                <a:lnTo>
                  <a:pt x="51127" y="56935"/>
                </a:lnTo>
                <a:lnTo>
                  <a:pt x="38481" y="86105"/>
                </a:lnTo>
                <a:lnTo>
                  <a:pt x="53662" y="86105"/>
                </a:lnTo>
                <a:lnTo>
                  <a:pt x="64007" y="48005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2" y="12318"/>
                </a:lnTo>
                <a:lnTo>
                  <a:pt x="53670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36492" y="210314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8" y="92836"/>
                </a:lnTo>
                <a:lnTo>
                  <a:pt x="32003" y="95884"/>
                </a:lnTo>
                <a:lnTo>
                  <a:pt x="39268" y="95123"/>
                </a:lnTo>
                <a:lnTo>
                  <a:pt x="45641" y="92837"/>
                </a:lnTo>
                <a:lnTo>
                  <a:pt x="51132" y="89026"/>
                </a:lnTo>
                <a:lnTo>
                  <a:pt x="53663" y="86105"/>
                </a:lnTo>
                <a:lnTo>
                  <a:pt x="25526" y="86105"/>
                </a:lnTo>
                <a:lnTo>
                  <a:pt x="20702" y="82930"/>
                </a:lnTo>
                <a:lnTo>
                  <a:pt x="12572" y="48005"/>
                </a:lnTo>
                <a:lnTo>
                  <a:pt x="12862" y="39076"/>
                </a:lnTo>
                <a:lnTo>
                  <a:pt x="25526" y="9905"/>
                </a:lnTo>
                <a:lnTo>
                  <a:pt x="53671" y="9905"/>
                </a:lnTo>
                <a:lnTo>
                  <a:pt x="51132" y="6965"/>
                </a:lnTo>
                <a:lnTo>
                  <a:pt x="45641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1" y="9905"/>
                </a:moveTo>
                <a:lnTo>
                  <a:pt x="38480" y="9905"/>
                </a:lnTo>
                <a:lnTo>
                  <a:pt x="43308" y="13080"/>
                </a:lnTo>
                <a:lnTo>
                  <a:pt x="46610" y="19430"/>
                </a:lnTo>
                <a:lnTo>
                  <a:pt x="48703" y="24788"/>
                </a:lnTo>
                <a:lnTo>
                  <a:pt x="50213" y="31337"/>
                </a:lnTo>
                <a:lnTo>
                  <a:pt x="51127" y="39076"/>
                </a:lnTo>
                <a:lnTo>
                  <a:pt x="51435" y="48005"/>
                </a:lnTo>
                <a:lnTo>
                  <a:pt x="51127" y="56935"/>
                </a:lnTo>
                <a:lnTo>
                  <a:pt x="38480" y="86105"/>
                </a:lnTo>
                <a:lnTo>
                  <a:pt x="53663" y="86105"/>
                </a:lnTo>
                <a:lnTo>
                  <a:pt x="64009" y="48005"/>
                </a:lnTo>
                <a:lnTo>
                  <a:pt x="63487" y="37054"/>
                </a:lnTo>
                <a:lnTo>
                  <a:pt x="61929" y="27447"/>
                </a:lnTo>
                <a:lnTo>
                  <a:pt x="59347" y="19198"/>
                </a:lnTo>
                <a:lnTo>
                  <a:pt x="55754" y="12318"/>
                </a:lnTo>
                <a:lnTo>
                  <a:pt x="53671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828010" y="90505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82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28010" y="2024741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821660" y="2024741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0" y="25400"/>
                </a:moveTo>
                <a:lnTo>
                  <a:pt x="12700" y="25400"/>
                </a:lnTo>
                <a:lnTo>
                  <a:pt x="127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828010" y="87965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821660" y="879659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0" y="25400"/>
                </a:moveTo>
                <a:lnTo>
                  <a:pt x="12700" y="25400"/>
                </a:lnTo>
                <a:lnTo>
                  <a:pt x="127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735388" y="210314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8" y="92836"/>
                </a:lnTo>
                <a:lnTo>
                  <a:pt x="32004" y="95884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5"/>
                </a:lnTo>
                <a:lnTo>
                  <a:pt x="25527" y="86105"/>
                </a:lnTo>
                <a:lnTo>
                  <a:pt x="20701" y="82930"/>
                </a:lnTo>
                <a:lnTo>
                  <a:pt x="12573" y="48005"/>
                </a:lnTo>
                <a:lnTo>
                  <a:pt x="12862" y="39076"/>
                </a:lnTo>
                <a:lnTo>
                  <a:pt x="25527" y="9905"/>
                </a:lnTo>
                <a:lnTo>
                  <a:pt x="53670" y="9905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5"/>
                </a:moveTo>
                <a:lnTo>
                  <a:pt x="38481" y="9905"/>
                </a:lnTo>
                <a:lnTo>
                  <a:pt x="43307" y="13080"/>
                </a:lnTo>
                <a:lnTo>
                  <a:pt x="46609" y="19430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5"/>
                </a:lnTo>
                <a:lnTo>
                  <a:pt x="51127" y="56935"/>
                </a:lnTo>
                <a:lnTo>
                  <a:pt x="38481" y="86105"/>
                </a:lnTo>
                <a:lnTo>
                  <a:pt x="53662" y="86105"/>
                </a:lnTo>
                <a:lnTo>
                  <a:pt x="64008" y="48005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3" y="12318"/>
                </a:lnTo>
                <a:lnTo>
                  <a:pt x="53670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857462" y="2103149"/>
            <a:ext cx="59055" cy="94615"/>
          </a:xfrm>
          <a:custGeom>
            <a:avLst/>
            <a:gdLst/>
            <a:ahLst/>
            <a:cxnLst/>
            <a:rect l="l" t="t" r="r" b="b"/>
            <a:pathLst>
              <a:path w="59054" h="94614">
                <a:moveTo>
                  <a:pt x="53567" y="10540"/>
                </a:moveTo>
                <a:lnTo>
                  <a:pt x="32639" y="10540"/>
                </a:lnTo>
                <a:lnTo>
                  <a:pt x="37084" y="12191"/>
                </a:lnTo>
                <a:lnTo>
                  <a:pt x="43942" y="18287"/>
                </a:lnTo>
                <a:lnTo>
                  <a:pt x="45720" y="22351"/>
                </a:lnTo>
                <a:lnTo>
                  <a:pt x="45720" y="30225"/>
                </a:lnTo>
                <a:lnTo>
                  <a:pt x="44831" y="33400"/>
                </a:lnTo>
                <a:lnTo>
                  <a:pt x="43307" y="36448"/>
                </a:lnTo>
                <a:lnTo>
                  <a:pt x="41783" y="39623"/>
                </a:lnTo>
                <a:lnTo>
                  <a:pt x="38989" y="43433"/>
                </a:lnTo>
                <a:lnTo>
                  <a:pt x="34925" y="47878"/>
                </a:lnTo>
                <a:lnTo>
                  <a:pt x="32766" y="50291"/>
                </a:lnTo>
                <a:lnTo>
                  <a:pt x="0" y="83692"/>
                </a:lnTo>
                <a:lnTo>
                  <a:pt x="0" y="94233"/>
                </a:lnTo>
                <a:lnTo>
                  <a:pt x="58801" y="94233"/>
                </a:lnTo>
                <a:lnTo>
                  <a:pt x="58801" y="83692"/>
                </a:lnTo>
                <a:lnTo>
                  <a:pt x="15113" y="83692"/>
                </a:lnTo>
                <a:lnTo>
                  <a:pt x="44069" y="53975"/>
                </a:lnTo>
                <a:lnTo>
                  <a:pt x="47371" y="50545"/>
                </a:lnTo>
                <a:lnTo>
                  <a:pt x="48385" y="49275"/>
                </a:lnTo>
                <a:lnTo>
                  <a:pt x="52197" y="44703"/>
                </a:lnTo>
                <a:lnTo>
                  <a:pt x="54735" y="40639"/>
                </a:lnTo>
                <a:lnTo>
                  <a:pt x="56134" y="37210"/>
                </a:lnTo>
                <a:lnTo>
                  <a:pt x="57531" y="33908"/>
                </a:lnTo>
                <a:lnTo>
                  <a:pt x="58293" y="30225"/>
                </a:lnTo>
                <a:lnTo>
                  <a:pt x="58234" y="18287"/>
                </a:lnTo>
                <a:lnTo>
                  <a:pt x="55372" y="12064"/>
                </a:lnTo>
                <a:lnTo>
                  <a:pt x="53567" y="10540"/>
                </a:lnTo>
                <a:close/>
              </a:path>
              <a:path w="59054" h="94614">
                <a:moveTo>
                  <a:pt x="36322" y="0"/>
                </a:moveTo>
                <a:lnTo>
                  <a:pt x="23114" y="0"/>
                </a:lnTo>
                <a:lnTo>
                  <a:pt x="19050" y="507"/>
                </a:lnTo>
                <a:lnTo>
                  <a:pt x="10414" y="2539"/>
                </a:lnTo>
                <a:lnTo>
                  <a:pt x="5713" y="4063"/>
                </a:lnTo>
                <a:lnTo>
                  <a:pt x="633" y="6095"/>
                </a:lnTo>
                <a:lnTo>
                  <a:pt x="633" y="18795"/>
                </a:lnTo>
                <a:lnTo>
                  <a:pt x="5588" y="16001"/>
                </a:lnTo>
                <a:lnTo>
                  <a:pt x="10285" y="13969"/>
                </a:lnTo>
                <a:lnTo>
                  <a:pt x="14603" y="12572"/>
                </a:lnTo>
                <a:lnTo>
                  <a:pt x="18921" y="11302"/>
                </a:lnTo>
                <a:lnTo>
                  <a:pt x="23114" y="10540"/>
                </a:lnTo>
                <a:lnTo>
                  <a:pt x="53567" y="10540"/>
                </a:lnTo>
                <a:lnTo>
                  <a:pt x="43942" y="2412"/>
                </a:lnTo>
                <a:lnTo>
                  <a:pt x="363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448090" y="90505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82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48090" y="2024741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441740" y="2024741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0" y="25400"/>
                </a:moveTo>
                <a:lnTo>
                  <a:pt x="12700" y="25400"/>
                </a:lnTo>
                <a:lnTo>
                  <a:pt x="127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448090" y="87965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441740" y="879659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0" y="25400"/>
                </a:moveTo>
                <a:lnTo>
                  <a:pt x="12700" y="25400"/>
                </a:lnTo>
                <a:lnTo>
                  <a:pt x="127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355468" y="210314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8" y="92836"/>
                </a:lnTo>
                <a:lnTo>
                  <a:pt x="32003" y="95884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5"/>
                </a:lnTo>
                <a:lnTo>
                  <a:pt x="25526" y="86105"/>
                </a:lnTo>
                <a:lnTo>
                  <a:pt x="20700" y="82930"/>
                </a:lnTo>
                <a:lnTo>
                  <a:pt x="12572" y="48005"/>
                </a:lnTo>
                <a:lnTo>
                  <a:pt x="12862" y="39076"/>
                </a:lnTo>
                <a:lnTo>
                  <a:pt x="25526" y="9905"/>
                </a:lnTo>
                <a:lnTo>
                  <a:pt x="53670" y="9905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0" y="9905"/>
                </a:moveTo>
                <a:lnTo>
                  <a:pt x="38480" y="9905"/>
                </a:lnTo>
                <a:lnTo>
                  <a:pt x="43306" y="13080"/>
                </a:lnTo>
                <a:lnTo>
                  <a:pt x="46608" y="19430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4" y="48005"/>
                </a:lnTo>
                <a:lnTo>
                  <a:pt x="51127" y="56935"/>
                </a:lnTo>
                <a:lnTo>
                  <a:pt x="38480" y="86105"/>
                </a:lnTo>
                <a:lnTo>
                  <a:pt x="53662" y="86105"/>
                </a:lnTo>
                <a:lnTo>
                  <a:pt x="64007" y="48005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2" y="12318"/>
                </a:lnTo>
                <a:lnTo>
                  <a:pt x="53670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474494" y="2104800"/>
            <a:ext cx="67945" cy="92710"/>
          </a:xfrm>
          <a:custGeom>
            <a:avLst/>
            <a:gdLst/>
            <a:ahLst/>
            <a:cxnLst/>
            <a:rect l="l" t="t" r="r" b="b"/>
            <a:pathLst>
              <a:path w="67945" h="92710">
                <a:moveTo>
                  <a:pt x="54228" y="70738"/>
                </a:moveTo>
                <a:lnTo>
                  <a:pt x="41782" y="70738"/>
                </a:lnTo>
                <a:lnTo>
                  <a:pt x="41782" y="92582"/>
                </a:lnTo>
                <a:lnTo>
                  <a:pt x="54228" y="92582"/>
                </a:lnTo>
                <a:lnTo>
                  <a:pt x="54228" y="70738"/>
                </a:lnTo>
                <a:close/>
              </a:path>
              <a:path w="67945" h="92710">
                <a:moveTo>
                  <a:pt x="54228" y="0"/>
                </a:moveTo>
                <a:lnTo>
                  <a:pt x="38480" y="0"/>
                </a:lnTo>
                <a:lnTo>
                  <a:pt x="0" y="58674"/>
                </a:lnTo>
                <a:lnTo>
                  <a:pt x="0" y="70738"/>
                </a:lnTo>
                <a:lnTo>
                  <a:pt x="67437" y="70738"/>
                </a:lnTo>
                <a:lnTo>
                  <a:pt x="67437" y="60325"/>
                </a:lnTo>
                <a:lnTo>
                  <a:pt x="10160" y="60325"/>
                </a:lnTo>
                <a:lnTo>
                  <a:pt x="41782" y="10921"/>
                </a:lnTo>
                <a:lnTo>
                  <a:pt x="54228" y="10921"/>
                </a:lnTo>
                <a:lnTo>
                  <a:pt x="54228" y="0"/>
                </a:lnTo>
                <a:close/>
              </a:path>
              <a:path w="67945" h="92710">
                <a:moveTo>
                  <a:pt x="54228" y="10921"/>
                </a:moveTo>
                <a:lnTo>
                  <a:pt x="41782" y="10921"/>
                </a:lnTo>
                <a:lnTo>
                  <a:pt x="41782" y="60325"/>
                </a:lnTo>
                <a:lnTo>
                  <a:pt x="54228" y="60325"/>
                </a:lnTo>
                <a:lnTo>
                  <a:pt x="54228" y="10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068170" y="90505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82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068170" y="2024741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061820" y="2024741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0" y="25400"/>
                </a:moveTo>
                <a:lnTo>
                  <a:pt x="12700" y="25400"/>
                </a:lnTo>
                <a:lnTo>
                  <a:pt x="127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068170" y="87965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061820" y="879659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0" y="25400"/>
                </a:moveTo>
                <a:lnTo>
                  <a:pt x="12700" y="25400"/>
                </a:lnTo>
                <a:lnTo>
                  <a:pt x="127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975549" y="210314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5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9" y="92836"/>
                </a:lnTo>
                <a:lnTo>
                  <a:pt x="32005" y="95884"/>
                </a:lnTo>
                <a:lnTo>
                  <a:pt x="39270" y="95123"/>
                </a:lnTo>
                <a:lnTo>
                  <a:pt x="45641" y="92837"/>
                </a:lnTo>
                <a:lnTo>
                  <a:pt x="51132" y="89026"/>
                </a:lnTo>
                <a:lnTo>
                  <a:pt x="53663" y="86105"/>
                </a:lnTo>
                <a:lnTo>
                  <a:pt x="25528" y="86105"/>
                </a:lnTo>
                <a:lnTo>
                  <a:pt x="20700" y="82930"/>
                </a:lnTo>
                <a:lnTo>
                  <a:pt x="12572" y="48005"/>
                </a:lnTo>
                <a:lnTo>
                  <a:pt x="12862" y="39076"/>
                </a:lnTo>
                <a:lnTo>
                  <a:pt x="25528" y="9905"/>
                </a:lnTo>
                <a:lnTo>
                  <a:pt x="53671" y="9905"/>
                </a:lnTo>
                <a:lnTo>
                  <a:pt x="51132" y="6965"/>
                </a:lnTo>
                <a:lnTo>
                  <a:pt x="45641" y="3111"/>
                </a:lnTo>
                <a:lnTo>
                  <a:pt x="39270" y="781"/>
                </a:lnTo>
                <a:lnTo>
                  <a:pt x="32005" y="0"/>
                </a:lnTo>
                <a:close/>
              </a:path>
              <a:path w="64135" h="95885">
                <a:moveTo>
                  <a:pt x="53671" y="9905"/>
                </a:moveTo>
                <a:lnTo>
                  <a:pt x="38480" y="9905"/>
                </a:lnTo>
                <a:lnTo>
                  <a:pt x="43306" y="13080"/>
                </a:lnTo>
                <a:lnTo>
                  <a:pt x="46610" y="19430"/>
                </a:lnTo>
                <a:lnTo>
                  <a:pt x="48703" y="24788"/>
                </a:lnTo>
                <a:lnTo>
                  <a:pt x="50213" y="31337"/>
                </a:lnTo>
                <a:lnTo>
                  <a:pt x="51128" y="39076"/>
                </a:lnTo>
                <a:lnTo>
                  <a:pt x="51436" y="48005"/>
                </a:lnTo>
                <a:lnTo>
                  <a:pt x="51128" y="56935"/>
                </a:lnTo>
                <a:lnTo>
                  <a:pt x="38480" y="86105"/>
                </a:lnTo>
                <a:lnTo>
                  <a:pt x="53663" y="86105"/>
                </a:lnTo>
                <a:lnTo>
                  <a:pt x="64009" y="48005"/>
                </a:lnTo>
                <a:lnTo>
                  <a:pt x="63487" y="37054"/>
                </a:lnTo>
                <a:lnTo>
                  <a:pt x="61929" y="27447"/>
                </a:lnTo>
                <a:lnTo>
                  <a:pt x="59347" y="19198"/>
                </a:lnTo>
                <a:lnTo>
                  <a:pt x="55754" y="12318"/>
                </a:lnTo>
                <a:lnTo>
                  <a:pt x="53671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097241" y="210314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41401" y="0"/>
                </a:moveTo>
                <a:lnTo>
                  <a:pt x="38353" y="0"/>
                </a:lnTo>
                <a:lnTo>
                  <a:pt x="30023" y="829"/>
                </a:lnTo>
                <a:lnTo>
                  <a:pt x="2587" y="28305"/>
                </a:lnTo>
                <a:lnTo>
                  <a:pt x="0" y="48005"/>
                </a:lnTo>
                <a:lnTo>
                  <a:pt x="525" y="59029"/>
                </a:lnTo>
                <a:lnTo>
                  <a:pt x="18859" y="92836"/>
                </a:lnTo>
                <a:lnTo>
                  <a:pt x="33020" y="95884"/>
                </a:lnTo>
                <a:lnTo>
                  <a:pt x="42290" y="95884"/>
                </a:lnTo>
                <a:lnTo>
                  <a:pt x="49784" y="93090"/>
                </a:lnTo>
                <a:lnTo>
                  <a:pt x="56613" y="86105"/>
                </a:lnTo>
                <a:lnTo>
                  <a:pt x="27432" y="86105"/>
                </a:lnTo>
                <a:lnTo>
                  <a:pt x="22987" y="84200"/>
                </a:lnTo>
                <a:lnTo>
                  <a:pt x="16383" y="76580"/>
                </a:lnTo>
                <a:lnTo>
                  <a:pt x="14732" y="71246"/>
                </a:lnTo>
                <a:lnTo>
                  <a:pt x="14732" y="57911"/>
                </a:lnTo>
                <a:lnTo>
                  <a:pt x="16383" y="52577"/>
                </a:lnTo>
                <a:lnTo>
                  <a:pt x="22987" y="44957"/>
                </a:lnTo>
                <a:lnTo>
                  <a:pt x="24653" y="44195"/>
                </a:lnTo>
                <a:lnTo>
                  <a:pt x="12446" y="44195"/>
                </a:lnTo>
                <a:lnTo>
                  <a:pt x="30480" y="10540"/>
                </a:lnTo>
                <a:lnTo>
                  <a:pt x="57912" y="10540"/>
                </a:lnTo>
                <a:lnTo>
                  <a:pt x="57912" y="3682"/>
                </a:lnTo>
                <a:lnTo>
                  <a:pt x="54356" y="2412"/>
                </a:lnTo>
                <a:lnTo>
                  <a:pt x="51053" y="1523"/>
                </a:lnTo>
                <a:lnTo>
                  <a:pt x="47878" y="888"/>
                </a:lnTo>
                <a:lnTo>
                  <a:pt x="44576" y="380"/>
                </a:lnTo>
                <a:lnTo>
                  <a:pt x="41401" y="0"/>
                </a:lnTo>
                <a:close/>
              </a:path>
              <a:path w="64135" h="95885">
                <a:moveTo>
                  <a:pt x="57086" y="42925"/>
                </a:moveTo>
                <a:lnTo>
                  <a:pt x="38608" y="42925"/>
                </a:lnTo>
                <a:lnTo>
                  <a:pt x="43052" y="44957"/>
                </a:lnTo>
                <a:lnTo>
                  <a:pt x="49657" y="52577"/>
                </a:lnTo>
                <a:lnTo>
                  <a:pt x="51308" y="57911"/>
                </a:lnTo>
                <a:lnTo>
                  <a:pt x="51308" y="71246"/>
                </a:lnTo>
                <a:lnTo>
                  <a:pt x="49657" y="76580"/>
                </a:lnTo>
                <a:lnTo>
                  <a:pt x="43052" y="84200"/>
                </a:lnTo>
                <a:lnTo>
                  <a:pt x="38608" y="86105"/>
                </a:lnTo>
                <a:lnTo>
                  <a:pt x="56613" y="86105"/>
                </a:lnTo>
                <a:lnTo>
                  <a:pt x="60960" y="81660"/>
                </a:lnTo>
                <a:lnTo>
                  <a:pt x="63881" y="74040"/>
                </a:lnTo>
                <a:lnTo>
                  <a:pt x="63881" y="54863"/>
                </a:lnTo>
                <a:lnTo>
                  <a:pt x="61087" y="47116"/>
                </a:lnTo>
                <a:lnTo>
                  <a:pt x="57086" y="42925"/>
                </a:lnTo>
                <a:close/>
              </a:path>
              <a:path w="64135" h="95885">
                <a:moveTo>
                  <a:pt x="43052" y="33019"/>
                </a:moveTo>
                <a:lnTo>
                  <a:pt x="29337" y="33019"/>
                </a:lnTo>
                <a:lnTo>
                  <a:pt x="25273" y="34035"/>
                </a:lnTo>
                <a:lnTo>
                  <a:pt x="17907" y="37845"/>
                </a:lnTo>
                <a:lnTo>
                  <a:pt x="14859" y="40639"/>
                </a:lnTo>
                <a:lnTo>
                  <a:pt x="12446" y="44195"/>
                </a:lnTo>
                <a:lnTo>
                  <a:pt x="24653" y="44195"/>
                </a:lnTo>
                <a:lnTo>
                  <a:pt x="27432" y="42925"/>
                </a:lnTo>
                <a:lnTo>
                  <a:pt x="57086" y="42925"/>
                </a:lnTo>
                <a:lnTo>
                  <a:pt x="50419" y="35940"/>
                </a:lnTo>
                <a:lnTo>
                  <a:pt x="43052" y="33019"/>
                </a:lnTo>
                <a:close/>
              </a:path>
              <a:path w="64135" h="95885">
                <a:moveTo>
                  <a:pt x="57912" y="10540"/>
                </a:moveTo>
                <a:lnTo>
                  <a:pt x="41910" y="10540"/>
                </a:lnTo>
                <a:lnTo>
                  <a:pt x="45085" y="10921"/>
                </a:lnTo>
                <a:lnTo>
                  <a:pt x="51562" y="12445"/>
                </a:lnTo>
                <a:lnTo>
                  <a:pt x="54737" y="13588"/>
                </a:lnTo>
                <a:lnTo>
                  <a:pt x="57912" y="15112"/>
                </a:lnTo>
                <a:lnTo>
                  <a:pt x="57912" y="10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688250" y="90505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82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688250" y="2024741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681900" y="2024741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0" y="25400"/>
                </a:moveTo>
                <a:lnTo>
                  <a:pt x="12700" y="25400"/>
                </a:lnTo>
                <a:lnTo>
                  <a:pt x="127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688250" y="87965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681900" y="879659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0" y="25400"/>
                </a:moveTo>
                <a:lnTo>
                  <a:pt x="12700" y="25400"/>
                </a:lnTo>
                <a:lnTo>
                  <a:pt x="127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595628" y="210314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5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9" y="92836"/>
                </a:lnTo>
                <a:lnTo>
                  <a:pt x="32005" y="95884"/>
                </a:lnTo>
                <a:lnTo>
                  <a:pt x="39270" y="95123"/>
                </a:lnTo>
                <a:lnTo>
                  <a:pt x="45641" y="92837"/>
                </a:lnTo>
                <a:lnTo>
                  <a:pt x="51132" y="89026"/>
                </a:lnTo>
                <a:lnTo>
                  <a:pt x="53663" y="86105"/>
                </a:lnTo>
                <a:lnTo>
                  <a:pt x="25526" y="86105"/>
                </a:lnTo>
                <a:lnTo>
                  <a:pt x="20700" y="82930"/>
                </a:lnTo>
                <a:lnTo>
                  <a:pt x="12573" y="48005"/>
                </a:lnTo>
                <a:lnTo>
                  <a:pt x="12862" y="39076"/>
                </a:lnTo>
                <a:lnTo>
                  <a:pt x="25526" y="9905"/>
                </a:lnTo>
                <a:lnTo>
                  <a:pt x="53671" y="9905"/>
                </a:lnTo>
                <a:lnTo>
                  <a:pt x="51132" y="6965"/>
                </a:lnTo>
                <a:lnTo>
                  <a:pt x="45641" y="3111"/>
                </a:lnTo>
                <a:lnTo>
                  <a:pt x="39270" y="781"/>
                </a:lnTo>
                <a:lnTo>
                  <a:pt x="32005" y="0"/>
                </a:lnTo>
                <a:close/>
              </a:path>
              <a:path w="64135" h="95885">
                <a:moveTo>
                  <a:pt x="53671" y="9905"/>
                </a:moveTo>
                <a:lnTo>
                  <a:pt x="38480" y="9905"/>
                </a:lnTo>
                <a:lnTo>
                  <a:pt x="43306" y="13080"/>
                </a:lnTo>
                <a:lnTo>
                  <a:pt x="46610" y="19430"/>
                </a:lnTo>
                <a:lnTo>
                  <a:pt x="48703" y="24788"/>
                </a:lnTo>
                <a:lnTo>
                  <a:pt x="50213" y="31337"/>
                </a:lnTo>
                <a:lnTo>
                  <a:pt x="51128" y="39076"/>
                </a:lnTo>
                <a:lnTo>
                  <a:pt x="51436" y="48005"/>
                </a:lnTo>
                <a:lnTo>
                  <a:pt x="51128" y="56935"/>
                </a:lnTo>
                <a:lnTo>
                  <a:pt x="38480" y="86105"/>
                </a:lnTo>
                <a:lnTo>
                  <a:pt x="53663" y="86105"/>
                </a:lnTo>
                <a:lnTo>
                  <a:pt x="64007" y="48005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7" y="19198"/>
                </a:lnTo>
                <a:lnTo>
                  <a:pt x="55754" y="12318"/>
                </a:lnTo>
                <a:lnTo>
                  <a:pt x="53671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717067" y="2103149"/>
            <a:ext cx="63500" cy="95885"/>
          </a:xfrm>
          <a:custGeom>
            <a:avLst/>
            <a:gdLst/>
            <a:ahLst/>
            <a:cxnLst/>
            <a:rect l="l" t="t" r="r" b="b"/>
            <a:pathLst>
              <a:path w="63500" h="95885">
                <a:moveTo>
                  <a:pt x="40893" y="0"/>
                </a:moveTo>
                <a:lnTo>
                  <a:pt x="22478" y="0"/>
                </a:lnTo>
                <a:lnTo>
                  <a:pt x="15239" y="2158"/>
                </a:lnTo>
                <a:lnTo>
                  <a:pt x="10033" y="6476"/>
                </a:lnTo>
                <a:lnTo>
                  <a:pt x="4699" y="10794"/>
                </a:lnTo>
                <a:lnTo>
                  <a:pt x="2159" y="16636"/>
                </a:lnTo>
                <a:lnTo>
                  <a:pt x="2159" y="29336"/>
                </a:lnTo>
                <a:lnTo>
                  <a:pt x="3555" y="33781"/>
                </a:lnTo>
                <a:lnTo>
                  <a:pt x="9651" y="41147"/>
                </a:lnTo>
                <a:lnTo>
                  <a:pt x="13842" y="43687"/>
                </a:lnTo>
                <a:lnTo>
                  <a:pt x="19176" y="44957"/>
                </a:lnTo>
                <a:lnTo>
                  <a:pt x="13080" y="46354"/>
                </a:lnTo>
                <a:lnTo>
                  <a:pt x="8381" y="49148"/>
                </a:lnTo>
                <a:lnTo>
                  <a:pt x="5079" y="53212"/>
                </a:lnTo>
                <a:lnTo>
                  <a:pt x="1650" y="57276"/>
                </a:lnTo>
                <a:lnTo>
                  <a:pt x="0" y="62356"/>
                </a:lnTo>
                <a:lnTo>
                  <a:pt x="0" y="77215"/>
                </a:lnTo>
                <a:lnTo>
                  <a:pt x="2666" y="84073"/>
                </a:lnTo>
                <a:lnTo>
                  <a:pt x="8127" y="88772"/>
                </a:lnTo>
                <a:lnTo>
                  <a:pt x="13588" y="93598"/>
                </a:lnTo>
                <a:lnTo>
                  <a:pt x="21462" y="95884"/>
                </a:lnTo>
                <a:lnTo>
                  <a:pt x="41910" y="95884"/>
                </a:lnTo>
                <a:lnTo>
                  <a:pt x="49656" y="93598"/>
                </a:lnTo>
                <a:lnTo>
                  <a:pt x="58348" y="86105"/>
                </a:lnTo>
                <a:lnTo>
                  <a:pt x="25780" y="86105"/>
                </a:lnTo>
                <a:lnTo>
                  <a:pt x="21081" y="84581"/>
                </a:lnTo>
                <a:lnTo>
                  <a:pt x="14224" y="78231"/>
                </a:lnTo>
                <a:lnTo>
                  <a:pt x="12573" y="73786"/>
                </a:lnTo>
                <a:lnTo>
                  <a:pt x="12670" y="62356"/>
                </a:lnTo>
                <a:lnTo>
                  <a:pt x="14224" y="58292"/>
                </a:lnTo>
                <a:lnTo>
                  <a:pt x="21081" y="51942"/>
                </a:lnTo>
                <a:lnTo>
                  <a:pt x="25780" y="50291"/>
                </a:lnTo>
                <a:lnTo>
                  <a:pt x="55955" y="50291"/>
                </a:lnTo>
                <a:lnTo>
                  <a:pt x="54990" y="49148"/>
                </a:lnTo>
                <a:lnTo>
                  <a:pt x="50291" y="46354"/>
                </a:lnTo>
                <a:lnTo>
                  <a:pt x="44323" y="44957"/>
                </a:lnTo>
                <a:lnTo>
                  <a:pt x="49656" y="43687"/>
                </a:lnTo>
                <a:lnTo>
                  <a:pt x="53721" y="41147"/>
                </a:lnTo>
                <a:lnTo>
                  <a:pt x="54351" y="40385"/>
                </a:lnTo>
                <a:lnTo>
                  <a:pt x="26288" y="40385"/>
                </a:lnTo>
                <a:lnTo>
                  <a:pt x="22098" y="39115"/>
                </a:lnTo>
                <a:lnTo>
                  <a:pt x="16001" y="33781"/>
                </a:lnTo>
                <a:lnTo>
                  <a:pt x="14604" y="29971"/>
                </a:lnTo>
                <a:lnTo>
                  <a:pt x="14604" y="20319"/>
                </a:lnTo>
                <a:lnTo>
                  <a:pt x="16001" y="16636"/>
                </a:lnTo>
                <a:lnTo>
                  <a:pt x="22098" y="11302"/>
                </a:lnTo>
                <a:lnTo>
                  <a:pt x="26288" y="9905"/>
                </a:lnTo>
                <a:lnTo>
                  <a:pt x="57601" y="9905"/>
                </a:lnTo>
                <a:lnTo>
                  <a:pt x="53466" y="6476"/>
                </a:lnTo>
                <a:lnTo>
                  <a:pt x="48133" y="2158"/>
                </a:lnTo>
                <a:lnTo>
                  <a:pt x="40893" y="0"/>
                </a:lnTo>
                <a:close/>
              </a:path>
              <a:path w="63500" h="95885">
                <a:moveTo>
                  <a:pt x="55955" y="50291"/>
                </a:moveTo>
                <a:lnTo>
                  <a:pt x="37718" y="50291"/>
                </a:lnTo>
                <a:lnTo>
                  <a:pt x="42417" y="51942"/>
                </a:lnTo>
                <a:lnTo>
                  <a:pt x="45847" y="55117"/>
                </a:lnTo>
                <a:lnTo>
                  <a:pt x="49149" y="58292"/>
                </a:lnTo>
                <a:lnTo>
                  <a:pt x="50822" y="62356"/>
                </a:lnTo>
                <a:lnTo>
                  <a:pt x="50926" y="73786"/>
                </a:lnTo>
                <a:lnTo>
                  <a:pt x="49149" y="78104"/>
                </a:lnTo>
                <a:lnTo>
                  <a:pt x="45720" y="81279"/>
                </a:lnTo>
                <a:lnTo>
                  <a:pt x="42290" y="84581"/>
                </a:lnTo>
                <a:lnTo>
                  <a:pt x="37591" y="86105"/>
                </a:lnTo>
                <a:lnTo>
                  <a:pt x="58348" y="86105"/>
                </a:lnTo>
                <a:lnTo>
                  <a:pt x="60705" y="84073"/>
                </a:lnTo>
                <a:lnTo>
                  <a:pt x="63500" y="77215"/>
                </a:lnTo>
                <a:lnTo>
                  <a:pt x="63500" y="62356"/>
                </a:lnTo>
                <a:lnTo>
                  <a:pt x="61722" y="57276"/>
                </a:lnTo>
                <a:lnTo>
                  <a:pt x="58420" y="53212"/>
                </a:lnTo>
                <a:lnTo>
                  <a:pt x="55955" y="50291"/>
                </a:lnTo>
                <a:close/>
              </a:path>
              <a:path w="63500" h="95885">
                <a:moveTo>
                  <a:pt x="57601" y="9905"/>
                </a:moveTo>
                <a:lnTo>
                  <a:pt x="37084" y="9905"/>
                </a:lnTo>
                <a:lnTo>
                  <a:pt x="41275" y="11302"/>
                </a:lnTo>
                <a:lnTo>
                  <a:pt x="47371" y="16636"/>
                </a:lnTo>
                <a:lnTo>
                  <a:pt x="48895" y="20319"/>
                </a:lnTo>
                <a:lnTo>
                  <a:pt x="48895" y="29971"/>
                </a:lnTo>
                <a:lnTo>
                  <a:pt x="47371" y="33781"/>
                </a:lnTo>
                <a:lnTo>
                  <a:pt x="41275" y="39115"/>
                </a:lnTo>
                <a:lnTo>
                  <a:pt x="37084" y="40385"/>
                </a:lnTo>
                <a:lnTo>
                  <a:pt x="54351" y="40385"/>
                </a:lnTo>
                <a:lnTo>
                  <a:pt x="59816" y="33781"/>
                </a:lnTo>
                <a:lnTo>
                  <a:pt x="61340" y="29336"/>
                </a:lnTo>
                <a:lnTo>
                  <a:pt x="61340" y="16636"/>
                </a:lnTo>
                <a:lnTo>
                  <a:pt x="58674" y="10794"/>
                </a:lnTo>
                <a:lnTo>
                  <a:pt x="57601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308330" y="90505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82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308330" y="203744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308330" y="89235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221298" y="2104800"/>
            <a:ext cx="55244" cy="92710"/>
          </a:xfrm>
          <a:custGeom>
            <a:avLst/>
            <a:gdLst/>
            <a:ahLst/>
            <a:cxnLst/>
            <a:rect l="l" t="t" r="r" b="b"/>
            <a:pathLst>
              <a:path w="55245" h="92710">
                <a:moveTo>
                  <a:pt x="55118" y="82041"/>
                </a:moveTo>
                <a:lnTo>
                  <a:pt x="1777" y="82041"/>
                </a:lnTo>
                <a:lnTo>
                  <a:pt x="1777" y="92582"/>
                </a:lnTo>
                <a:lnTo>
                  <a:pt x="55118" y="92582"/>
                </a:lnTo>
                <a:lnTo>
                  <a:pt x="55118" y="82041"/>
                </a:lnTo>
                <a:close/>
              </a:path>
              <a:path w="55245" h="92710">
                <a:moveTo>
                  <a:pt x="34671" y="11429"/>
                </a:moveTo>
                <a:lnTo>
                  <a:pt x="22225" y="11429"/>
                </a:lnTo>
                <a:lnTo>
                  <a:pt x="22225" y="82041"/>
                </a:lnTo>
                <a:lnTo>
                  <a:pt x="34671" y="82041"/>
                </a:lnTo>
                <a:lnTo>
                  <a:pt x="34671" y="11429"/>
                </a:lnTo>
                <a:close/>
              </a:path>
              <a:path w="55245" h="92710">
                <a:moveTo>
                  <a:pt x="34671" y="0"/>
                </a:moveTo>
                <a:lnTo>
                  <a:pt x="22098" y="0"/>
                </a:lnTo>
                <a:lnTo>
                  <a:pt x="0" y="4444"/>
                </a:lnTo>
                <a:lnTo>
                  <a:pt x="0" y="15875"/>
                </a:lnTo>
                <a:lnTo>
                  <a:pt x="22225" y="11429"/>
                </a:lnTo>
                <a:lnTo>
                  <a:pt x="34671" y="11429"/>
                </a:lnTo>
                <a:lnTo>
                  <a:pt x="346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336893" y="210314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8" y="92836"/>
                </a:lnTo>
                <a:lnTo>
                  <a:pt x="32003" y="95884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5"/>
                </a:lnTo>
                <a:lnTo>
                  <a:pt x="25526" y="86105"/>
                </a:lnTo>
                <a:lnTo>
                  <a:pt x="20700" y="82930"/>
                </a:lnTo>
                <a:lnTo>
                  <a:pt x="12573" y="48005"/>
                </a:lnTo>
                <a:lnTo>
                  <a:pt x="12862" y="39076"/>
                </a:lnTo>
                <a:lnTo>
                  <a:pt x="25526" y="9905"/>
                </a:lnTo>
                <a:lnTo>
                  <a:pt x="53670" y="9905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0" y="9905"/>
                </a:moveTo>
                <a:lnTo>
                  <a:pt x="38480" y="9905"/>
                </a:lnTo>
                <a:lnTo>
                  <a:pt x="43306" y="13080"/>
                </a:lnTo>
                <a:lnTo>
                  <a:pt x="46608" y="19430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4" y="48005"/>
                </a:lnTo>
                <a:lnTo>
                  <a:pt x="51127" y="56935"/>
                </a:lnTo>
                <a:lnTo>
                  <a:pt x="38480" y="86105"/>
                </a:lnTo>
                <a:lnTo>
                  <a:pt x="53662" y="86105"/>
                </a:lnTo>
                <a:lnTo>
                  <a:pt x="64007" y="48005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2" y="12318"/>
                </a:lnTo>
                <a:lnTo>
                  <a:pt x="53670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207930" y="2024741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40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182530" y="202474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182530" y="202474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308330" y="202474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308330" y="202474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059348" y="1965531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7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6"/>
                </a:lnTo>
                <a:lnTo>
                  <a:pt x="25527" y="86106"/>
                </a:lnTo>
                <a:lnTo>
                  <a:pt x="20700" y="82931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7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6" y="13081"/>
                </a:lnTo>
                <a:lnTo>
                  <a:pt x="46609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5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8" y="48006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3" y="12318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207930" y="1864785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40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182530" y="186478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182530" y="186478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308330" y="186478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308330" y="186478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903408" y="1807229"/>
            <a:ext cx="55244" cy="92710"/>
          </a:xfrm>
          <a:custGeom>
            <a:avLst/>
            <a:gdLst/>
            <a:ahLst/>
            <a:cxnLst/>
            <a:rect l="l" t="t" r="r" b="b"/>
            <a:pathLst>
              <a:path w="55244" h="92710">
                <a:moveTo>
                  <a:pt x="55118" y="82042"/>
                </a:moveTo>
                <a:lnTo>
                  <a:pt x="1777" y="82042"/>
                </a:lnTo>
                <a:lnTo>
                  <a:pt x="1777" y="92583"/>
                </a:lnTo>
                <a:lnTo>
                  <a:pt x="55118" y="92583"/>
                </a:lnTo>
                <a:lnTo>
                  <a:pt x="55118" y="82042"/>
                </a:lnTo>
                <a:close/>
              </a:path>
              <a:path w="55244" h="92710">
                <a:moveTo>
                  <a:pt x="34670" y="11430"/>
                </a:moveTo>
                <a:lnTo>
                  <a:pt x="22225" y="11430"/>
                </a:lnTo>
                <a:lnTo>
                  <a:pt x="22225" y="82042"/>
                </a:lnTo>
                <a:lnTo>
                  <a:pt x="34670" y="82042"/>
                </a:lnTo>
                <a:lnTo>
                  <a:pt x="34670" y="11430"/>
                </a:lnTo>
                <a:close/>
              </a:path>
              <a:path w="55244" h="92710">
                <a:moveTo>
                  <a:pt x="34670" y="0"/>
                </a:moveTo>
                <a:lnTo>
                  <a:pt x="22098" y="0"/>
                </a:lnTo>
                <a:lnTo>
                  <a:pt x="0" y="4445"/>
                </a:lnTo>
                <a:lnTo>
                  <a:pt x="0" y="15875"/>
                </a:lnTo>
                <a:lnTo>
                  <a:pt x="22225" y="11430"/>
                </a:lnTo>
                <a:lnTo>
                  <a:pt x="34670" y="11430"/>
                </a:lnTo>
                <a:lnTo>
                  <a:pt x="34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978617" y="180557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5" y="0"/>
                </a:moveTo>
                <a:lnTo>
                  <a:pt x="2016" y="27447"/>
                </a:lnTo>
                <a:lnTo>
                  <a:pt x="0" y="48006"/>
                </a:lnTo>
                <a:lnTo>
                  <a:pt x="502" y="59029"/>
                </a:lnTo>
                <a:lnTo>
                  <a:pt x="18209" y="92837"/>
                </a:lnTo>
                <a:lnTo>
                  <a:pt x="32005" y="95885"/>
                </a:lnTo>
                <a:lnTo>
                  <a:pt x="39270" y="95123"/>
                </a:lnTo>
                <a:lnTo>
                  <a:pt x="45641" y="92837"/>
                </a:lnTo>
                <a:lnTo>
                  <a:pt x="51132" y="89027"/>
                </a:lnTo>
                <a:lnTo>
                  <a:pt x="53663" y="86106"/>
                </a:lnTo>
                <a:lnTo>
                  <a:pt x="25528" y="86106"/>
                </a:lnTo>
                <a:lnTo>
                  <a:pt x="20702" y="82931"/>
                </a:lnTo>
                <a:lnTo>
                  <a:pt x="12574" y="48006"/>
                </a:lnTo>
                <a:lnTo>
                  <a:pt x="12863" y="39076"/>
                </a:lnTo>
                <a:lnTo>
                  <a:pt x="25528" y="9906"/>
                </a:lnTo>
                <a:lnTo>
                  <a:pt x="53671" y="9906"/>
                </a:lnTo>
                <a:lnTo>
                  <a:pt x="51132" y="6965"/>
                </a:lnTo>
                <a:lnTo>
                  <a:pt x="45641" y="3111"/>
                </a:lnTo>
                <a:lnTo>
                  <a:pt x="39270" y="781"/>
                </a:lnTo>
                <a:lnTo>
                  <a:pt x="32005" y="0"/>
                </a:lnTo>
                <a:close/>
              </a:path>
              <a:path w="64135" h="95885">
                <a:moveTo>
                  <a:pt x="53671" y="9906"/>
                </a:moveTo>
                <a:lnTo>
                  <a:pt x="38482" y="9906"/>
                </a:lnTo>
                <a:lnTo>
                  <a:pt x="43308" y="13081"/>
                </a:lnTo>
                <a:lnTo>
                  <a:pt x="46610" y="19431"/>
                </a:lnTo>
                <a:lnTo>
                  <a:pt x="48703" y="24788"/>
                </a:lnTo>
                <a:lnTo>
                  <a:pt x="50213" y="31337"/>
                </a:lnTo>
                <a:lnTo>
                  <a:pt x="51128" y="39076"/>
                </a:lnTo>
                <a:lnTo>
                  <a:pt x="51436" y="48006"/>
                </a:lnTo>
                <a:lnTo>
                  <a:pt x="51128" y="56935"/>
                </a:lnTo>
                <a:lnTo>
                  <a:pt x="38482" y="86106"/>
                </a:lnTo>
                <a:lnTo>
                  <a:pt x="53663" y="86106"/>
                </a:lnTo>
                <a:lnTo>
                  <a:pt x="64009" y="48006"/>
                </a:lnTo>
                <a:lnTo>
                  <a:pt x="63487" y="37054"/>
                </a:lnTo>
                <a:lnTo>
                  <a:pt x="61929" y="27447"/>
                </a:lnTo>
                <a:lnTo>
                  <a:pt x="59347" y="19198"/>
                </a:lnTo>
                <a:lnTo>
                  <a:pt x="55754" y="12319"/>
                </a:lnTo>
                <a:lnTo>
                  <a:pt x="53671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059415" y="180557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7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6" y="86106"/>
                </a:lnTo>
                <a:lnTo>
                  <a:pt x="20700" y="82931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6" y="13081"/>
                </a:lnTo>
                <a:lnTo>
                  <a:pt x="46609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5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7" y="48006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3" y="12319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207930" y="1704829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40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182530" y="170482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182530" y="170482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308330" y="170482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308330" y="170482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2898708" y="1645622"/>
            <a:ext cx="59055" cy="94615"/>
          </a:xfrm>
          <a:custGeom>
            <a:avLst/>
            <a:gdLst/>
            <a:ahLst/>
            <a:cxnLst/>
            <a:rect l="l" t="t" r="r" b="b"/>
            <a:pathLst>
              <a:path w="59055" h="94614">
                <a:moveTo>
                  <a:pt x="53567" y="10541"/>
                </a:moveTo>
                <a:lnTo>
                  <a:pt x="32638" y="10541"/>
                </a:lnTo>
                <a:lnTo>
                  <a:pt x="37084" y="12192"/>
                </a:lnTo>
                <a:lnTo>
                  <a:pt x="43942" y="18287"/>
                </a:lnTo>
                <a:lnTo>
                  <a:pt x="45719" y="22351"/>
                </a:lnTo>
                <a:lnTo>
                  <a:pt x="45719" y="30225"/>
                </a:lnTo>
                <a:lnTo>
                  <a:pt x="44831" y="33400"/>
                </a:lnTo>
                <a:lnTo>
                  <a:pt x="43306" y="36449"/>
                </a:lnTo>
                <a:lnTo>
                  <a:pt x="41782" y="39624"/>
                </a:lnTo>
                <a:lnTo>
                  <a:pt x="38988" y="43434"/>
                </a:lnTo>
                <a:lnTo>
                  <a:pt x="34925" y="47879"/>
                </a:lnTo>
                <a:lnTo>
                  <a:pt x="32766" y="50292"/>
                </a:lnTo>
                <a:lnTo>
                  <a:pt x="0" y="83693"/>
                </a:lnTo>
                <a:lnTo>
                  <a:pt x="0" y="94234"/>
                </a:lnTo>
                <a:lnTo>
                  <a:pt x="58800" y="94234"/>
                </a:lnTo>
                <a:lnTo>
                  <a:pt x="58800" y="83693"/>
                </a:lnTo>
                <a:lnTo>
                  <a:pt x="15112" y="83693"/>
                </a:lnTo>
                <a:lnTo>
                  <a:pt x="44068" y="53975"/>
                </a:lnTo>
                <a:lnTo>
                  <a:pt x="47370" y="50546"/>
                </a:lnTo>
                <a:lnTo>
                  <a:pt x="48387" y="49275"/>
                </a:lnTo>
                <a:lnTo>
                  <a:pt x="52197" y="44704"/>
                </a:lnTo>
                <a:lnTo>
                  <a:pt x="54737" y="40639"/>
                </a:lnTo>
                <a:lnTo>
                  <a:pt x="56134" y="37211"/>
                </a:lnTo>
                <a:lnTo>
                  <a:pt x="57531" y="33909"/>
                </a:lnTo>
                <a:lnTo>
                  <a:pt x="58293" y="30225"/>
                </a:lnTo>
                <a:lnTo>
                  <a:pt x="58234" y="18287"/>
                </a:lnTo>
                <a:lnTo>
                  <a:pt x="55372" y="12064"/>
                </a:lnTo>
                <a:lnTo>
                  <a:pt x="53567" y="10541"/>
                </a:lnTo>
                <a:close/>
              </a:path>
              <a:path w="59055" h="94614">
                <a:moveTo>
                  <a:pt x="36322" y="0"/>
                </a:moveTo>
                <a:lnTo>
                  <a:pt x="23113" y="0"/>
                </a:lnTo>
                <a:lnTo>
                  <a:pt x="19050" y="508"/>
                </a:lnTo>
                <a:lnTo>
                  <a:pt x="10413" y="2539"/>
                </a:lnTo>
                <a:lnTo>
                  <a:pt x="5714" y="4063"/>
                </a:lnTo>
                <a:lnTo>
                  <a:pt x="635" y="6096"/>
                </a:lnTo>
                <a:lnTo>
                  <a:pt x="635" y="18796"/>
                </a:lnTo>
                <a:lnTo>
                  <a:pt x="5587" y="16001"/>
                </a:lnTo>
                <a:lnTo>
                  <a:pt x="10287" y="13970"/>
                </a:lnTo>
                <a:lnTo>
                  <a:pt x="14605" y="12573"/>
                </a:lnTo>
                <a:lnTo>
                  <a:pt x="18923" y="11303"/>
                </a:lnTo>
                <a:lnTo>
                  <a:pt x="23113" y="10541"/>
                </a:lnTo>
                <a:lnTo>
                  <a:pt x="53567" y="10541"/>
                </a:lnTo>
                <a:lnTo>
                  <a:pt x="43942" y="2412"/>
                </a:lnTo>
                <a:lnTo>
                  <a:pt x="363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2978617" y="1645622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5" y="0"/>
                </a:moveTo>
                <a:lnTo>
                  <a:pt x="2016" y="27447"/>
                </a:lnTo>
                <a:lnTo>
                  <a:pt x="0" y="48006"/>
                </a:lnTo>
                <a:lnTo>
                  <a:pt x="502" y="59029"/>
                </a:lnTo>
                <a:lnTo>
                  <a:pt x="18209" y="92837"/>
                </a:lnTo>
                <a:lnTo>
                  <a:pt x="32005" y="95885"/>
                </a:lnTo>
                <a:lnTo>
                  <a:pt x="39270" y="95123"/>
                </a:lnTo>
                <a:lnTo>
                  <a:pt x="45641" y="92837"/>
                </a:lnTo>
                <a:lnTo>
                  <a:pt x="51132" y="89027"/>
                </a:lnTo>
                <a:lnTo>
                  <a:pt x="53663" y="86106"/>
                </a:lnTo>
                <a:lnTo>
                  <a:pt x="25528" y="86106"/>
                </a:lnTo>
                <a:lnTo>
                  <a:pt x="20702" y="82931"/>
                </a:lnTo>
                <a:lnTo>
                  <a:pt x="12574" y="48006"/>
                </a:lnTo>
                <a:lnTo>
                  <a:pt x="12863" y="39076"/>
                </a:lnTo>
                <a:lnTo>
                  <a:pt x="25528" y="9906"/>
                </a:lnTo>
                <a:lnTo>
                  <a:pt x="53671" y="9906"/>
                </a:lnTo>
                <a:lnTo>
                  <a:pt x="51132" y="6965"/>
                </a:lnTo>
                <a:lnTo>
                  <a:pt x="45641" y="3111"/>
                </a:lnTo>
                <a:lnTo>
                  <a:pt x="39270" y="781"/>
                </a:lnTo>
                <a:lnTo>
                  <a:pt x="32005" y="0"/>
                </a:lnTo>
                <a:close/>
              </a:path>
              <a:path w="64135" h="95885">
                <a:moveTo>
                  <a:pt x="53671" y="9906"/>
                </a:moveTo>
                <a:lnTo>
                  <a:pt x="38482" y="9906"/>
                </a:lnTo>
                <a:lnTo>
                  <a:pt x="43308" y="13081"/>
                </a:lnTo>
                <a:lnTo>
                  <a:pt x="46610" y="19431"/>
                </a:lnTo>
                <a:lnTo>
                  <a:pt x="48703" y="24788"/>
                </a:lnTo>
                <a:lnTo>
                  <a:pt x="50213" y="31337"/>
                </a:lnTo>
                <a:lnTo>
                  <a:pt x="51128" y="39076"/>
                </a:lnTo>
                <a:lnTo>
                  <a:pt x="51436" y="48006"/>
                </a:lnTo>
                <a:lnTo>
                  <a:pt x="51128" y="56935"/>
                </a:lnTo>
                <a:lnTo>
                  <a:pt x="38482" y="86106"/>
                </a:lnTo>
                <a:lnTo>
                  <a:pt x="53663" y="86106"/>
                </a:lnTo>
                <a:lnTo>
                  <a:pt x="64009" y="48006"/>
                </a:lnTo>
                <a:lnTo>
                  <a:pt x="63487" y="37054"/>
                </a:lnTo>
                <a:lnTo>
                  <a:pt x="61929" y="27447"/>
                </a:lnTo>
                <a:lnTo>
                  <a:pt x="59347" y="19198"/>
                </a:lnTo>
                <a:lnTo>
                  <a:pt x="55754" y="12319"/>
                </a:lnTo>
                <a:lnTo>
                  <a:pt x="53671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059415" y="1645622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7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6" y="86106"/>
                </a:lnTo>
                <a:lnTo>
                  <a:pt x="20700" y="82931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6" y="13081"/>
                </a:lnTo>
                <a:lnTo>
                  <a:pt x="46609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5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7" y="48006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3" y="12319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3207930" y="1544872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40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3182530" y="154487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182530" y="154487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6308330" y="154487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6308330" y="154487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899089" y="1485668"/>
            <a:ext cx="60960" cy="95885"/>
          </a:xfrm>
          <a:custGeom>
            <a:avLst/>
            <a:gdLst/>
            <a:ahLst/>
            <a:cxnLst/>
            <a:rect l="l" t="t" r="r" b="b"/>
            <a:pathLst>
              <a:path w="60960" h="95884">
                <a:moveTo>
                  <a:pt x="0" y="79375"/>
                </a:moveTo>
                <a:lnTo>
                  <a:pt x="0" y="91439"/>
                </a:lnTo>
                <a:lnTo>
                  <a:pt x="4318" y="92963"/>
                </a:lnTo>
                <a:lnTo>
                  <a:pt x="8636" y="94106"/>
                </a:lnTo>
                <a:lnTo>
                  <a:pt x="12700" y="94741"/>
                </a:lnTo>
                <a:lnTo>
                  <a:pt x="16763" y="95503"/>
                </a:lnTo>
                <a:lnTo>
                  <a:pt x="20828" y="95884"/>
                </a:lnTo>
                <a:lnTo>
                  <a:pt x="24764" y="95884"/>
                </a:lnTo>
                <a:lnTo>
                  <a:pt x="55391" y="85470"/>
                </a:lnTo>
                <a:lnTo>
                  <a:pt x="19812" y="85470"/>
                </a:lnTo>
                <a:lnTo>
                  <a:pt x="15493" y="84962"/>
                </a:lnTo>
                <a:lnTo>
                  <a:pt x="7238" y="82930"/>
                </a:lnTo>
                <a:lnTo>
                  <a:pt x="3429" y="81406"/>
                </a:lnTo>
                <a:lnTo>
                  <a:pt x="0" y="79375"/>
                </a:lnTo>
                <a:close/>
              </a:path>
              <a:path w="60960" h="95884">
                <a:moveTo>
                  <a:pt x="55678" y="10540"/>
                </a:moveTo>
                <a:lnTo>
                  <a:pt x="33019" y="10540"/>
                </a:lnTo>
                <a:lnTo>
                  <a:pt x="37845" y="11811"/>
                </a:lnTo>
                <a:lnTo>
                  <a:pt x="41275" y="14350"/>
                </a:lnTo>
                <a:lnTo>
                  <a:pt x="44576" y="16890"/>
                </a:lnTo>
                <a:lnTo>
                  <a:pt x="46355" y="20574"/>
                </a:lnTo>
                <a:lnTo>
                  <a:pt x="46355" y="29971"/>
                </a:lnTo>
                <a:lnTo>
                  <a:pt x="44704" y="33527"/>
                </a:lnTo>
                <a:lnTo>
                  <a:pt x="41401" y="35940"/>
                </a:lnTo>
                <a:lnTo>
                  <a:pt x="38100" y="38480"/>
                </a:lnTo>
                <a:lnTo>
                  <a:pt x="33400" y="39624"/>
                </a:lnTo>
                <a:lnTo>
                  <a:pt x="16001" y="39624"/>
                </a:lnTo>
                <a:lnTo>
                  <a:pt x="16001" y="49911"/>
                </a:lnTo>
                <a:lnTo>
                  <a:pt x="33655" y="49911"/>
                </a:lnTo>
                <a:lnTo>
                  <a:pt x="38988" y="51562"/>
                </a:lnTo>
                <a:lnTo>
                  <a:pt x="46608" y="57657"/>
                </a:lnTo>
                <a:lnTo>
                  <a:pt x="48513" y="61975"/>
                </a:lnTo>
                <a:lnTo>
                  <a:pt x="48513" y="73278"/>
                </a:lnTo>
                <a:lnTo>
                  <a:pt x="46355" y="77850"/>
                </a:lnTo>
                <a:lnTo>
                  <a:pt x="38226" y="83946"/>
                </a:lnTo>
                <a:lnTo>
                  <a:pt x="32257" y="85470"/>
                </a:lnTo>
                <a:lnTo>
                  <a:pt x="55391" y="85470"/>
                </a:lnTo>
                <a:lnTo>
                  <a:pt x="57785" y="83565"/>
                </a:lnTo>
                <a:lnTo>
                  <a:pt x="60960" y="76453"/>
                </a:lnTo>
                <a:lnTo>
                  <a:pt x="60960" y="61467"/>
                </a:lnTo>
                <a:lnTo>
                  <a:pt x="59181" y="56387"/>
                </a:lnTo>
                <a:lnTo>
                  <a:pt x="52578" y="48259"/>
                </a:lnTo>
                <a:lnTo>
                  <a:pt x="47879" y="45592"/>
                </a:lnTo>
                <a:lnTo>
                  <a:pt x="41910" y="44322"/>
                </a:lnTo>
                <a:lnTo>
                  <a:pt x="47243" y="43052"/>
                </a:lnTo>
                <a:lnTo>
                  <a:pt x="51435" y="40512"/>
                </a:lnTo>
                <a:lnTo>
                  <a:pt x="57276" y="33400"/>
                </a:lnTo>
                <a:lnTo>
                  <a:pt x="58800" y="29082"/>
                </a:lnTo>
                <a:lnTo>
                  <a:pt x="58800" y="16637"/>
                </a:lnTo>
                <a:lnTo>
                  <a:pt x="56006" y="10794"/>
                </a:lnTo>
                <a:lnTo>
                  <a:pt x="55678" y="10540"/>
                </a:lnTo>
                <a:close/>
              </a:path>
              <a:path w="60960" h="95884">
                <a:moveTo>
                  <a:pt x="37337" y="0"/>
                </a:moveTo>
                <a:lnTo>
                  <a:pt x="24130" y="0"/>
                </a:lnTo>
                <a:lnTo>
                  <a:pt x="20193" y="380"/>
                </a:lnTo>
                <a:lnTo>
                  <a:pt x="11937" y="1650"/>
                </a:lnTo>
                <a:lnTo>
                  <a:pt x="7493" y="2666"/>
                </a:lnTo>
                <a:lnTo>
                  <a:pt x="2793" y="3937"/>
                </a:lnTo>
                <a:lnTo>
                  <a:pt x="2793" y="15112"/>
                </a:lnTo>
                <a:lnTo>
                  <a:pt x="7493" y="13588"/>
                </a:lnTo>
                <a:lnTo>
                  <a:pt x="11811" y="12445"/>
                </a:lnTo>
                <a:lnTo>
                  <a:pt x="19685" y="10921"/>
                </a:lnTo>
                <a:lnTo>
                  <a:pt x="23368" y="10540"/>
                </a:lnTo>
                <a:lnTo>
                  <a:pt x="55678" y="10540"/>
                </a:lnTo>
                <a:lnTo>
                  <a:pt x="44831" y="2158"/>
                </a:lnTo>
                <a:lnTo>
                  <a:pt x="373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978617" y="1485668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32005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9" y="92836"/>
                </a:lnTo>
                <a:lnTo>
                  <a:pt x="32005" y="95884"/>
                </a:lnTo>
                <a:lnTo>
                  <a:pt x="39270" y="95123"/>
                </a:lnTo>
                <a:lnTo>
                  <a:pt x="45641" y="92837"/>
                </a:lnTo>
                <a:lnTo>
                  <a:pt x="51132" y="89026"/>
                </a:lnTo>
                <a:lnTo>
                  <a:pt x="53663" y="86105"/>
                </a:lnTo>
                <a:lnTo>
                  <a:pt x="25528" y="86105"/>
                </a:lnTo>
                <a:lnTo>
                  <a:pt x="20702" y="82930"/>
                </a:lnTo>
                <a:lnTo>
                  <a:pt x="12574" y="48005"/>
                </a:lnTo>
                <a:lnTo>
                  <a:pt x="12863" y="39076"/>
                </a:lnTo>
                <a:lnTo>
                  <a:pt x="25528" y="9905"/>
                </a:lnTo>
                <a:lnTo>
                  <a:pt x="53671" y="9905"/>
                </a:lnTo>
                <a:lnTo>
                  <a:pt x="51132" y="6965"/>
                </a:lnTo>
                <a:lnTo>
                  <a:pt x="45641" y="3111"/>
                </a:lnTo>
                <a:lnTo>
                  <a:pt x="39270" y="781"/>
                </a:lnTo>
                <a:lnTo>
                  <a:pt x="32005" y="0"/>
                </a:lnTo>
                <a:close/>
              </a:path>
              <a:path w="64135" h="95884">
                <a:moveTo>
                  <a:pt x="53671" y="9905"/>
                </a:moveTo>
                <a:lnTo>
                  <a:pt x="38482" y="9905"/>
                </a:lnTo>
                <a:lnTo>
                  <a:pt x="43308" y="13080"/>
                </a:lnTo>
                <a:lnTo>
                  <a:pt x="46610" y="19430"/>
                </a:lnTo>
                <a:lnTo>
                  <a:pt x="48703" y="24788"/>
                </a:lnTo>
                <a:lnTo>
                  <a:pt x="50213" y="31337"/>
                </a:lnTo>
                <a:lnTo>
                  <a:pt x="51128" y="39076"/>
                </a:lnTo>
                <a:lnTo>
                  <a:pt x="51436" y="48005"/>
                </a:lnTo>
                <a:lnTo>
                  <a:pt x="51128" y="56935"/>
                </a:lnTo>
                <a:lnTo>
                  <a:pt x="38482" y="86105"/>
                </a:lnTo>
                <a:lnTo>
                  <a:pt x="53663" y="86105"/>
                </a:lnTo>
                <a:lnTo>
                  <a:pt x="64009" y="48005"/>
                </a:lnTo>
                <a:lnTo>
                  <a:pt x="63487" y="37054"/>
                </a:lnTo>
                <a:lnTo>
                  <a:pt x="61929" y="27447"/>
                </a:lnTo>
                <a:lnTo>
                  <a:pt x="59347" y="19198"/>
                </a:lnTo>
                <a:lnTo>
                  <a:pt x="55754" y="12318"/>
                </a:lnTo>
                <a:lnTo>
                  <a:pt x="53671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059415" y="1485668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32004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8" y="92836"/>
                </a:lnTo>
                <a:lnTo>
                  <a:pt x="32004" y="95884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5"/>
                </a:lnTo>
                <a:lnTo>
                  <a:pt x="25526" y="86105"/>
                </a:lnTo>
                <a:lnTo>
                  <a:pt x="20700" y="82930"/>
                </a:lnTo>
                <a:lnTo>
                  <a:pt x="12573" y="48005"/>
                </a:lnTo>
                <a:lnTo>
                  <a:pt x="12862" y="39076"/>
                </a:lnTo>
                <a:lnTo>
                  <a:pt x="25526" y="9905"/>
                </a:lnTo>
                <a:lnTo>
                  <a:pt x="53670" y="9905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4">
                <a:moveTo>
                  <a:pt x="53670" y="9905"/>
                </a:moveTo>
                <a:lnTo>
                  <a:pt x="38481" y="9905"/>
                </a:lnTo>
                <a:lnTo>
                  <a:pt x="43306" y="13080"/>
                </a:lnTo>
                <a:lnTo>
                  <a:pt x="46609" y="19430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5"/>
                </a:lnTo>
                <a:lnTo>
                  <a:pt x="51127" y="56935"/>
                </a:lnTo>
                <a:lnTo>
                  <a:pt x="38481" y="86105"/>
                </a:lnTo>
                <a:lnTo>
                  <a:pt x="53662" y="86105"/>
                </a:lnTo>
                <a:lnTo>
                  <a:pt x="64007" y="48005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3" y="12318"/>
                </a:lnTo>
                <a:lnTo>
                  <a:pt x="53670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3207930" y="1384928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40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3182530" y="1384928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3182530" y="1384928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6308330" y="1384928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6308330" y="1384928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2895661" y="1327364"/>
            <a:ext cx="67945" cy="92710"/>
          </a:xfrm>
          <a:custGeom>
            <a:avLst/>
            <a:gdLst/>
            <a:ahLst/>
            <a:cxnLst/>
            <a:rect l="l" t="t" r="r" b="b"/>
            <a:pathLst>
              <a:path w="67944" h="92709">
                <a:moveTo>
                  <a:pt x="54229" y="70738"/>
                </a:moveTo>
                <a:lnTo>
                  <a:pt x="41783" y="70738"/>
                </a:lnTo>
                <a:lnTo>
                  <a:pt x="41783" y="92582"/>
                </a:lnTo>
                <a:lnTo>
                  <a:pt x="54229" y="92582"/>
                </a:lnTo>
                <a:lnTo>
                  <a:pt x="54229" y="70738"/>
                </a:lnTo>
                <a:close/>
              </a:path>
              <a:path w="67944" h="92709">
                <a:moveTo>
                  <a:pt x="54229" y="0"/>
                </a:moveTo>
                <a:lnTo>
                  <a:pt x="38481" y="0"/>
                </a:lnTo>
                <a:lnTo>
                  <a:pt x="0" y="58674"/>
                </a:lnTo>
                <a:lnTo>
                  <a:pt x="0" y="70738"/>
                </a:lnTo>
                <a:lnTo>
                  <a:pt x="67437" y="70738"/>
                </a:lnTo>
                <a:lnTo>
                  <a:pt x="67437" y="60325"/>
                </a:lnTo>
                <a:lnTo>
                  <a:pt x="10160" y="60325"/>
                </a:lnTo>
                <a:lnTo>
                  <a:pt x="41783" y="10921"/>
                </a:lnTo>
                <a:lnTo>
                  <a:pt x="54229" y="10921"/>
                </a:lnTo>
                <a:lnTo>
                  <a:pt x="54229" y="0"/>
                </a:lnTo>
                <a:close/>
              </a:path>
              <a:path w="67944" h="92709">
                <a:moveTo>
                  <a:pt x="54229" y="10921"/>
                </a:moveTo>
                <a:lnTo>
                  <a:pt x="41783" y="10921"/>
                </a:lnTo>
                <a:lnTo>
                  <a:pt x="41783" y="60325"/>
                </a:lnTo>
                <a:lnTo>
                  <a:pt x="54229" y="60325"/>
                </a:lnTo>
                <a:lnTo>
                  <a:pt x="54229" y="10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978617" y="1325713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32005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9" y="92836"/>
                </a:lnTo>
                <a:lnTo>
                  <a:pt x="32005" y="95884"/>
                </a:lnTo>
                <a:lnTo>
                  <a:pt x="39270" y="95123"/>
                </a:lnTo>
                <a:lnTo>
                  <a:pt x="45641" y="92837"/>
                </a:lnTo>
                <a:lnTo>
                  <a:pt x="51132" y="89026"/>
                </a:lnTo>
                <a:lnTo>
                  <a:pt x="53663" y="86105"/>
                </a:lnTo>
                <a:lnTo>
                  <a:pt x="25528" y="86105"/>
                </a:lnTo>
                <a:lnTo>
                  <a:pt x="20702" y="82930"/>
                </a:lnTo>
                <a:lnTo>
                  <a:pt x="12574" y="48005"/>
                </a:lnTo>
                <a:lnTo>
                  <a:pt x="12863" y="39076"/>
                </a:lnTo>
                <a:lnTo>
                  <a:pt x="25528" y="9905"/>
                </a:lnTo>
                <a:lnTo>
                  <a:pt x="53671" y="9905"/>
                </a:lnTo>
                <a:lnTo>
                  <a:pt x="51132" y="6965"/>
                </a:lnTo>
                <a:lnTo>
                  <a:pt x="45641" y="3111"/>
                </a:lnTo>
                <a:lnTo>
                  <a:pt x="39270" y="781"/>
                </a:lnTo>
                <a:lnTo>
                  <a:pt x="32005" y="0"/>
                </a:lnTo>
                <a:close/>
              </a:path>
              <a:path w="64135" h="95884">
                <a:moveTo>
                  <a:pt x="53671" y="9905"/>
                </a:moveTo>
                <a:lnTo>
                  <a:pt x="38482" y="9905"/>
                </a:lnTo>
                <a:lnTo>
                  <a:pt x="43308" y="13080"/>
                </a:lnTo>
                <a:lnTo>
                  <a:pt x="46610" y="19430"/>
                </a:lnTo>
                <a:lnTo>
                  <a:pt x="48703" y="24788"/>
                </a:lnTo>
                <a:lnTo>
                  <a:pt x="50213" y="31337"/>
                </a:lnTo>
                <a:lnTo>
                  <a:pt x="51128" y="39076"/>
                </a:lnTo>
                <a:lnTo>
                  <a:pt x="51436" y="48005"/>
                </a:lnTo>
                <a:lnTo>
                  <a:pt x="51128" y="56935"/>
                </a:lnTo>
                <a:lnTo>
                  <a:pt x="38482" y="86105"/>
                </a:lnTo>
                <a:lnTo>
                  <a:pt x="53663" y="86105"/>
                </a:lnTo>
                <a:lnTo>
                  <a:pt x="64009" y="48005"/>
                </a:lnTo>
                <a:lnTo>
                  <a:pt x="63487" y="37054"/>
                </a:lnTo>
                <a:lnTo>
                  <a:pt x="61929" y="27447"/>
                </a:lnTo>
                <a:lnTo>
                  <a:pt x="59347" y="19198"/>
                </a:lnTo>
                <a:lnTo>
                  <a:pt x="55754" y="12318"/>
                </a:lnTo>
                <a:lnTo>
                  <a:pt x="53671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3059415" y="1325713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32004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8" y="92836"/>
                </a:lnTo>
                <a:lnTo>
                  <a:pt x="32004" y="95884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5"/>
                </a:lnTo>
                <a:lnTo>
                  <a:pt x="25526" y="86105"/>
                </a:lnTo>
                <a:lnTo>
                  <a:pt x="20700" y="82930"/>
                </a:lnTo>
                <a:lnTo>
                  <a:pt x="12573" y="48005"/>
                </a:lnTo>
                <a:lnTo>
                  <a:pt x="12862" y="39076"/>
                </a:lnTo>
                <a:lnTo>
                  <a:pt x="25526" y="9905"/>
                </a:lnTo>
                <a:lnTo>
                  <a:pt x="53670" y="9905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4">
                <a:moveTo>
                  <a:pt x="53670" y="9905"/>
                </a:moveTo>
                <a:lnTo>
                  <a:pt x="38481" y="9905"/>
                </a:lnTo>
                <a:lnTo>
                  <a:pt x="43306" y="13080"/>
                </a:lnTo>
                <a:lnTo>
                  <a:pt x="46609" y="19430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5"/>
                </a:lnTo>
                <a:lnTo>
                  <a:pt x="51127" y="56935"/>
                </a:lnTo>
                <a:lnTo>
                  <a:pt x="38481" y="86105"/>
                </a:lnTo>
                <a:lnTo>
                  <a:pt x="53662" y="86105"/>
                </a:lnTo>
                <a:lnTo>
                  <a:pt x="64007" y="48005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3" y="12318"/>
                </a:lnTo>
                <a:lnTo>
                  <a:pt x="53670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3207930" y="1224972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40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3182530" y="122497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3182530" y="122497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6308330" y="122497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6308330" y="122497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2899217" y="1167410"/>
            <a:ext cx="60325" cy="94615"/>
          </a:xfrm>
          <a:custGeom>
            <a:avLst/>
            <a:gdLst/>
            <a:ahLst/>
            <a:cxnLst/>
            <a:rect l="l" t="t" r="r" b="b"/>
            <a:pathLst>
              <a:path w="60325" h="94615">
                <a:moveTo>
                  <a:pt x="0" y="77850"/>
                </a:moveTo>
                <a:lnTo>
                  <a:pt x="0" y="90424"/>
                </a:lnTo>
                <a:lnTo>
                  <a:pt x="4318" y="91821"/>
                </a:lnTo>
                <a:lnTo>
                  <a:pt x="8381" y="92710"/>
                </a:lnTo>
                <a:lnTo>
                  <a:pt x="12446" y="93345"/>
                </a:lnTo>
                <a:lnTo>
                  <a:pt x="16510" y="93852"/>
                </a:lnTo>
                <a:lnTo>
                  <a:pt x="20447" y="94234"/>
                </a:lnTo>
                <a:lnTo>
                  <a:pt x="24384" y="94234"/>
                </a:lnTo>
                <a:lnTo>
                  <a:pt x="53150" y="83820"/>
                </a:lnTo>
                <a:lnTo>
                  <a:pt x="19685" y="83820"/>
                </a:lnTo>
                <a:lnTo>
                  <a:pt x="15493" y="83438"/>
                </a:lnTo>
                <a:lnTo>
                  <a:pt x="7493" y="81407"/>
                </a:lnTo>
                <a:lnTo>
                  <a:pt x="3683" y="79883"/>
                </a:lnTo>
                <a:lnTo>
                  <a:pt x="0" y="77850"/>
                </a:lnTo>
                <a:close/>
              </a:path>
              <a:path w="60325" h="94615">
                <a:moveTo>
                  <a:pt x="52967" y="41910"/>
                </a:moveTo>
                <a:lnTo>
                  <a:pt x="31242" y="41910"/>
                </a:lnTo>
                <a:lnTo>
                  <a:pt x="36956" y="43814"/>
                </a:lnTo>
                <a:lnTo>
                  <a:pt x="41148" y="47625"/>
                </a:lnTo>
                <a:lnTo>
                  <a:pt x="45212" y="51435"/>
                </a:lnTo>
                <a:lnTo>
                  <a:pt x="47371" y="56514"/>
                </a:lnTo>
                <a:lnTo>
                  <a:pt x="47371" y="69341"/>
                </a:lnTo>
                <a:lnTo>
                  <a:pt x="45212" y="74422"/>
                </a:lnTo>
                <a:lnTo>
                  <a:pt x="41148" y="78232"/>
                </a:lnTo>
                <a:lnTo>
                  <a:pt x="36956" y="82041"/>
                </a:lnTo>
                <a:lnTo>
                  <a:pt x="31242" y="83820"/>
                </a:lnTo>
                <a:lnTo>
                  <a:pt x="53150" y="83820"/>
                </a:lnTo>
                <a:lnTo>
                  <a:pt x="56768" y="80645"/>
                </a:lnTo>
                <a:lnTo>
                  <a:pt x="59943" y="72898"/>
                </a:lnTo>
                <a:lnTo>
                  <a:pt x="59943" y="53212"/>
                </a:lnTo>
                <a:lnTo>
                  <a:pt x="56896" y="45592"/>
                </a:lnTo>
                <a:lnTo>
                  <a:pt x="52967" y="41910"/>
                </a:lnTo>
                <a:close/>
              </a:path>
              <a:path w="60325" h="94615">
                <a:moveTo>
                  <a:pt x="53086" y="0"/>
                </a:moveTo>
                <a:lnTo>
                  <a:pt x="3937" y="0"/>
                </a:lnTo>
                <a:lnTo>
                  <a:pt x="3937" y="46482"/>
                </a:lnTo>
                <a:lnTo>
                  <a:pt x="7366" y="44958"/>
                </a:lnTo>
                <a:lnTo>
                  <a:pt x="10795" y="43814"/>
                </a:lnTo>
                <a:lnTo>
                  <a:pt x="17399" y="42290"/>
                </a:lnTo>
                <a:lnTo>
                  <a:pt x="20828" y="41910"/>
                </a:lnTo>
                <a:lnTo>
                  <a:pt x="52967" y="41910"/>
                </a:lnTo>
                <a:lnTo>
                  <a:pt x="50800" y="39877"/>
                </a:lnTo>
                <a:lnTo>
                  <a:pt x="45845" y="36191"/>
                </a:lnTo>
                <a:lnTo>
                  <a:pt x="40116" y="33527"/>
                </a:lnTo>
                <a:lnTo>
                  <a:pt x="39091" y="33274"/>
                </a:lnTo>
                <a:lnTo>
                  <a:pt x="15367" y="33274"/>
                </a:lnTo>
                <a:lnTo>
                  <a:pt x="15367" y="10540"/>
                </a:lnTo>
                <a:lnTo>
                  <a:pt x="53086" y="10540"/>
                </a:lnTo>
                <a:lnTo>
                  <a:pt x="53086" y="0"/>
                </a:lnTo>
                <a:close/>
              </a:path>
              <a:path w="60325" h="94615">
                <a:moveTo>
                  <a:pt x="26289" y="31369"/>
                </a:moveTo>
                <a:lnTo>
                  <a:pt x="24511" y="31369"/>
                </a:lnTo>
                <a:lnTo>
                  <a:pt x="19050" y="32130"/>
                </a:lnTo>
                <a:lnTo>
                  <a:pt x="17145" y="32638"/>
                </a:lnTo>
                <a:lnTo>
                  <a:pt x="15367" y="33274"/>
                </a:lnTo>
                <a:lnTo>
                  <a:pt x="39091" y="33274"/>
                </a:lnTo>
                <a:lnTo>
                  <a:pt x="33601" y="31912"/>
                </a:lnTo>
                <a:lnTo>
                  <a:pt x="26289" y="31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978617" y="116575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32005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9" y="92837"/>
                </a:lnTo>
                <a:lnTo>
                  <a:pt x="32005" y="95885"/>
                </a:lnTo>
                <a:lnTo>
                  <a:pt x="39270" y="95123"/>
                </a:lnTo>
                <a:lnTo>
                  <a:pt x="45641" y="92837"/>
                </a:lnTo>
                <a:lnTo>
                  <a:pt x="51132" y="89026"/>
                </a:lnTo>
                <a:lnTo>
                  <a:pt x="53663" y="86105"/>
                </a:lnTo>
                <a:lnTo>
                  <a:pt x="25528" y="86105"/>
                </a:lnTo>
                <a:lnTo>
                  <a:pt x="20702" y="82930"/>
                </a:lnTo>
                <a:lnTo>
                  <a:pt x="12574" y="48005"/>
                </a:lnTo>
                <a:lnTo>
                  <a:pt x="12863" y="39076"/>
                </a:lnTo>
                <a:lnTo>
                  <a:pt x="25528" y="9905"/>
                </a:lnTo>
                <a:lnTo>
                  <a:pt x="53671" y="9905"/>
                </a:lnTo>
                <a:lnTo>
                  <a:pt x="51132" y="6965"/>
                </a:lnTo>
                <a:lnTo>
                  <a:pt x="45641" y="3111"/>
                </a:lnTo>
                <a:lnTo>
                  <a:pt x="39270" y="781"/>
                </a:lnTo>
                <a:lnTo>
                  <a:pt x="32005" y="0"/>
                </a:lnTo>
                <a:close/>
              </a:path>
              <a:path w="64135" h="95884">
                <a:moveTo>
                  <a:pt x="53671" y="9905"/>
                </a:moveTo>
                <a:lnTo>
                  <a:pt x="38482" y="9905"/>
                </a:lnTo>
                <a:lnTo>
                  <a:pt x="43308" y="13080"/>
                </a:lnTo>
                <a:lnTo>
                  <a:pt x="46610" y="19430"/>
                </a:lnTo>
                <a:lnTo>
                  <a:pt x="48703" y="24788"/>
                </a:lnTo>
                <a:lnTo>
                  <a:pt x="50213" y="31337"/>
                </a:lnTo>
                <a:lnTo>
                  <a:pt x="51128" y="39076"/>
                </a:lnTo>
                <a:lnTo>
                  <a:pt x="51436" y="48005"/>
                </a:lnTo>
                <a:lnTo>
                  <a:pt x="51128" y="56935"/>
                </a:lnTo>
                <a:lnTo>
                  <a:pt x="38482" y="86105"/>
                </a:lnTo>
                <a:lnTo>
                  <a:pt x="53663" y="86105"/>
                </a:lnTo>
                <a:lnTo>
                  <a:pt x="64009" y="48005"/>
                </a:lnTo>
                <a:lnTo>
                  <a:pt x="63487" y="37054"/>
                </a:lnTo>
                <a:lnTo>
                  <a:pt x="61929" y="27447"/>
                </a:lnTo>
                <a:lnTo>
                  <a:pt x="59347" y="19198"/>
                </a:lnTo>
                <a:lnTo>
                  <a:pt x="55754" y="12318"/>
                </a:lnTo>
                <a:lnTo>
                  <a:pt x="53671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3059415" y="116575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32004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5"/>
                </a:lnTo>
                <a:lnTo>
                  <a:pt x="25526" y="86105"/>
                </a:lnTo>
                <a:lnTo>
                  <a:pt x="20700" y="82930"/>
                </a:lnTo>
                <a:lnTo>
                  <a:pt x="12573" y="48005"/>
                </a:lnTo>
                <a:lnTo>
                  <a:pt x="12862" y="39076"/>
                </a:lnTo>
                <a:lnTo>
                  <a:pt x="25526" y="9905"/>
                </a:lnTo>
                <a:lnTo>
                  <a:pt x="53670" y="9905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4">
                <a:moveTo>
                  <a:pt x="53670" y="9905"/>
                </a:moveTo>
                <a:lnTo>
                  <a:pt x="38481" y="9905"/>
                </a:lnTo>
                <a:lnTo>
                  <a:pt x="43306" y="13080"/>
                </a:lnTo>
                <a:lnTo>
                  <a:pt x="46609" y="19430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5"/>
                </a:lnTo>
                <a:lnTo>
                  <a:pt x="51127" y="56935"/>
                </a:lnTo>
                <a:lnTo>
                  <a:pt x="38481" y="86105"/>
                </a:lnTo>
                <a:lnTo>
                  <a:pt x="53662" y="86105"/>
                </a:lnTo>
                <a:lnTo>
                  <a:pt x="64007" y="48005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3" y="12318"/>
                </a:lnTo>
                <a:lnTo>
                  <a:pt x="53670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3207930" y="1065015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40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3182530" y="106501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3182530" y="106501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6308330" y="106501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6308330" y="106501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2898327" y="100580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41401" y="0"/>
                </a:moveTo>
                <a:lnTo>
                  <a:pt x="38354" y="0"/>
                </a:lnTo>
                <a:lnTo>
                  <a:pt x="30023" y="829"/>
                </a:lnTo>
                <a:lnTo>
                  <a:pt x="2587" y="28305"/>
                </a:lnTo>
                <a:lnTo>
                  <a:pt x="0" y="48005"/>
                </a:lnTo>
                <a:lnTo>
                  <a:pt x="525" y="59029"/>
                </a:lnTo>
                <a:lnTo>
                  <a:pt x="18859" y="92837"/>
                </a:lnTo>
                <a:lnTo>
                  <a:pt x="33019" y="95885"/>
                </a:lnTo>
                <a:lnTo>
                  <a:pt x="42291" y="95885"/>
                </a:lnTo>
                <a:lnTo>
                  <a:pt x="49784" y="93090"/>
                </a:lnTo>
                <a:lnTo>
                  <a:pt x="56613" y="86105"/>
                </a:lnTo>
                <a:lnTo>
                  <a:pt x="27431" y="86105"/>
                </a:lnTo>
                <a:lnTo>
                  <a:pt x="22987" y="84200"/>
                </a:lnTo>
                <a:lnTo>
                  <a:pt x="16382" y="76580"/>
                </a:lnTo>
                <a:lnTo>
                  <a:pt x="14731" y="71247"/>
                </a:lnTo>
                <a:lnTo>
                  <a:pt x="14731" y="57912"/>
                </a:lnTo>
                <a:lnTo>
                  <a:pt x="16382" y="52577"/>
                </a:lnTo>
                <a:lnTo>
                  <a:pt x="22987" y="44957"/>
                </a:lnTo>
                <a:lnTo>
                  <a:pt x="24653" y="44196"/>
                </a:lnTo>
                <a:lnTo>
                  <a:pt x="12445" y="44196"/>
                </a:lnTo>
                <a:lnTo>
                  <a:pt x="30480" y="10540"/>
                </a:lnTo>
                <a:lnTo>
                  <a:pt x="57912" y="10540"/>
                </a:lnTo>
                <a:lnTo>
                  <a:pt x="57912" y="3682"/>
                </a:lnTo>
                <a:lnTo>
                  <a:pt x="54356" y="2412"/>
                </a:lnTo>
                <a:lnTo>
                  <a:pt x="51054" y="1524"/>
                </a:lnTo>
                <a:lnTo>
                  <a:pt x="47879" y="888"/>
                </a:lnTo>
                <a:lnTo>
                  <a:pt x="44576" y="380"/>
                </a:lnTo>
                <a:lnTo>
                  <a:pt x="41401" y="0"/>
                </a:lnTo>
                <a:close/>
              </a:path>
              <a:path w="64135" h="95884">
                <a:moveTo>
                  <a:pt x="57086" y="42925"/>
                </a:moveTo>
                <a:lnTo>
                  <a:pt x="38607" y="42925"/>
                </a:lnTo>
                <a:lnTo>
                  <a:pt x="43053" y="44957"/>
                </a:lnTo>
                <a:lnTo>
                  <a:pt x="49656" y="52577"/>
                </a:lnTo>
                <a:lnTo>
                  <a:pt x="51307" y="57912"/>
                </a:lnTo>
                <a:lnTo>
                  <a:pt x="51307" y="71247"/>
                </a:lnTo>
                <a:lnTo>
                  <a:pt x="49656" y="76580"/>
                </a:lnTo>
                <a:lnTo>
                  <a:pt x="43053" y="84200"/>
                </a:lnTo>
                <a:lnTo>
                  <a:pt x="38607" y="86105"/>
                </a:lnTo>
                <a:lnTo>
                  <a:pt x="56613" y="86105"/>
                </a:lnTo>
                <a:lnTo>
                  <a:pt x="60960" y="81661"/>
                </a:lnTo>
                <a:lnTo>
                  <a:pt x="63881" y="74040"/>
                </a:lnTo>
                <a:lnTo>
                  <a:pt x="63881" y="54863"/>
                </a:lnTo>
                <a:lnTo>
                  <a:pt x="61087" y="47116"/>
                </a:lnTo>
                <a:lnTo>
                  <a:pt x="57086" y="42925"/>
                </a:lnTo>
                <a:close/>
              </a:path>
              <a:path w="64135" h="95884">
                <a:moveTo>
                  <a:pt x="43053" y="33019"/>
                </a:moveTo>
                <a:lnTo>
                  <a:pt x="29337" y="33019"/>
                </a:lnTo>
                <a:lnTo>
                  <a:pt x="25273" y="34036"/>
                </a:lnTo>
                <a:lnTo>
                  <a:pt x="17906" y="37846"/>
                </a:lnTo>
                <a:lnTo>
                  <a:pt x="14859" y="40639"/>
                </a:lnTo>
                <a:lnTo>
                  <a:pt x="12445" y="44196"/>
                </a:lnTo>
                <a:lnTo>
                  <a:pt x="24653" y="44196"/>
                </a:lnTo>
                <a:lnTo>
                  <a:pt x="27431" y="42925"/>
                </a:lnTo>
                <a:lnTo>
                  <a:pt x="57086" y="42925"/>
                </a:lnTo>
                <a:lnTo>
                  <a:pt x="50418" y="35940"/>
                </a:lnTo>
                <a:lnTo>
                  <a:pt x="43053" y="33019"/>
                </a:lnTo>
                <a:close/>
              </a:path>
              <a:path w="64135" h="95884">
                <a:moveTo>
                  <a:pt x="57912" y="10540"/>
                </a:moveTo>
                <a:lnTo>
                  <a:pt x="41910" y="10540"/>
                </a:lnTo>
                <a:lnTo>
                  <a:pt x="45085" y="10922"/>
                </a:lnTo>
                <a:lnTo>
                  <a:pt x="51562" y="12446"/>
                </a:lnTo>
                <a:lnTo>
                  <a:pt x="54737" y="13588"/>
                </a:lnTo>
                <a:lnTo>
                  <a:pt x="57912" y="15112"/>
                </a:lnTo>
                <a:lnTo>
                  <a:pt x="57912" y="10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2978617" y="100580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32005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9" y="92837"/>
                </a:lnTo>
                <a:lnTo>
                  <a:pt x="32005" y="95885"/>
                </a:lnTo>
                <a:lnTo>
                  <a:pt x="39270" y="95123"/>
                </a:lnTo>
                <a:lnTo>
                  <a:pt x="45641" y="92837"/>
                </a:lnTo>
                <a:lnTo>
                  <a:pt x="51132" y="89026"/>
                </a:lnTo>
                <a:lnTo>
                  <a:pt x="53663" y="86105"/>
                </a:lnTo>
                <a:lnTo>
                  <a:pt x="25528" y="86105"/>
                </a:lnTo>
                <a:lnTo>
                  <a:pt x="20702" y="82930"/>
                </a:lnTo>
                <a:lnTo>
                  <a:pt x="12574" y="48005"/>
                </a:lnTo>
                <a:lnTo>
                  <a:pt x="12863" y="39076"/>
                </a:lnTo>
                <a:lnTo>
                  <a:pt x="25528" y="9905"/>
                </a:lnTo>
                <a:lnTo>
                  <a:pt x="53671" y="9905"/>
                </a:lnTo>
                <a:lnTo>
                  <a:pt x="51132" y="6965"/>
                </a:lnTo>
                <a:lnTo>
                  <a:pt x="45641" y="3111"/>
                </a:lnTo>
                <a:lnTo>
                  <a:pt x="39270" y="781"/>
                </a:lnTo>
                <a:lnTo>
                  <a:pt x="32005" y="0"/>
                </a:lnTo>
                <a:close/>
              </a:path>
              <a:path w="64135" h="95884">
                <a:moveTo>
                  <a:pt x="53671" y="9905"/>
                </a:moveTo>
                <a:lnTo>
                  <a:pt x="38482" y="9905"/>
                </a:lnTo>
                <a:lnTo>
                  <a:pt x="43308" y="13080"/>
                </a:lnTo>
                <a:lnTo>
                  <a:pt x="46610" y="19430"/>
                </a:lnTo>
                <a:lnTo>
                  <a:pt x="48703" y="24788"/>
                </a:lnTo>
                <a:lnTo>
                  <a:pt x="50213" y="31337"/>
                </a:lnTo>
                <a:lnTo>
                  <a:pt x="51128" y="39076"/>
                </a:lnTo>
                <a:lnTo>
                  <a:pt x="51436" y="48005"/>
                </a:lnTo>
                <a:lnTo>
                  <a:pt x="51128" y="56935"/>
                </a:lnTo>
                <a:lnTo>
                  <a:pt x="38482" y="86105"/>
                </a:lnTo>
                <a:lnTo>
                  <a:pt x="53663" y="86105"/>
                </a:lnTo>
                <a:lnTo>
                  <a:pt x="64009" y="48005"/>
                </a:lnTo>
                <a:lnTo>
                  <a:pt x="63487" y="37054"/>
                </a:lnTo>
                <a:lnTo>
                  <a:pt x="61929" y="27447"/>
                </a:lnTo>
                <a:lnTo>
                  <a:pt x="59347" y="19198"/>
                </a:lnTo>
                <a:lnTo>
                  <a:pt x="55754" y="12318"/>
                </a:lnTo>
                <a:lnTo>
                  <a:pt x="53671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3059415" y="100580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32004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5"/>
                </a:lnTo>
                <a:lnTo>
                  <a:pt x="25526" y="86105"/>
                </a:lnTo>
                <a:lnTo>
                  <a:pt x="20700" y="82930"/>
                </a:lnTo>
                <a:lnTo>
                  <a:pt x="12573" y="48005"/>
                </a:lnTo>
                <a:lnTo>
                  <a:pt x="12862" y="39076"/>
                </a:lnTo>
                <a:lnTo>
                  <a:pt x="25526" y="9905"/>
                </a:lnTo>
                <a:lnTo>
                  <a:pt x="53670" y="9905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4">
                <a:moveTo>
                  <a:pt x="53670" y="9905"/>
                </a:moveTo>
                <a:lnTo>
                  <a:pt x="38481" y="9905"/>
                </a:lnTo>
                <a:lnTo>
                  <a:pt x="43306" y="13080"/>
                </a:lnTo>
                <a:lnTo>
                  <a:pt x="46609" y="19430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5"/>
                </a:lnTo>
                <a:lnTo>
                  <a:pt x="51127" y="56935"/>
                </a:lnTo>
                <a:lnTo>
                  <a:pt x="38481" y="86105"/>
                </a:lnTo>
                <a:lnTo>
                  <a:pt x="53662" y="86105"/>
                </a:lnTo>
                <a:lnTo>
                  <a:pt x="64007" y="48005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3" y="12318"/>
                </a:lnTo>
                <a:lnTo>
                  <a:pt x="53670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3207930" y="905059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40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3182530" y="90505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3182530" y="90505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6308330" y="90505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6308330" y="90505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2899851" y="847500"/>
            <a:ext cx="59690" cy="92710"/>
          </a:xfrm>
          <a:custGeom>
            <a:avLst/>
            <a:gdLst/>
            <a:ahLst/>
            <a:cxnLst/>
            <a:rect l="l" t="t" r="r" b="b"/>
            <a:pathLst>
              <a:path w="59689" h="92709">
                <a:moveTo>
                  <a:pt x="59562" y="0"/>
                </a:moveTo>
                <a:lnTo>
                  <a:pt x="0" y="0"/>
                </a:lnTo>
                <a:lnTo>
                  <a:pt x="0" y="10540"/>
                </a:lnTo>
                <a:lnTo>
                  <a:pt x="44450" y="10540"/>
                </a:lnTo>
                <a:lnTo>
                  <a:pt x="12826" y="92582"/>
                </a:lnTo>
                <a:lnTo>
                  <a:pt x="25907" y="92582"/>
                </a:lnTo>
                <a:lnTo>
                  <a:pt x="59562" y="5334"/>
                </a:lnTo>
                <a:lnTo>
                  <a:pt x="595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2978617" y="84584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32005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9" y="92837"/>
                </a:lnTo>
                <a:lnTo>
                  <a:pt x="32005" y="95885"/>
                </a:lnTo>
                <a:lnTo>
                  <a:pt x="39270" y="95123"/>
                </a:lnTo>
                <a:lnTo>
                  <a:pt x="45641" y="92837"/>
                </a:lnTo>
                <a:lnTo>
                  <a:pt x="51132" y="89026"/>
                </a:lnTo>
                <a:lnTo>
                  <a:pt x="53663" y="86105"/>
                </a:lnTo>
                <a:lnTo>
                  <a:pt x="25528" y="86105"/>
                </a:lnTo>
                <a:lnTo>
                  <a:pt x="20702" y="82930"/>
                </a:lnTo>
                <a:lnTo>
                  <a:pt x="12574" y="48005"/>
                </a:lnTo>
                <a:lnTo>
                  <a:pt x="12863" y="39076"/>
                </a:lnTo>
                <a:lnTo>
                  <a:pt x="25528" y="9905"/>
                </a:lnTo>
                <a:lnTo>
                  <a:pt x="53671" y="9905"/>
                </a:lnTo>
                <a:lnTo>
                  <a:pt x="51132" y="6965"/>
                </a:lnTo>
                <a:lnTo>
                  <a:pt x="45641" y="3111"/>
                </a:lnTo>
                <a:lnTo>
                  <a:pt x="39270" y="781"/>
                </a:lnTo>
                <a:lnTo>
                  <a:pt x="32005" y="0"/>
                </a:lnTo>
                <a:close/>
              </a:path>
              <a:path w="64135" h="95884">
                <a:moveTo>
                  <a:pt x="53671" y="9905"/>
                </a:moveTo>
                <a:lnTo>
                  <a:pt x="38482" y="9905"/>
                </a:lnTo>
                <a:lnTo>
                  <a:pt x="43308" y="13080"/>
                </a:lnTo>
                <a:lnTo>
                  <a:pt x="46610" y="19430"/>
                </a:lnTo>
                <a:lnTo>
                  <a:pt x="48703" y="24788"/>
                </a:lnTo>
                <a:lnTo>
                  <a:pt x="50213" y="31337"/>
                </a:lnTo>
                <a:lnTo>
                  <a:pt x="51128" y="39076"/>
                </a:lnTo>
                <a:lnTo>
                  <a:pt x="51436" y="48005"/>
                </a:lnTo>
                <a:lnTo>
                  <a:pt x="51128" y="56935"/>
                </a:lnTo>
                <a:lnTo>
                  <a:pt x="38482" y="86105"/>
                </a:lnTo>
                <a:lnTo>
                  <a:pt x="53663" y="86105"/>
                </a:lnTo>
                <a:lnTo>
                  <a:pt x="64009" y="48005"/>
                </a:lnTo>
                <a:lnTo>
                  <a:pt x="63487" y="37054"/>
                </a:lnTo>
                <a:lnTo>
                  <a:pt x="61929" y="27447"/>
                </a:lnTo>
                <a:lnTo>
                  <a:pt x="59347" y="19198"/>
                </a:lnTo>
                <a:lnTo>
                  <a:pt x="55754" y="12318"/>
                </a:lnTo>
                <a:lnTo>
                  <a:pt x="53671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3059415" y="84584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32004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5"/>
                </a:lnTo>
                <a:lnTo>
                  <a:pt x="25526" y="86105"/>
                </a:lnTo>
                <a:lnTo>
                  <a:pt x="20700" y="82930"/>
                </a:lnTo>
                <a:lnTo>
                  <a:pt x="12573" y="48005"/>
                </a:lnTo>
                <a:lnTo>
                  <a:pt x="12862" y="39076"/>
                </a:lnTo>
                <a:lnTo>
                  <a:pt x="25526" y="9905"/>
                </a:lnTo>
                <a:lnTo>
                  <a:pt x="53670" y="9905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4">
                <a:moveTo>
                  <a:pt x="53670" y="9905"/>
                </a:moveTo>
                <a:lnTo>
                  <a:pt x="38481" y="9905"/>
                </a:lnTo>
                <a:lnTo>
                  <a:pt x="43306" y="13080"/>
                </a:lnTo>
                <a:lnTo>
                  <a:pt x="46609" y="19430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5"/>
                </a:lnTo>
                <a:lnTo>
                  <a:pt x="51127" y="56935"/>
                </a:lnTo>
                <a:lnTo>
                  <a:pt x="38481" y="86105"/>
                </a:lnTo>
                <a:lnTo>
                  <a:pt x="53662" y="86105"/>
                </a:lnTo>
                <a:lnTo>
                  <a:pt x="64007" y="48005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3" y="12318"/>
                </a:lnTo>
                <a:lnTo>
                  <a:pt x="53670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2706123" y="2062791"/>
            <a:ext cx="3735070" cy="1224915"/>
          </a:xfrm>
          <a:custGeom>
            <a:avLst/>
            <a:gdLst/>
            <a:ahLst/>
            <a:cxnLst/>
            <a:rect l="l" t="t" r="r" b="b"/>
            <a:pathLst>
              <a:path w="3735070" h="1224914">
                <a:moveTo>
                  <a:pt x="0" y="1224351"/>
                </a:moveTo>
                <a:lnTo>
                  <a:pt x="3734763" y="1224351"/>
                </a:lnTo>
                <a:lnTo>
                  <a:pt x="3734763" y="0"/>
                </a:lnTo>
                <a:lnTo>
                  <a:pt x="0" y="0"/>
                </a:lnTo>
                <a:lnTo>
                  <a:pt x="0" y="12243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3206186" y="2125568"/>
            <a:ext cx="3100705" cy="1120140"/>
          </a:xfrm>
          <a:custGeom>
            <a:avLst/>
            <a:gdLst/>
            <a:ahLst/>
            <a:cxnLst/>
            <a:rect l="l" t="t" r="r" b="b"/>
            <a:pathLst>
              <a:path w="3100704" h="1120139">
                <a:moveTo>
                  <a:pt x="0" y="0"/>
                </a:moveTo>
                <a:lnTo>
                  <a:pt x="3100395" y="0"/>
                </a:lnTo>
                <a:lnTo>
                  <a:pt x="3100395" y="1119691"/>
                </a:lnTo>
                <a:lnTo>
                  <a:pt x="0" y="111969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3206897" y="2125620"/>
            <a:ext cx="1270" cy="608330"/>
          </a:xfrm>
          <a:custGeom>
            <a:avLst/>
            <a:gdLst/>
            <a:ahLst/>
            <a:cxnLst/>
            <a:rect l="l" t="t" r="r" b="b"/>
            <a:pathLst>
              <a:path w="1269" h="608330">
                <a:moveTo>
                  <a:pt x="548" y="0"/>
                </a:moveTo>
                <a:lnTo>
                  <a:pt x="548" y="607940"/>
                </a:lnTo>
              </a:path>
            </a:pathLst>
          </a:custGeom>
          <a:ln w="3175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3209474" y="2125620"/>
            <a:ext cx="1905" cy="1120140"/>
          </a:xfrm>
          <a:custGeom>
            <a:avLst/>
            <a:gdLst/>
            <a:ahLst/>
            <a:cxnLst/>
            <a:rect l="l" t="t" r="r" b="b"/>
            <a:pathLst>
              <a:path w="1905" h="1120139">
                <a:moveTo>
                  <a:pt x="0" y="1119640"/>
                </a:moveTo>
                <a:lnTo>
                  <a:pt x="1746" y="1119640"/>
                </a:lnTo>
                <a:lnTo>
                  <a:pt x="1746" y="0"/>
                </a:lnTo>
                <a:lnTo>
                  <a:pt x="0" y="0"/>
                </a:lnTo>
                <a:lnTo>
                  <a:pt x="0" y="1119640"/>
                </a:lnTo>
                <a:close/>
              </a:path>
            </a:pathLst>
          </a:custGeom>
          <a:solidFill>
            <a:srgbClr val="4878C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3211739" y="2125620"/>
            <a:ext cx="1270" cy="1120140"/>
          </a:xfrm>
          <a:custGeom>
            <a:avLst/>
            <a:gdLst/>
            <a:ahLst/>
            <a:cxnLst/>
            <a:rect l="l" t="t" r="r" b="b"/>
            <a:pathLst>
              <a:path w="1269" h="1120139">
                <a:moveTo>
                  <a:pt x="0" y="1119640"/>
                </a:moveTo>
                <a:lnTo>
                  <a:pt x="822" y="0"/>
                </a:lnTo>
              </a:path>
            </a:pathLst>
          </a:custGeom>
          <a:ln w="25400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3212886" y="2125620"/>
            <a:ext cx="3175" cy="1101725"/>
          </a:xfrm>
          <a:custGeom>
            <a:avLst/>
            <a:gdLst/>
            <a:ahLst/>
            <a:cxnLst/>
            <a:rect l="l" t="t" r="r" b="b"/>
            <a:pathLst>
              <a:path w="3175" h="1101725">
                <a:moveTo>
                  <a:pt x="1359" y="0"/>
                </a:moveTo>
                <a:lnTo>
                  <a:pt x="1359" y="1101415"/>
                </a:lnTo>
              </a:path>
            </a:pathLst>
          </a:custGeom>
          <a:ln w="3175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3216048" y="2125620"/>
            <a:ext cx="1270" cy="586105"/>
          </a:xfrm>
          <a:custGeom>
            <a:avLst/>
            <a:gdLst/>
            <a:ahLst/>
            <a:cxnLst/>
            <a:rect l="l" t="t" r="r" b="b"/>
            <a:pathLst>
              <a:path w="1269" h="586105">
                <a:moveTo>
                  <a:pt x="390" y="0"/>
                </a:moveTo>
                <a:lnTo>
                  <a:pt x="390" y="585728"/>
                </a:lnTo>
              </a:path>
            </a:pathLst>
          </a:custGeom>
          <a:ln w="3175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3217212" y="2125620"/>
            <a:ext cx="635" cy="1120140"/>
          </a:xfrm>
          <a:custGeom>
            <a:avLst/>
            <a:gdLst/>
            <a:ahLst/>
            <a:cxnLst/>
            <a:rect l="l" t="t" r="r" b="b"/>
            <a:pathLst>
              <a:path w="635" h="1120139">
                <a:moveTo>
                  <a:pt x="0" y="0"/>
                </a:moveTo>
                <a:lnTo>
                  <a:pt x="465" y="1119640"/>
                </a:lnTo>
              </a:path>
            </a:pathLst>
          </a:custGeom>
          <a:ln w="25400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3217695" y="2125620"/>
            <a:ext cx="2466975" cy="1120140"/>
          </a:xfrm>
          <a:custGeom>
            <a:avLst/>
            <a:gdLst/>
            <a:ahLst/>
            <a:cxnLst/>
            <a:rect l="l" t="t" r="r" b="b"/>
            <a:pathLst>
              <a:path w="2466975" h="1120139">
                <a:moveTo>
                  <a:pt x="0" y="1119640"/>
                </a:moveTo>
                <a:lnTo>
                  <a:pt x="1852" y="462728"/>
                </a:lnTo>
                <a:lnTo>
                  <a:pt x="3084" y="387492"/>
                </a:lnTo>
                <a:lnTo>
                  <a:pt x="3706" y="771048"/>
                </a:lnTo>
                <a:lnTo>
                  <a:pt x="5573" y="170003"/>
                </a:lnTo>
                <a:lnTo>
                  <a:pt x="6182" y="576101"/>
                </a:lnTo>
                <a:lnTo>
                  <a:pt x="6805" y="575377"/>
                </a:lnTo>
                <a:lnTo>
                  <a:pt x="7427" y="361698"/>
                </a:lnTo>
                <a:lnTo>
                  <a:pt x="8049" y="421605"/>
                </a:lnTo>
                <a:lnTo>
                  <a:pt x="9294" y="578235"/>
                </a:lnTo>
                <a:lnTo>
                  <a:pt x="9903" y="329834"/>
                </a:lnTo>
                <a:lnTo>
                  <a:pt x="10526" y="363679"/>
                </a:lnTo>
                <a:lnTo>
                  <a:pt x="11148" y="827030"/>
                </a:lnTo>
                <a:lnTo>
                  <a:pt x="11770" y="219737"/>
                </a:lnTo>
                <a:lnTo>
                  <a:pt x="12393" y="416664"/>
                </a:lnTo>
                <a:lnTo>
                  <a:pt x="13015" y="583797"/>
                </a:lnTo>
                <a:lnTo>
                  <a:pt x="13625" y="31331"/>
                </a:lnTo>
                <a:lnTo>
                  <a:pt x="14247" y="252846"/>
                </a:lnTo>
                <a:lnTo>
                  <a:pt x="14869" y="393144"/>
                </a:lnTo>
                <a:lnTo>
                  <a:pt x="15491" y="207138"/>
                </a:lnTo>
                <a:lnTo>
                  <a:pt x="16114" y="576228"/>
                </a:lnTo>
                <a:lnTo>
                  <a:pt x="16723" y="572202"/>
                </a:lnTo>
                <a:lnTo>
                  <a:pt x="17346" y="442687"/>
                </a:lnTo>
                <a:lnTo>
                  <a:pt x="17968" y="578374"/>
                </a:lnTo>
                <a:lnTo>
                  <a:pt x="18590" y="278373"/>
                </a:lnTo>
                <a:lnTo>
                  <a:pt x="19213" y="575225"/>
                </a:lnTo>
                <a:lnTo>
                  <a:pt x="19835" y="709338"/>
                </a:lnTo>
                <a:lnTo>
                  <a:pt x="20444" y="393258"/>
                </a:lnTo>
                <a:lnTo>
                  <a:pt x="21067" y="418684"/>
                </a:lnTo>
                <a:lnTo>
                  <a:pt x="21689" y="700918"/>
                </a:lnTo>
                <a:lnTo>
                  <a:pt x="22934" y="674463"/>
                </a:lnTo>
                <a:lnTo>
                  <a:pt x="23556" y="241530"/>
                </a:lnTo>
                <a:lnTo>
                  <a:pt x="24166" y="486616"/>
                </a:lnTo>
                <a:lnTo>
                  <a:pt x="26655" y="634864"/>
                </a:lnTo>
                <a:lnTo>
                  <a:pt x="28509" y="242076"/>
                </a:lnTo>
                <a:lnTo>
                  <a:pt x="29131" y="280532"/>
                </a:lnTo>
                <a:lnTo>
                  <a:pt x="29754" y="570627"/>
                </a:lnTo>
                <a:lnTo>
                  <a:pt x="30376" y="458956"/>
                </a:lnTo>
                <a:lnTo>
                  <a:pt x="30985" y="415813"/>
                </a:lnTo>
                <a:lnTo>
                  <a:pt x="31608" y="457063"/>
                </a:lnTo>
                <a:lnTo>
                  <a:pt x="32230" y="478958"/>
                </a:lnTo>
                <a:lnTo>
                  <a:pt x="32852" y="387835"/>
                </a:lnTo>
                <a:lnTo>
                  <a:pt x="33475" y="522177"/>
                </a:lnTo>
                <a:lnTo>
                  <a:pt x="34707" y="508765"/>
                </a:lnTo>
                <a:lnTo>
                  <a:pt x="35329" y="369483"/>
                </a:lnTo>
                <a:lnTo>
                  <a:pt x="35951" y="393372"/>
                </a:lnTo>
                <a:lnTo>
                  <a:pt x="37818" y="493792"/>
                </a:lnTo>
                <a:lnTo>
                  <a:pt x="38428" y="473853"/>
                </a:lnTo>
                <a:lnTo>
                  <a:pt x="39672" y="566309"/>
                </a:lnTo>
                <a:lnTo>
                  <a:pt x="40917" y="463096"/>
                </a:lnTo>
                <a:lnTo>
                  <a:pt x="41526" y="475440"/>
                </a:lnTo>
                <a:lnTo>
                  <a:pt x="42149" y="449202"/>
                </a:lnTo>
                <a:lnTo>
                  <a:pt x="42771" y="569472"/>
                </a:lnTo>
                <a:lnTo>
                  <a:pt x="43393" y="521783"/>
                </a:lnTo>
                <a:lnTo>
                  <a:pt x="44016" y="512106"/>
                </a:lnTo>
                <a:lnTo>
                  <a:pt x="44638" y="350814"/>
                </a:lnTo>
                <a:lnTo>
                  <a:pt x="45248" y="480698"/>
                </a:lnTo>
                <a:lnTo>
                  <a:pt x="47115" y="535423"/>
                </a:lnTo>
                <a:lnTo>
                  <a:pt x="47737" y="520526"/>
                </a:lnTo>
                <a:lnTo>
                  <a:pt x="48969" y="407673"/>
                </a:lnTo>
                <a:lnTo>
                  <a:pt x="50836" y="537264"/>
                </a:lnTo>
                <a:lnTo>
                  <a:pt x="52080" y="514417"/>
                </a:lnTo>
                <a:lnTo>
                  <a:pt x="52690" y="521389"/>
                </a:lnTo>
                <a:lnTo>
                  <a:pt x="53934" y="441569"/>
                </a:lnTo>
                <a:lnTo>
                  <a:pt x="54557" y="561725"/>
                </a:lnTo>
                <a:lnTo>
                  <a:pt x="55789" y="534991"/>
                </a:lnTo>
                <a:lnTo>
                  <a:pt x="56411" y="540376"/>
                </a:lnTo>
                <a:lnTo>
                  <a:pt x="57033" y="564201"/>
                </a:lnTo>
                <a:lnTo>
                  <a:pt x="57655" y="432844"/>
                </a:lnTo>
                <a:lnTo>
                  <a:pt x="58278" y="534928"/>
                </a:lnTo>
                <a:lnTo>
                  <a:pt x="58900" y="542700"/>
                </a:lnTo>
                <a:lnTo>
                  <a:pt x="59510" y="479352"/>
                </a:lnTo>
                <a:lnTo>
                  <a:pt x="60754" y="491100"/>
                </a:lnTo>
                <a:lnTo>
                  <a:pt x="61377" y="478958"/>
                </a:lnTo>
                <a:lnTo>
                  <a:pt x="61999" y="361190"/>
                </a:lnTo>
                <a:lnTo>
                  <a:pt x="62621" y="522164"/>
                </a:lnTo>
                <a:lnTo>
                  <a:pt x="63853" y="496764"/>
                </a:lnTo>
                <a:lnTo>
                  <a:pt x="65098" y="466995"/>
                </a:lnTo>
                <a:lnTo>
                  <a:pt x="66330" y="575644"/>
                </a:lnTo>
                <a:lnTo>
                  <a:pt x="66952" y="514658"/>
                </a:lnTo>
                <a:lnTo>
                  <a:pt x="67574" y="519637"/>
                </a:lnTo>
                <a:lnTo>
                  <a:pt x="68197" y="492027"/>
                </a:lnTo>
                <a:lnTo>
                  <a:pt x="69441" y="540401"/>
                </a:lnTo>
                <a:lnTo>
                  <a:pt x="70051" y="446370"/>
                </a:lnTo>
                <a:lnTo>
                  <a:pt x="71295" y="469674"/>
                </a:lnTo>
                <a:lnTo>
                  <a:pt x="71918" y="446243"/>
                </a:lnTo>
                <a:lnTo>
                  <a:pt x="72540" y="614227"/>
                </a:lnTo>
                <a:lnTo>
                  <a:pt x="73162" y="455349"/>
                </a:lnTo>
                <a:lnTo>
                  <a:pt x="75639" y="551603"/>
                </a:lnTo>
                <a:lnTo>
                  <a:pt x="76883" y="455717"/>
                </a:lnTo>
                <a:lnTo>
                  <a:pt x="78115" y="588306"/>
                </a:lnTo>
                <a:lnTo>
                  <a:pt x="79360" y="474488"/>
                </a:lnTo>
                <a:lnTo>
                  <a:pt x="79982" y="497627"/>
                </a:lnTo>
                <a:lnTo>
                  <a:pt x="80592" y="500663"/>
                </a:lnTo>
                <a:lnTo>
                  <a:pt x="83081" y="430888"/>
                </a:lnTo>
                <a:lnTo>
                  <a:pt x="83703" y="522913"/>
                </a:lnTo>
                <a:lnTo>
                  <a:pt x="84313" y="507800"/>
                </a:lnTo>
                <a:lnTo>
                  <a:pt x="85557" y="419890"/>
                </a:lnTo>
                <a:lnTo>
                  <a:pt x="86802" y="656963"/>
                </a:lnTo>
                <a:lnTo>
                  <a:pt x="87424" y="560759"/>
                </a:lnTo>
                <a:lnTo>
                  <a:pt x="88034" y="498834"/>
                </a:lnTo>
                <a:lnTo>
                  <a:pt x="88656" y="526088"/>
                </a:lnTo>
                <a:lnTo>
                  <a:pt x="91133" y="567465"/>
                </a:lnTo>
                <a:lnTo>
                  <a:pt x="91755" y="720577"/>
                </a:lnTo>
                <a:lnTo>
                  <a:pt x="92377" y="611839"/>
                </a:lnTo>
                <a:lnTo>
                  <a:pt x="95476" y="554066"/>
                </a:lnTo>
                <a:lnTo>
                  <a:pt x="96098" y="891533"/>
                </a:lnTo>
                <a:lnTo>
                  <a:pt x="96721" y="581893"/>
                </a:lnTo>
                <a:lnTo>
                  <a:pt x="97343" y="556657"/>
                </a:lnTo>
                <a:lnTo>
                  <a:pt x="98575" y="560404"/>
                </a:lnTo>
                <a:lnTo>
                  <a:pt x="99197" y="561382"/>
                </a:lnTo>
                <a:lnTo>
                  <a:pt x="100442" y="700397"/>
                </a:lnTo>
                <a:lnTo>
                  <a:pt x="101064" y="566767"/>
                </a:lnTo>
                <a:lnTo>
                  <a:pt x="102296" y="570627"/>
                </a:lnTo>
                <a:lnTo>
                  <a:pt x="102918" y="565001"/>
                </a:lnTo>
                <a:lnTo>
                  <a:pt x="104163" y="762386"/>
                </a:lnTo>
                <a:lnTo>
                  <a:pt x="106017" y="563833"/>
                </a:lnTo>
                <a:lnTo>
                  <a:pt x="107262" y="537785"/>
                </a:lnTo>
                <a:lnTo>
                  <a:pt x="109116" y="587392"/>
                </a:lnTo>
                <a:lnTo>
                  <a:pt x="111605" y="530940"/>
                </a:lnTo>
                <a:lnTo>
                  <a:pt x="113459" y="640148"/>
                </a:lnTo>
                <a:lnTo>
                  <a:pt x="115326" y="624273"/>
                </a:lnTo>
                <a:lnTo>
                  <a:pt x="115936" y="586223"/>
                </a:lnTo>
                <a:lnTo>
                  <a:pt x="116558" y="611026"/>
                </a:lnTo>
                <a:lnTo>
                  <a:pt x="117180" y="614113"/>
                </a:lnTo>
                <a:lnTo>
                  <a:pt x="117803" y="589754"/>
                </a:lnTo>
                <a:lnTo>
                  <a:pt x="118425" y="591672"/>
                </a:lnTo>
                <a:lnTo>
                  <a:pt x="119657" y="743806"/>
                </a:lnTo>
                <a:lnTo>
                  <a:pt x="120901" y="560048"/>
                </a:lnTo>
                <a:lnTo>
                  <a:pt x="121524" y="577600"/>
                </a:lnTo>
                <a:lnTo>
                  <a:pt x="122146" y="565039"/>
                </a:lnTo>
                <a:lnTo>
                  <a:pt x="122768" y="645901"/>
                </a:lnTo>
                <a:lnTo>
                  <a:pt x="123378" y="920769"/>
                </a:lnTo>
                <a:lnTo>
                  <a:pt x="124000" y="554181"/>
                </a:lnTo>
                <a:lnTo>
                  <a:pt x="125245" y="560226"/>
                </a:lnTo>
                <a:lnTo>
                  <a:pt x="125867" y="557813"/>
                </a:lnTo>
                <a:lnTo>
                  <a:pt x="126490" y="573345"/>
                </a:lnTo>
                <a:lnTo>
                  <a:pt x="128344" y="547818"/>
                </a:lnTo>
                <a:lnTo>
                  <a:pt x="128966" y="598987"/>
                </a:lnTo>
                <a:lnTo>
                  <a:pt x="129589" y="589792"/>
                </a:lnTo>
                <a:lnTo>
                  <a:pt x="130198" y="528006"/>
                </a:lnTo>
                <a:lnTo>
                  <a:pt x="131443" y="536020"/>
                </a:lnTo>
                <a:lnTo>
                  <a:pt x="132065" y="505527"/>
                </a:lnTo>
                <a:lnTo>
                  <a:pt x="132687" y="677232"/>
                </a:lnTo>
                <a:lnTo>
                  <a:pt x="133310" y="660049"/>
                </a:lnTo>
                <a:lnTo>
                  <a:pt x="135164" y="538725"/>
                </a:lnTo>
                <a:lnTo>
                  <a:pt x="135786" y="528197"/>
                </a:lnTo>
                <a:lnTo>
                  <a:pt x="136408" y="567516"/>
                </a:lnTo>
                <a:lnTo>
                  <a:pt x="137640" y="566284"/>
                </a:lnTo>
                <a:lnTo>
                  <a:pt x="138262" y="581029"/>
                </a:lnTo>
                <a:lnTo>
                  <a:pt x="139507" y="578527"/>
                </a:lnTo>
                <a:lnTo>
                  <a:pt x="140129" y="583899"/>
                </a:lnTo>
                <a:lnTo>
                  <a:pt x="141983" y="635944"/>
                </a:lnTo>
                <a:lnTo>
                  <a:pt x="143850" y="572405"/>
                </a:lnTo>
                <a:lnTo>
                  <a:pt x="144460" y="560798"/>
                </a:lnTo>
                <a:lnTo>
                  <a:pt x="145705" y="646676"/>
                </a:lnTo>
                <a:lnTo>
                  <a:pt x="146327" y="765561"/>
                </a:lnTo>
                <a:lnTo>
                  <a:pt x="148181" y="553279"/>
                </a:lnTo>
                <a:lnTo>
                  <a:pt x="149426" y="582413"/>
                </a:lnTo>
                <a:lnTo>
                  <a:pt x="150048" y="603266"/>
                </a:lnTo>
                <a:lnTo>
                  <a:pt x="151293" y="556416"/>
                </a:lnTo>
                <a:lnTo>
                  <a:pt x="151902" y="563668"/>
                </a:lnTo>
                <a:lnTo>
                  <a:pt x="152525" y="565039"/>
                </a:lnTo>
                <a:lnTo>
                  <a:pt x="153147" y="551196"/>
                </a:lnTo>
                <a:lnTo>
                  <a:pt x="154392" y="619790"/>
                </a:lnTo>
                <a:lnTo>
                  <a:pt x="155001" y="568138"/>
                </a:lnTo>
                <a:lnTo>
                  <a:pt x="156868" y="462867"/>
                </a:lnTo>
                <a:lnTo>
                  <a:pt x="157490" y="515090"/>
                </a:lnTo>
                <a:lnTo>
                  <a:pt x="159967" y="546497"/>
                </a:lnTo>
                <a:lnTo>
                  <a:pt x="160589" y="521973"/>
                </a:lnTo>
                <a:lnTo>
                  <a:pt x="161211" y="546624"/>
                </a:lnTo>
                <a:lnTo>
                  <a:pt x="161834" y="490045"/>
                </a:lnTo>
                <a:lnTo>
                  <a:pt x="162443" y="540058"/>
                </a:lnTo>
                <a:lnTo>
                  <a:pt x="163688" y="553330"/>
                </a:lnTo>
                <a:lnTo>
                  <a:pt x="164310" y="547983"/>
                </a:lnTo>
                <a:lnTo>
                  <a:pt x="164933" y="550790"/>
                </a:lnTo>
                <a:lnTo>
                  <a:pt x="165542" y="553635"/>
                </a:lnTo>
                <a:lnTo>
                  <a:pt x="166165" y="563553"/>
                </a:lnTo>
                <a:lnTo>
                  <a:pt x="166787" y="562322"/>
                </a:lnTo>
                <a:lnTo>
                  <a:pt x="167409" y="555260"/>
                </a:lnTo>
                <a:lnTo>
                  <a:pt x="168032" y="559655"/>
                </a:lnTo>
                <a:lnTo>
                  <a:pt x="168654" y="564582"/>
                </a:lnTo>
                <a:lnTo>
                  <a:pt x="169263" y="561331"/>
                </a:lnTo>
                <a:lnTo>
                  <a:pt x="169886" y="586998"/>
                </a:lnTo>
                <a:lnTo>
                  <a:pt x="171130" y="584178"/>
                </a:lnTo>
                <a:lnTo>
                  <a:pt x="171753" y="562182"/>
                </a:lnTo>
                <a:lnTo>
                  <a:pt x="172984" y="567579"/>
                </a:lnTo>
                <a:lnTo>
                  <a:pt x="174229" y="599253"/>
                </a:lnTo>
                <a:lnTo>
                  <a:pt x="174851" y="570513"/>
                </a:lnTo>
                <a:lnTo>
                  <a:pt x="175474" y="588573"/>
                </a:lnTo>
                <a:lnTo>
                  <a:pt x="176096" y="764037"/>
                </a:lnTo>
                <a:lnTo>
                  <a:pt x="177328" y="553241"/>
                </a:lnTo>
                <a:lnTo>
                  <a:pt x="177950" y="558918"/>
                </a:lnTo>
                <a:lnTo>
                  <a:pt x="179804" y="527130"/>
                </a:lnTo>
                <a:lnTo>
                  <a:pt x="180427" y="537175"/>
                </a:lnTo>
                <a:lnTo>
                  <a:pt x="181049" y="563007"/>
                </a:lnTo>
                <a:lnTo>
                  <a:pt x="181671" y="547399"/>
                </a:lnTo>
                <a:lnTo>
                  <a:pt x="182293" y="517681"/>
                </a:lnTo>
                <a:lnTo>
                  <a:pt x="182916" y="546383"/>
                </a:lnTo>
                <a:lnTo>
                  <a:pt x="183525" y="550726"/>
                </a:lnTo>
                <a:lnTo>
                  <a:pt x="184148" y="527638"/>
                </a:lnTo>
                <a:lnTo>
                  <a:pt x="184770" y="551006"/>
                </a:lnTo>
                <a:lnTo>
                  <a:pt x="186015" y="549037"/>
                </a:lnTo>
                <a:lnTo>
                  <a:pt x="187247" y="567846"/>
                </a:lnTo>
                <a:lnTo>
                  <a:pt x="187869" y="700460"/>
                </a:lnTo>
                <a:lnTo>
                  <a:pt x="188491" y="668837"/>
                </a:lnTo>
                <a:lnTo>
                  <a:pt x="189114" y="506962"/>
                </a:lnTo>
                <a:lnTo>
                  <a:pt x="189736" y="554778"/>
                </a:lnTo>
                <a:lnTo>
                  <a:pt x="190968" y="564252"/>
                </a:lnTo>
                <a:lnTo>
                  <a:pt x="192835" y="536934"/>
                </a:lnTo>
                <a:lnTo>
                  <a:pt x="193457" y="563109"/>
                </a:lnTo>
                <a:lnTo>
                  <a:pt x="194066" y="536337"/>
                </a:lnTo>
                <a:lnTo>
                  <a:pt x="194689" y="550269"/>
                </a:lnTo>
                <a:lnTo>
                  <a:pt x="195311" y="561902"/>
                </a:lnTo>
                <a:lnTo>
                  <a:pt x="195933" y="545875"/>
                </a:lnTo>
                <a:lnTo>
                  <a:pt x="196556" y="557750"/>
                </a:lnTo>
                <a:lnTo>
                  <a:pt x="197178" y="559058"/>
                </a:lnTo>
                <a:lnTo>
                  <a:pt x="197787" y="565954"/>
                </a:lnTo>
                <a:lnTo>
                  <a:pt x="199654" y="549444"/>
                </a:lnTo>
                <a:lnTo>
                  <a:pt x="200277" y="550891"/>
                </a:lnTo>
                <a:lnTo>
                  <a:pt x="202131" y="542205"/>
                </a:lnTo>
                <a:lnTo>
                  <a:pt x="202753" y="557521"/>
                </a:lnTo>
                <a:lnTo>
                  <a:pt x="203375" y="546942"/>
                </a:lnTo>
                <a:lnTo>
                  <a:pt x="205230" y="563363"/>
                </a:lnTo>
                <a:lnTo>
                  <a:pt x="205852" y="553901"/>
                </a:lnTo>
                <a:lnTo>
                  <a:pt x="206475" y="575631"/>
                </a:lnTo>
                <a:lnTo>
                  <a:pt x="207097" y="571402"/>
                </a:lnTo>
                <a:lnTo>
                  <a:pt x="207719" y="564608"/>
                </a:lnTo>
                <a:lnTo>
                  <a:pt x="208329" y="564989"/>
                </a:lnTo>
                <a:lnTo>
                  <a:pt x="210196" y="574704"/>
                </a:lnTo>
                <a:lnTo>
                  <a:pt x="210818" y="591163"/>
                </a:lnTo>
                <a:lnTo>
                  <a:pt x="211440" y="590478"/>
                </a:lnTo>
                <a:lnTo>
                  <a:pt x="212050" y="555984"/>
                </a:lnTo>
                <a:lnTo>
                  <a:pt x="212672" y="588497"/>
                </a:lnTo>
                <a:lnTo>
                  <a:pt x="213294" y="566373"/>
                </a:lnTo>
                <a:lnTo>
                  <a:pt x="213917" y="580597"/>
                </a:lnTo>
                <a:lnTo>
                  <a:pt x="214539" y="614417"/>
                </a:lnTo>
                <a:lnTo>
                  <a:pt x="215148" y="564709"/>
                </a:lnTo>
                <a:lnTo>
                  <a:pt x="215771" y="578349"/>
                </a:lnTo>
                <a:lnTo>
                  <a:pt x="216393" y="579759"/>
                </a:lnTo>
                <a:lnTo>
                  <a:pt x="217015" y="578997"/>
                </a:lnTo>
                <a:lnTo>
                  <a:pt x="219492" y="753598"/>
                </a:lnTo>
                <a:lnTo>
                  <a:pt x="220736" y="541036"/>
                </a:lnTo>
                <a:lnTo>
                  <a:pt x="221359" y="564684"/>
                </a:lnTo>
                <a:lnTo>
                  <a:pt x="221981" y="537442"/>
                </a:lnTo>
                <a:lnTo>
                  <a:pt x="222591" y="559312"/>
                </a:lnTo>
                <a:lnTo>
                  <a:pt x="223213" y="553774"/>
                </a:lnTo>
                <a:lnTo>
                  <a:pt x="223835" y="557051"/>
                </a:lnTo>
                <a:lnTo>
                  <a:pt x="224458" y="556568"/>
                </a:lnTo>
                <a:lnTo>
                  <a:pt x="225080" y="559286"/>
                </a:lnTo>
                <a:lnTo>
                  <a:pt x="225702" y="548415"/>
                </a:lnTo>
                <a:lnTo>
                  <a:pt x="226312" y="563490"/>
                </a:lnTo>
                <a:lnTo>
                  <a:pt x="227557" y="560277"/>
                </a:lnTo>
                <a:lnTo>
                  <a:pt x="228801" y="563299"/>
                </a:lnTo>
                <a:lnTo>
                  <a:pt x="229411" y="553406"/>
                </a:lnTo>
                <a:lnTo>
                  <a:pt x="230033" y="590478"/>
                </a:lnTo>
                <a:lnTo>
                  <a:pt x="230655" y="566779"/>
                </a:lnTo>
                <a:lnTo>
                  <a:pt x="231900" y="558270"/>
                </a:lnTo>
                <a:lnTo>
                  <a:pt x="232522" y="560874"/>
                </a:lnTo>
                <a:lnTo>
                  <a:pt x="234376" y="557153"/>
                </a:lnTo>
                <a:lnTo>
                  <a:pt x="234999" y="559998"/>
                </a:lnTo>
                <a:lnTo>
                  <a:pt x="235621" y="552263"/>
                </a:lnTo>
                <a:lnTo>
                  <a:pt x="236243" y="553736"/>
                </a:lnTo>
                <a:lnTo>
                  <a:pt x="238097" y="571097"/>
                </a:lnTo>
                <a:lnTo>
                  <a:pt x="238720" y="569675"/>
                </a:lnTo>
                <a:lnTo>
                  <a:pt x="239342" y="563833"/>
                </a:lnTo>
                <a:lnTo>
                  <a:pt x="239952" y="565547"/>
                </a:lnTo>
                <a:lnTo>
                  <a:pt x="240574" y="581295"/>
                </a:lnTo>
                <a:lnTo>
                  <a:pt x="241196" y="564493"/>
                </a:lnTo>
                <a:lnTo>
                  <a:pt x="241818" y="593030"/>
                </a:lnTo>
                <a:lnTo>
                  <a:pt x="243063" y="554257"/>
                </a:lnTo>
                <a:lnTo>
                  <a:pt x="245540" y="607826"/>
                </a:lnTo>
                <a:lnTo>
                  <a:pt x="246784" y="552403"/>
                </a:lnTo>
                <a:lnTo>
                  <a:pt x="248639" y="588636"/>
                </a:lnTo>
                <a:lnTo>
                  <a:pt x="249261" y="588179"/>
                </a:lnTo>
                <a:lnTo>
                  <a:pt x="250506" y="550612"/>
                </a:lnTo>
                <a:lnTo>
                  <a:pt x="251115" y="581435"/>
                </a:lnTo>
                <a:lnTo>
                  <a:pt x="252360" y="577714"/>
                </a:lnTo>
                <a:lnTo>
                  <a:pt x="253604" y="594631"/>
                </a:lnTo>
                <a:lnTo>
                  <a:pt x="256081" y="564874"/>
                </a:lnTo>
                <a:lnTo>
                  <a:pt x="256703" y="565890"/>
                </a:lnTo>
                <a:lnTo>
                  <a:pt x="257325" y="554105"/>
                </a:lnTo>
                <a:lnTo>
                  <a:pt x="257935" y="588446"/>
                </a:lnTo>
                <a:lnTo>
                  <a:pt x="258557" y="534051"/>
                </a:lnTo>
                <a:lnTo>
                  <a:pt x="259179" y="713846"/>
                </a:lnTo>
                <a:lnTo>
                  <a:pt x="259802" y="589614"/>
                </a:lnTo>
                <a:lnTo>
                  <a:pt x="262278" y="530482"/>
                </a:lnTo>
                <a:lnTo>
                  <a:pt x="262901" y="536705"/>
                </a:lnTo>
                <a:lnTo>
                  <a:pt x="263523" y="526266"/>
                </a:lnTo>
                <a:lnTo>
                  <a:pt x="264755" y="528247"/>
                </a:lnTo>
                <a:lnTo>
                  <a:pt x="265377" y="581461"/>
                </a:lnTo>
                <a:lnTo>
                  <a:pt x="266000" y="557114"/>
                </a:lnTo>
                <a:lnTo>
                  <a:pt x="267866" y="521478"/>
                </a:lnTo>
                <a:lnTo>
                  <a:pt x="269098" y="562398"/>
                </a:lnTo>
                <a:lnTo>
                  <a:pt x="269721" y="548428"/>
                </a:lnTo>
                <a:lnTo>
                  <a:pt x="270343" y="564392"/>
                </a:lnTo>
                <a:lnTo>
                  <a:pt x="271588" y="560061"/>
                </a:lnTo>
                <a:lnTo>
                  <a:pt x="272197" y="551209"/>
                </a:lnTo>
                <a:lnTo>
                  <a:pt x="273442" y="572748"/>
                </a:lnTo>
                <a:lnTo>
                  <a:pt x="274064" y="547450"/>
                </a:lnTo>
                <a:lnTo>
                  <a:pt x="275309" y="577625"/>
                </a:lnTo>
                <a:lnTo>
                  <a:pt x="275918" y="551031"/>
                </a:lnTo>
                <a:lnTo>
                  <a:pt x="276540" y="565801"/>
                </a:lnTo>
                <a:lnTo>
                  <a:pt x="277163" y="560607"/>
                </a:lnTo>
                <a:lnTo>
                  <a:pt x="279017" y="587277"/>
                </a:lnTo>
                <a:lnTo>
                  <a:pt x="280884" y="556797"/>
                </a:lnTo>
                <a:lnTo>
                  <a:pt x="282128" y="586617"/>
                </a:lnTo>
                <a:lnTo>
                  <a:pt x="282738" y="575288"/>
                </a:lnTo>
                <a:lnTo>
                  <a:pt x="283361" y="556683"/>
                </a:lnTo>
                <a:lnTo>
                  <a:pt x="283983" y="582718"/>
                </a:lnTo>
                <a:lnTo>
                  <a:pt x="284605" y="565662"/>
                </a:lnTo>
                <a:lnTo>
                  <a:pt x="285227" y="555451"/>
                </a:lnTo>
                <a:lnTo>
                  <a:pt x="285849" y="582578"/>
                </a:lnTo>
                <a:lnTo>
                  <a:pt x="286459" y="575758"/>
                </a:lnTo>
                <a:lnTo>
                  <a:pt x="288949" y="555311"/>
                </a:lnTo>
                <a:lnTo>
                  <a:pt x="290180" y="572939"/>
                </a:lnTo>
                <a:lnTo>
                  <a:pt x="290803" y="570513"/>
                </a:lnTo>
                <a:lnTo>
                  <a:pt x="291425" y="556657"/>
                </a:lnTo>
                <a:lnTo>
                  <a:pt x="292047" y="560975"/>
                </a:lnTo>
                <a:lnTo>
                  <a:pt x="293901" y="579937"/>
                </a:lnTo>
                <a:lnTo>
                  <a:pt x="294524" y="575466"/>
                </a:lnTo>
                <a:lnTo>
                  <a:pt x="295768" y="655083"/>
                </a:lnTo>
                <a:lnTo>
                  <a:pt x="296391" y="559274"/>
                </a:lnTo>
                <a:lnTo>
                  <a:pt x="297622" y="562233"/>
                </a:lnTo>
                <a:lnTo>
                  <a:pt x="298245" y="541938"/>
                </a:lnTo>
                <a:lnTo>
                  <a:pt x="298867" y="560861"/>
                </a:lnTo>
                <a:lnTo>
                  <a:pt x="300721" y="548136"/>
                </a:lnTo>
                <a:lnTo>
                  <a:pt x="302588" y="538280"/>
                </a:lnTo>
                <a:lnTo>
                  <a:pt x="303211" y="555337"/>
                </a:lnTo>
                <a:lnTo>
                  <a:pt x="303820" y="538826"/>
                </a:lnTo>
                <a:lnTo>
                  <a:pt x="304443" y="544084"/>
                </a:lnTo>
                <a:lnTo>
                  <a:pt x="305065" y="562931"/>
                </a:lnTo>
                <a:lnTo>
                  <a:pt x="305687" y="557724"/>
                </a:lnTo>
                <a:lnTo>
                  <a:pt x="306309" y="545507"/>
                </a:lnTo>
                <a:lnTo>
                  <a:pt x="308164" y="559362"/>
                </a:lnTo>
                <a:lnTo>
                  <a:pt x="310653" y="574831"/>
                </a:lnTo>
                <a:lnTo>
                  <a:pt x="311885" y="570792"/>
                </a:lnTo>
                <a:lnTo>
                  <a:pt x="313129" y="580965"/>
                </a:lnTo>
                <a:lnTo>
                  <a:pt x="313752" y="566792"/>
                </a:lnTo>
                <a:lnTo>
                  <a:pt x="314983" y="607458"/>
                </a:lnTo>
                <a:lnTo>
                  <a:pt x="315606" y="595202"/>
                </a:lnTo>
                <a:lnTo>
                  <a:pt x="317473" y="551565"/>
                </a:lnTo>
                <a:lnTo>
                  <a:pt x="318082" y="570221"/>
                </a:lnTo>
                <a:lnTo>
                  <a:pt x="318704" y="573574"/>
                </a:lnTo>
                <a:lnTo>
                  <a:pt x="319327" y="733544"/>
                </a:lnTo>
                <a:lnTo>
                  <a:pt x="319949" y="533962"/>
                </a:lnTo>
                <a:lnTo>
                  <a:pt x="320571" y="575758"/>
                </a:lnTo>
                <a:lnTo>
                  <a:pt x="321194" y="589563"/>
                </a:lnTo>
                <a:lnTo>
                  <a:pt x="322426" y="547209"/>
                </a:lnTo>
                <a:lnTo>
                  <a:pt x="323048" y="558994"/>
                </a:lnTo>
                <a:lnTo>
                  <a:pt x="324915" y="548186"/>
                </a:lnTo>
                <a:lnTo>
                  <a:pt x="325525" y="566182"/>
                </a:lnTo>
                <a:lnTo>
                  <a:pt x="326147" y="555298"/>
                </a:lnTo>
                <a:lnTo>
                  <a:pt x="326769" y="520284"/>
                </a:lnTo>
                <a:lnTo>
                  <a:pt x="327391" y="550663"/>
                </a:lnTo>
                <a:lnTo>
                  <a:pt x="328014" y="555768"/>
                </a:lnTo>
                <a:lnTo>
                  <a:pt x="328623" y="544554"/>
                </a:lnTo>
                <a:lnTo>
                  <a:pt x="330490" y="561077"/>
                </a:lnTo>
                <a:lnTo>
                  <a:pt x="331113" y="562982"/>
                </a:lnTo>
                <a:lnTo>
                  <a:pt x="331735" y="551463"/>
                </a:lnTo>
                <a:lnTo>
                  <a:pt x="332344" y="560848"/>
                </a:lnTo>
                <a:lnTo>
                  <a:pt x="332967" y="576774"/>
                </a:lnTo>
                <a:lnTo>
                  <a:pt x="333589" y="555248"/>
                </a:lnTo>
                <a:lnTo>
                  <a:pt x="334834" y="556213"/>
                </a:lnTo>
                <a:lnTo>
                  <a:pt x="335456" y="552835"/>
                </a:lnTo>
                <a:lnTo>
                  <a:pt x="336065" y="562461"/>
                </a:lnTo>
                <a:lnTo>
                  <a:pt x="336688" y="561483"/>
                </a:lnTo>
                <a:lnTo>
                  <a:pt x="337932" y="555248"/>
                </a:lnTo>
                <a:lnTo>
                  <a:pt x="338555" y="561458"/>
                </a:lnTo>
                <a:lnTo>
                  <a:pt x="339164" y="559896"/>
                </a:lnTo>
                <a:lnTo>
                  <a:pt x="340409" y="557864"/>
                </a:lnTo>
                <a:lnTo>
                  <a:pt x="341031" y="554536"/>
                </a:lnTo>
                <a:lnTo>
                  <a:pt x="341654" y="559604"/>
                </a:lnTo>
                <a:lnTo>
                  <a:pt x="342276" y="558385"/>
                </a:lnTo>
                <a:lnTo>
                  <a:pt x="342886" y="558105"/>
                </a:lnTo>
                <a:lnTo>
                  <a:pt x="344130" y="561191"/>
                </a:lnTo>
                <a:lnTo>
                  <a:pt x="344752" y="553736"/>
                </a:lnTo>
                <a:lnTo>
                  <a:pt x="345375" y="554320"/>
                </a:lnTo>
                <a:lnTo>
                  <a:pt x="346607" y="561674"/>
                </a:lnTo>
                <a:lnTo>
                  <a:pt x="347851" y="532654"/>
                </a:lnTo>
                <a:lnTo>
                  <a:pt x="348474" y="546053"/>
                </a:lnTo>
                <a:lnTo>
                  <a:pt x="349718" y="543056"/>
                </a:lnTo>
                <a:lnTo>
                  <a:pt x="350950" y="566055"/>
                </a:lnTo>
                <a:lnTo>
                  <a:pt x="351572" y="528870"/>
                </a:lnTo>
                <a:lnTo>
                  <a:pt x="352195" y="540808"/>
                </a:lnTo>
                <a:lnTo>
                  <a:pt x="353426" y="543983"/>
                </a:lnTo>
                <a:lnTo>
                  <a:pt x="354049" y="533391"/>
                </a:lnTo>
                <a:lnTo>
                  <a:pt x="354671" y="545278"/>
                </a:lnTo>
                <a:lnTo>
                  <a:pt x="355293" y="543919"/>
                </a:lnTo>
                <a:lnTo>
                  <a:pt x="355916" y="536159"/>
                </a:lnTo>
                <a:lnTo>
                  <a:pt x="356538" y="562499"/>
                </a:lnTo>
                <a:lnTo>
                  <a:pt x="357147" y="552022"/>
                </a:lnTo>
                <a:lnTo>
                  <a:pt x="360259" y="564773"/>
                </a:lnTo>
                <a:lnTo>
                  <a:pt x="362113" y="646574"/>
                </a:lnTo>
                <a:lnTo>
                  <a:pt x="363967" y="551793"/>
                </a:lnTo>
                <a:lnTo>
                  <a:pt x="364590" y="551222"/>
                </a:lnTo>
                <a:lnTo>
                  <a:pt x="365212" y="563045"/>
                </a:lnTo>
                <a:lnTo>
                  <a:pt x="365834" y="550485"/>
                </a:lnTo>
                <a:lnTo>
                  <a:pt x="366457" y="554562"/>
                </a:lnTo>
                <a:lnTo>
                  <a:pt x="367079" y="556327"/>
                </a:lnTo>
                <a:lnTo>
                  <a:pt x="367689" y="555413"/>
                </a:lnTo>
                <a:lnTo>
                  <a:pt x="368933" y="537290"/>
                </a:lnTo>
                <a:lnTo>
                  <a:pt x="369555" y="562106"/>
                </a:lnTo>
                <a:lnTo>
                  <a:pt x="370178" y="550117"/>
                </a:lnTo>
                <a:lnTo>
                  <a:pt x="370800" y="530546"/>
                </a:lnTo>
                <a:lnTo>
                  <a:pt x="372032" y="561331"/>
                </a:lnTo>
                <a:lnTo>
                  <a:pt x="372654" y="556035"/>
                </a:lnTo>
                <a:lnTo>
                  <a:pt x="374521" y="560467"/>
                </a:lnTo>
                <a:lnTo>
                  <a:pt x="375131" y="555959"/>
                </a:lnTo>
                <a:lnTo>
                  <a:pt x="375753" y="556200"/>
                </a:lnTo>
                <a:lnTo>
                  <a:pt x="376998" y="562042"/>
                </a:lnTo>
                <a:lnTo>
                  <a:pt x="377620" y="559058"/>
                </a:lnTo>
                <a:lnTo>
                  <a:pt x="378229" y="560645"/>
                </a:lnTo>
                <a:lnTo>
                  <a:pt x="378852" y="560480"/>
                </a:lnTo>
                <a:lnTo>
                  <a:pt x="379474" y="555095"/>
                </a:lnTo>
                <a:lnTo>
                  <a:pt x="380096" y="563681"/>
                </a:lnTo>
                <a:lnTo>
                  <a:pt x="380719" y="561267"/>
                </a:lnTo>
                <a:lnTo>
                  <a:pt x="383196" y="559566"/>
                </a:lnTo>
                <a:lnTo>
                  <a:pt x="385062" y="559832"/>
                </a:lnTo>
                <a:lnTo>
                  <a:pt x="386917" y="556606"/>
                </a:lnTo>
                <a:lnTo>
                  <a:pt x="388784" y="556289"/>
                </a:lnTo>
                <a:lnTo>
                  <a:pt x="390015" y="558639"/>
                </a:lnTo>
                <a:lnTo>
                  <a:pt x="391260" y="549621"/>
                </a:lnTo>
                <a:lnTo>
                  <a:pt x="393114" y="562550"/>
                </a:lnTo>
                <a:lnTo>
                  <a:pt x="393736" y="555616"/>
                </a:lnTo>
                <a:lnTo>
                  <a:pt x="394359" y="555844"/>
                </a:lnTo>
                <a:lnTo>
                  <a:pt x="394981" y="558245"/>
                </a:lnTo>
                <a:lnTo>
                  <a:pt x="395603" y="550434"/>
                </a:lnTo>
                <a:lnTo>
                  <a:pt x="396213" y="557699"/>
                </a:lnTo>
                <a:lnTo>
                  <a:pt x="398080" y="559883"/>
                </a:lnTo>
                <a:lnTo>
                  <a:pt x="398702" y="560404"/>
                </a:lnTo>
                <a:lnTo>
                  <a:pt x="399324" y="558029"/>
                </a:lnTo>
                <a:lnTo>
                  <a:pt x="399934" y="559629"/>
                </a:lnTo>
                <a:lnTo>
                  <a:pt x="401178" y="566373"/>
                </a:lnTo>
                <a:lnTo>
                  <a:pt x="402423" y="559489"/>
                </a:lnTo>
                <a:lnTo>
                  <a:pt x="403033" y="563655"/>
                </a:lnTo>
                <a:lnTo>
                  <a:pt x="403655" y="618202"/>
                </a:lnTo>
                <a:lnTo>
                  <a:pt x="404277" y="593005"/>
                </a:lnTo>
                <a:lnTo>
                  <a:pt x="404900" y="528438"/>
                </a:lnTo>
                <a:lnTo>
                  <a:pt x="405522" y="557051"/>
                </a:lnTo>
                <a:lnTo>
                  <a:pt x="406754" y="555235"/>
                </a:lnTo>
                <a:lnTo>
                  <a:pt x="407376" y="549393"/>
                </a:lnTo>
                <a:lnTo>
                  <a:pt x="407999" y="563274"/>
                </a:lnTo>
                <a:lnTo>
                  <a:pt x="408621" y="551730"/>
                </a:lnTo>
                <a:lnTo>
                  <a:pt x="409865" y="562080"/>
                </a:lnTo>
                <a:lnTo>
                  <a:pt x="410475" y="556708"/>
                </a:lnTo>
                <a:lnTo>
                  <a:pt x="413574" y="560429"/>
                </a:lnTo>
                <a:lnTo>
                  <a:pt x="415441" y="556213"/>
                </a:lnTo>
                <a:lnTo>
                  <a:pt x="416685" y="560493"/>
                </a:lnTo>
                <a:lnTo>
                  <a:pt x="417917" y="559553"/>
                </a:lnTo>
                <a:lnTo>
                  <a:pt x="419784" y="556695"/>
                </a:lnTo>
                <a:lnTo>
                  <a:pt x="421638" y="560696"/>
                </a:lnTo>
                <a:lnTo>
                  <a:pt x="422261" y="559667"/>
                </a:lnTo>
                <a:lnTo>
                  <a:pt x="422883" y="556657"/>
                </a:lnTo>
                <a:lnTo>
                  <a:pt x="423505" y="557356"/>
                </a:lnTo>
                <a:lnTo>
                  <a:pt x="424737" y="561636"/>
                </a:lnTo>
                <a:lnTo>
                  <a:pt x="425360" y="563223"/>
                </a:lnTo>
                <a:lnTo>
                  <a:pt x="425982" y="561395"/>
                </a:lnTo>
                <a:lnTo>
                  <a:pt x="427836" y="559362"/>
                </a:lnTo>
                <a:lnTo>
                  <a:pt x="428458" y="562283"/>
                </a:lnTo>
                <a:lnTo>
                  <a:pt x="429703" y="561991"/>
                </a:lnTo>
                <a:lnTo>
                  <a:pt x="431557" y="559185"/>
                </a:lnTo>
                <a:lnTo>
                  <a:pt x="433424" y="562322"/>
                </a:lnTo>
                <a:lnTo>
                  <a:pt x="434046" y="561014"/>
                </a:lnTo>
                <a:lnTo>
                  <a:pt x="435278" y="559756"/>
                </a:lnTo>
                <a:lnTo>
                  <a:pt x="436523" y="565928"/>
                </a:lnTo>
                <a:lnTo>
                  <a:pt x="437767" y="562169"/>
                </a:lnTo>
                <a:lnTo>
                  <a:pt x="438999" y="560480"/>
                </a:lnTo>
                <a:lnTo>
                  <a:pt x="440244" y="564824"/>
                </a:lnTo>
                <a:lnTo>
                  <a:pt x="441488" y="558562"/>
                </a:lnTo>
                <a:lnTo>
                  <a:pt x="442098" y="563642"/>
                </a:lnTo>
                <a:lnTo>
                  <a:pt x="442720" y="562195"/>
                </a:lnTo>
                <a:lnTo>
                  <a:pt x="443342" y="558372"/>
                </a:lnTo>
                <a:lnTo>
                  <a:pt x="444587" y="574984"/>
                </a:lnTo>
                <a:lnTo>
                  <a:pt x="445210" y="566043"/>
                </a:lnTo>
                <a:lnTo>
                  <a:pt x="445819" y="566703"/>
                </a:lnTo>
                <a:lnTo>
                  <a:pt x="447064" y="561064"/>
                </a:lnTo>
                <a:lnTo>
                  <a:pt x="447686" y="567846"/>
                </a:lnTo>
                <a:lnTo>
                  <a:pt x="448308" y="636084"/>
                </a:lnTo>
                <a:lnTo>
                  <a:pt x="448930" y="555603"/>
                </a:lnTo>
                <a:lnTo>
                  <a:pt x="450163" y="560734"/>
                </a:lnTo>
                <a:lnTo>
                  <a:pt x="450785" y="548313"/>
                </a:lnTo>
                <a:lnTo>
                  <a:pt x="451407" y="561966"/>
                </a:lnTo>
                <a:lnTo>
                  <a:pt x="452029" y="558829"/>
                </a:lnTo>
                <a:lnTo>
                  <a:pt x="453883" y="553470"/>
                </a:lnTo>
                <a:lnTo>
                  <a:pt x="454506" y="551514"/>
                </a:lnTo>
                <a:lnTo>
                  <a:pt x="455128" y="552390"/>
                </a:lnTo>
                <a:lnTo>
                  <a:pt x="455751" y="554524"/>
                </a:lnTo>
                <a:lnTo>
                  <a:pt x="456360" y="554117"/>
                </a:lnTo>
                <a:lnTo>
                  <a:pt x="457605" y="541189"/>
                </a:lnTo>
                <a:lnTo>
                  <a:pt x="459471" y="562449"/>
                </a:lnTo>
                <a:lnTo>
                  <a:pt x="460704" y="553901"/>
                </a:lnTo>
                <a:lnTo>
                  <a:pt x="461948" y="560518"/>
                </a:lnTo>
                <a:lnTo>
                  <a:pt x="462570" y="557153"/>
                </a:lnTo>
                <a:lnTo>
                  <a:pt x="463180" y="557051"/>
                </a:lnTo>
                <a:lnTo>
                  <a:pt x="463802" y="559108"/>
                </a:lnTo>
                <a:lnTo>
                  <a:pt x="464425" y="554981"/>
                </a:lnTo>
                <a:lnTo>
                  <a:pt x="465047" y="560213"/>
                </a:lnTo>
                <a:lnTo>
                  <a:pt x="465669" y="559007"/>
                </a:lnTo>
                <a:lnTo>
                  <a:pt x="466292" y="556543"/>
                </a:lnTo>
                <a:lnTo>
                  <a:pt x="467524" y="557254"/>
                </a:lnTo>
                <a:lnTo>
                  <a:pt x="468146" y="560252"/>
                </a:lnTo>
                <a:lnTo>
                  <a:pt x="469391" y="559375"/>
                </a:lnTo>
                <a:lnTo>
                  <a:pt x="470013" y="557242"/>
                </a:lnTo>
                <a:lnTo>
                  <a:pt x="470622" y="558359"/>
                </a:lnTo>
                <a:lnTo>
                  <a:pt x="471867" y="558677"/>
                </a:lnTo>
                <a:lnTo>
                  <a:pt x="473734" y="563198"/>
                </a:lnTo>
                <a:lnTo>
                  <a:pt x="475588" y="558600"/>
                </a:lnTo>
                <a:lnTo>
                  <a:pt x="476833" y="563922"/>
                </a:lnTo>
                <a:lnTo>
                  <a:pt x="477442" y="558435"/>
                </a:lnTo>
                <a:lnTo>
                  <a:pt x="479309" y="568278"/>
                </a:lnTo>
                <a:lnTo>
                  <a:pt x="481164" y="560429"/>
                </a:lnTo>
                <a:lnTo>
                  <a:pt x="481786" y="562791"/>
                </a:lnTo>
                <a:lnTo>
                  <a:pt x="482408" y="561382"/>
                </a:lnTo>
                <a:lnTo>
                  <a:pt x="483030" y="560975"/>
                </a:lnTo>
                <a:lnTo>
                  <a:pt x="483652" y="562766"/>
                </a:lnTo>
                <a:lnTo>
                  <a:pt x="484275" y="561229"/>
                </a:lnTo>
                <a:lnTo>
                  <a:pt x="487374" y="558435"/>
                </a:lnTo>
                <a:lnTo>
                  <a:pt x="489850" y="563769"/>
                </a:lnTo>
                <a:lnTo>
                  <a:pt x="490472" y="561166"/>
                </a:lnTo>
                <a:lnTo>
                  <a:pt x="491704" y="561407"/>
                </a:lnTo>
                <a:lnTo>
                  <a:pt x="493571" y="563769"/>
                </a:lnTo>
                <a:lnTo>
                  <a:pt x="494193" y="563427"/>
                </a:lnTo>
                <a:lnTo>
                  <a:pt x="494816" y="563452"/>
                </a:lnTo>
                <a:lnTo>
                  <a:pt x="496047" y="573460"/>
                </a:lnTo>
                <a:lnTo>
                  <a:pt x="496670" y="570462"/>
                </a:lnTo>
                <a:lnTo>
                  <a:pt x="497292" y="573079"/>
                </a:lnTo>
                <a:lnTo>
                  <a:pt x="498537" y="560594"/>
                </a:lnTo>
                <a:lnTo>
                  <a:pt x="499147" y="563325"/>
                </a:lnTo>
                <a:lnTo>
                  <a:pt x="499769" y="563807"/>
                </a:lnTo>
                <a:lnTo>
                  <a:pt x="501013" y="569091"/>
                </a:lnTo>
                <a:lnTo>
                  <a:pt x="501635" y="560785"/>
                </a:lnTo>
                <a:lnTo>
                  <a:pt x="502245" y="564315"/>
                </a:lnTo>
                <a:lnTo>
                  <a:pt x="503490" y="567402"/>
                </a:lnTo>
                <a:lnTo>
                  <a:pt x="504112" y="565433"/>
                </a:lnTo>
                <a:lnTo>
                  <a:pt x="504735" y="565116"/>
                </a:lnTo>
                <a:lnTo>
                  <a:pt x="505357" y="557254"/>
                </a:lnTo>
                <a:lnTo>
                  <a:pt x="505966" y="563744"/>
                </a:lnTo>
                <a:lnTo>
                  <a:pt x="507833" y="567427"/>
                </a:lnTo>
                <a:lnTo>
                  <a:pt x="510310" y="560124"/>
                </a:lnTo>
                <a:lnTo>
                  <a:pt x="511555" y="559566"/>
                </a:lnTo>
                <a:lnTo>
                  <a:pt x="512177" y="560404"/>
                </a:lnTo>
                <a:lnTo>
                  <a:pt x="512786" y="559261"/>
                </a:lnTo>
                <a:lnTo>
                  <a:pt x="513409" y="558080"/>
                </a:lnTo>
                <a:lnTo>
                  <a:pt x="514031" y="559388"/>
                </a:lnTo>
                <a:lnTo>
                  <a:pt x="514653" y="560226"/>
                </a:lnTo>
                <a:lnTo>
                  <a:pt x="515276" y="557623"/>
                </a:lnTo>
                <a:lnTo>
                  <a:pt x="515898" y="560480"/>
                </a:lnTo>
                <a:lnTo>
                  <a:pt x="516507" y="560671"/>
                </a:lnTo>
                <a:lnTo>
                  <a:pt x="518374" y="557216"/>
                </a:lnTo>
                <a:lnTo>
                  <a:pt x="518997" y="557458"/>
                </a:lnTo>
                <a:lnTo>
                  <a:pt x="519619" y="555895"/>
                </a:lnTo>
                <a:lnTo>
                  <a:pt x="520229" y="558448"/>
                </a:lnTo>
                <a:lnTo>
                  <a:pt x="520851" y="557483"/>
                </a:lnTo>
                <a:lnTo>
                  <a:pt x="522718" y="556073"/>
                </a:lnTo>
                <a:lnTo>
                  <a:pt x="525194" y="559718"/>
                </a:lnTo>
                <a:lnTo>
                  <a:pt x="526439" y="560264"/>
                </a:lnTo>
                <a:lnTo>
                  <a:pt x="527671" y="562918"/>
                </a:lnTo>
                <a:lnTo>
                  <a:pt x="528293" y="562207"/>
                </a:lnTo>
                <a:lnTo>
                  <a:pt x="529538" y="561966"/>
                </a:lnTo>
                <a:lnTo>
                  <a:pt x="531392" y="561953"/>
                </a:lnTo>
                <a:lnTo>
                  <a:pt x="532636" y="562918"/>
                </a:lnTo>
                <a:lnTo>
                  <a:pt x="533259" y="567503"/>
                </a:lnTo>
                <a:lnTo>
                  <a:pt x="534491" y="560163"/>
                </a:lnTo>
                <a:lnTo>
                  <a:pt x="535113" y="567249"/>
                </a:lnTo>
                <a:lnTo>
                  <a:pt x="535735" y="563592"/>
                </a:lnTo>
                <a:lnTo>
                  <a:pt x="536358" y="564493"/>
                </a:lnTo>
                <a:lnTo>
                  <a:pt x="537590" y="561610"/>
                </a:lnTo>
                <a:lnTo>
                  <a:pt x="538212" y="562664"/>
                </a:lnTo>
                <a:lnTo>
                  <a:pt x="541311" y="559998"/>
                </a:lnTo>
                <a:lnTo>
                  <a:pt x="549375" y="559591"/>
                </a:lnTo>
                <a:lnTo>
                  <a:pt x="551242" y="557369"/>
                </a:lnTo>
                <a:lnTo>
                  <a:pt x="552474" y="558474"/>
                </a:lnTo>
                <a:lnTo>
                  <a:pt x="553096" y="557051"/>
                </a:lnTo>
                <a:lnTo>
                  <a:pt x="553719" y="559464"/>
                </a:lnTo>
                <a:lnTo>
                  <a:pt x="554341" y="554740"/>
                </a:lnTo>
                <a:lnTo>
                  <a:pt x="554963" y="557330"/>
                </a:lnTo>
                <a:lnTo>
                  <a:pt x="555573" y="560810"/>
                </a:lnTo>
                <a:lnTo>
                  <a:pt x="556195" y="558613"/>
                </a:lnTo>
                <a:lnTo>
                  <a:pt x="558062" y="558588"/>
                </a:lnTo>
                <a:lnTo>
                  <a:pt x="558684" y="556010"/>
                </a:lnTo>
                <a:lnTo>
                  <a:pt x="559294" y="558156"/>
                </a:lnTo>
                <a:lnTo>
                  <a:pt x="561161" y="569472"/>
                </a:lnTo>
                <a:lnTo>
                  <a:pt x="561783" y="624577"/>
                </a:lnTo>
                <a:lnTo>
                  <a:pt x="562393" y="561737"/>
                </a:lnTo>
                <a:lnTo>
                  <a:pt x="563015" y="571135"/>
                </a:lnTo>
                <a:lnTo>
                  <a:pt x="563637" y="582883"/>
                </a:lnTo>
                <a:lnTo>
                  <a:pt x="564260" y="550218"/>
                </a:lnTo>
                <a:lnTo>
                  <a:pt x="565504" y="555578"/>
                </a:lnTo>
                <a:lnTo>
                  <a:pt x="566114" y="563922"/>
                </a:lnTo>
                <a:lnTo>
                  <a:pt x="566736" y="551882"/>
                </a:lnTo>
                <a:lnTo>
                  <a:pt x="567981" y="553762"/>
                </a:lnTo>
                <a:lnTo>
                  <a:pt x="569835" y="546142"/>
                </a:lnTo>
                <a:lnTo>
                  <a:pt x="570457" y="556619"/>
                </a:lnTo>
                <a:lnTo>
                  <a:pt x="571079" y="551615"/>
                </a:lnTo>
                <a:lnTo>
                  <a:pt x="571702" y="543411"/>
                </a:lnTo>
                <a:lnTo>
                  <a:pt x="573556" y="559401"/>
                </a:lnTo>
                <a:lnTo>
                  <a:pt x="575423" y="550904"/>
                </a:lnTo>
                <a:lnTo>
                  <a:pt x="576655" y="559807"/>
                </a:lnTo>
                <a:lnTo>
                  <a:pt x="577277" y="559477"/>
                </a:lnTo>
                <a:lnTo>
                  <a:pt x="577899" y="556467"/>
                </a:lnTo>
                <a:lnTo>
                  <a:pt x="578522" y="557737"/>
                </a:lnTo>
                <a:lnTo>
                  <a:pt x="580376" y="560747"/>
                </a:lnTo>
                <a:lnTo>
                  <a:pt x="582243" y="562042"/>
                </a:lnTo>
                <a:lnTo>
                  <a:pt x="582865" y="560721"/>
                </a:lnTo>
                <a:lnTo>
                  <a:pt x="583487" y="565890"/>
                </a:lnTo>
                <a:lnTo>
                  <a:pt x="584097" y="564290"/>
                </a:lnTo>
                <a:lnTo>
                  <a:pt x="584719" y="561991"/>
                </a:lnTo>
                <a:lnTo>
                  <a:pt x="585342" y="562207"/>
                </a:lnTo>
                <a:lnTo>
                  <a:pt x="585964" y="564773"/>
                </a:lnTo>
                <a:lnTo>
                  <a:pt x="586586" y="562182"/>
                </a:lnTo>
                <a:lnTo>
                  <a:pt x="587196" y="563287"/>
                </a:lnTo>
                <a:lnTo>
                  <a:pt x="587818" y="558308"/>
                </a:lnTo>
                <a:lnTo>
                  <a:pt x="588440" y="564049"/>
                </a:lnTo>
                <a:lnTo>
                  <a:pt x="589063" y="561204"/>
                </a:lnTo>
                <a:lnTo>
                  <a:pt x="590917" y="559883"/>
                </a:lnTo>
                <a:lnTo>
                  <a:pt x="593406" y="561941"/>
                </a:lnTo>
                <a:lnTo>
                  <a:pt x="594028" y="562931"/>
                </a:lnTo>
                <a:lnTo>
                  <a:pt x="594638" y="562461"/>
                </a:lnTo>
                <a:lnTo>
                  <a:pt x="595260" y="560848"/>
                </a:lnTo>
                <a:lnTo>
                  <a:pt x="595883" y="563236"/>
                </a:lnTo>
                <a:lnTo>
                  <a:pt x="596505" y="561750"/>
                </a:lnTo>
                <a:lnTo>
                  <a:pt x="599604" y="559985"/>
                </a:lnTo>
                <a:lnTo>
                  <a:pt x="600848" y="559896"/>
                </a:lnTo>
                <a:lnTo>
                  <a:pt x="603325" y="558931"/>
                </a:lnTo>
                <a:lnTo>
                  <a:pt x="605179" y="560086"/>
                </a:lnTo>
                <a:lnTo>
                  <a:pt x="607668" y="559134"/>
                </a:lnTo>
                <a:lnTo>
                  <a:pt x="608900" y="559261"/>
                </a:lnTo>
                <a:lnTo>
                  <a:pt x="610767" y="556111"/>
                </a:lnTo>
                <a:lnTo>
                  <a:pt x="611389" y="559578"/>
                </a:lnTo>
                <a:lnTo>
                  <a:pt x="612621" y="558867"/>
                </a:lnTo>
                <a:lnTo>
                  <a:pt x="613243" y="559693"/>
                </a:lnTo>
                <a:lnTo>
                  <a:pt x="615110" y="557000"/>
                </a:lnTo>
                <a:lnTo>
                  <a:pt x="616965" y="559718"/>
                </a:lnTo>
                <a:lnTo>
                  <a:pt x="617587" y="557775"/>
                </a:lnTo>
                <a:lnTo>
                  <a:pt x="618209" y="559007"/>
                </a:lnTo>
                <a:lnTo>
                  <a:pt x="619441" y="559286"/>
                </a:lnTo>
                <a:lnTo>
                  <a:pt x="620686" y="559591"/>
                </a:lnTo>
                <a:lnTo>
                  <a:pt x="621930" y="557839"/>
                </a:lnTo>
                <a:lnTo>
                  <a:pt x="622552" y="558474"/>
                </a:lnTo>
                <a:lnTo>
                  <a:pt x="626883" y="558753"/>
                </a:lnTo>
                <a:lnTo>
                  <a:pt x="629373" y="559489"/>
                </a:lnTo>
                <a:lnTo>
                  <a:pt x="631227" y="555679"/>
                </a:lnTo>
                <a:lnTo>
                  <a:pt x="631849" y="557648"/>
                </a:lnTo>
                <a:lnTo>
                  <a:pt x="632471" y="560480"/>
                </a:lnTo>
                <a:lnTo>
                  <a:pt x="633094" y="558905"/>
                </a:lnTo>
                <a:lnTo>
                  <a:pt x="633703" y="557483"/>
                </a:lnTo>
                <a:lnTo>
                  <a:pt x="634325" y="558524"/>
                </a:lnTo>
                <a:lnTo>
                  <a:pt x="641146" y="560721"/>
                </a:lnTo>
                <a:lnTo>
                  <a:pt x="641768" y="562779"/>
                </a:lnTo>
                <a:lnTo>
                  <a:pt x="642390" y="560455"/>
                </a:lnTo>
                <a:lnTo>
                  <a:pt x="643013" y="558981"/>
                </a:lnTo>
                <a:lnTo>
                  <a:pt x="643635" y="560658"/>
                </a:lnTo>
                <a:lnTo>
                  <a:pt x="646734" y="559794"/>
                </a:lnTo>
                <a:lnTo>
                  <a:pt x="647965" y="559185"/>
                </a:lnTo>
                <a:lnTo>
                  <a:pt x="648588" y="561953"/>
                </a:lnTo>
                <a:lnTo>
                  <a:pt x="649210" y="559807"/>
                </a:lnTo>
                <a:lnTo>
                  <a:pt x="650455" y="559223"/>
                </a:lnTo>
                <a:lnTo>
                  <a:pt x="651064" y="556479"/>
                </a:lnTo>
                <a:lnTo>
                  <a:pt x="652309" y="559642"/>
                </a:lnTo>
                <a:lnTo>
                  <a:pt x="654176" y="558156"/>
                </a:lnTo>
                <a:lnTo>
                  <a:pt x="654785" y="558512"/>
                </a:lnTo>
                <a:lnTo>
                  <a:pt x="655408" y="556657"/>
                </a:lnTo>
                <a:lnTo>
                  <a:pt x="656030" y="556924"/>
                </a:lnTo>
                <a:lnTo>
                  <a:pt x="656652" y="557940"/>
                </a:lnTo>
                <a:lnTo>
                  <a:pt x="657274" y="557496"/>
                </a:lnTo>
                <a:lnTo>
                  <a:pt x="657897" y="555045"/>
                </a:lnTo>
                <a:lnTo>
                  <a:pt x="658506" y="555679"/>
                </a:lnTo>
                <a:lnTo>
                  <a:pt x="659129" y="559655"/>
                </a:lnTo>
                <a:lnTo>
                  <a:pt x="659751" y="553559"/>
                </a:lnTo>
                <a:lnTo>
                  <a:pt x="660373" y="558550"/>
                </a:lnTo>
                <a:lnTo>
                  <a:pt x="660996" y="559718"/>
                </a:lnTo>
                <a:lnTo>
                  <a:pt x="662228" y="554206"/>
                </a:lnTo>
                <a:lnTo>
                  <a:pt x="664094" y="558981"/>
                </a:lnTo>
                <a:lnTo>
                  <a:pt x="666571" y="556251"/>
                </a:lnTo>
                <a:lnTo>
                  <a:pt x="668438" y="559108"/>
                </a:lnTo>
                <a:lnTo>
                  <a:pt x="669047" y="559248"/>
                </a:lnTo>
                <a:lnTo>
                  <a:pt x="670914" y="558143"/>
                </a:lnTo>
                <a:lnTo>
                  <a:pt x="672768" y="559807"/>
                </a:lnTo>
                <a:lnTo>
                  <a:pt x="674635" y="559896"/>
                </a:lnTo>
                <a:lnTo>
                  <a:pt x="682078" y="563096"/>
                </a:lnTo>
                <a:lnTo>
                  <a:pt x="682700" y="560645"/>
                </a:lnTo>
                <a:lnTo>
                  <a:pt x="683310" y="563427"/>
                </a:lnTo>
                <a:lnTo>
                  <a:pt x="683932" y="561598"/>
                </a:lnTo>
                <a:lnTo>
                  <a:pt x="685799" y="563896"/>
                </a:lnTo>
                <a:lnTo>
                  <a:pt x="686408" y="562398"/>
                </a:lnTo>
                <a:lnTo>
                  <a:pt x="688275" y="560848"/>
                </a:lnTo>
                <a:lnTo>
                  <a:pt x="688898" y="562042"/>
                </a:lnTo>
                <a:lnTo>
                  <a:pt x="689520" y="566335"/>
                </a:lnTo>
                <a:lnTo>
                  <a:pt x="690129" y="561471"/>
                </a:lnTo>
                <a:lnTo>
                  <a:pt x="690752" y="563134"/>
                </a:lnTo>
                <a:lnTo>
                  <a:pt x="691374" y="563071"/>
                </a:lnTo>
                <a:lnTo>
                  <a:pt x="691996" y="564785"/>
                </a:lnTo>
                <a:lnTo>
                  <a:pt x="692619" y="562804"/>
                </a:lnTo>
                <a:lnTo>
                  <a:pt x="694473" y="560074"/>
                </a:lnTo>
                <a:lnTo>
                  <a:pt x="701293" y="555781"/>
                </a:lnTo>
                <a:lnTo>
                  <a:pt x="701915" y="557915"/>
                </a:lnTo>
                <a:lnTo>
                  <a:pt x="702537" y="552225"/>
                </a:lnTo>
                <a:lnTo>
                  <a:pt x="703782" y="553266"/>
                </a:lnTo>
                <a:lnTo>
                  <a:pt x="704392" y="552225"/>
                </a:lnTo>
                <a:lnTo>
                  <a:pt x="705014" y="553317"/>
                </a:lnTo>
                <a:lnTo>
                  <a:pt x="707503" y="561242"/>
                </a:lnTo>
                <a:lnTo>
                  <a:pt x="708113" y="557496"/>
                </a:lnTo>
                <a:lnTo>
                  <a:pt x="708735" y="558232"/>
                </a:lnTo>
                <a:lnTo>
                  <a:pt x="709357" y="559312"/>
                </a:lnTo>
                <a:lnTo>
                  <a:pt x="709980" y="557432"/>
                </a:lnTo>
                <a:lnTo>
                  <a:pt x="710602" y="558677"/>
                </a:lnTo>
                <a:lnTo>
                  <a:pt x="713078" y="561026"/>
                </a:lnTo>
                <a:lnTo>
                  <a:pt x="713701" y="560531"/>
                </a:lnTo>
                <a:lnTo>
                  <a:pt x="714323" y="560137"/>
                </a:lnTo>
                <a:lnTo>
                  <a:pt x="714933" y="561191"/>
                </a:lnTo>
                <a:lnTo>
                  <a:pt x="719898" y="560848"/>
                </a:lnTo>
                <a:lnTo>
                  <a:pt x="720521" y="563846"/>
                </a:lnTo>
                <a:lnTo>
                  <a:pt x="721143" y="563515"/>
                </a:lnTo>
                <a:lnTo>
                  <a:pt x="722997" y="561318"/>
                </a:lnTo>
                <a:lnTo>
                  <a:pt x="724242" y="561090"/>
                </a:lnTo>
                <a:lnTo>
                  <a:pt x="724864" y="566271"/>
                </a:lnTo>
                <a:lnTo>
                  <a:pt x="725474" y="560531"/>
                </a:lnTo>
                <a:lnTo>
                  <a:pt x="726718" y="561090"/>
                </a:lnTo>
                <a:lnTo>
                  <a:pt x="727341" y="566627"/>
                </a:lnTo>
                <a:lnTo>
                  <a:pt x="727963" y="561445"/>
                </a:lnTo>
                <a:lnTo>
                  <a:pt x="731062" y="560925"/>
                </a:lnTo>
                <a:lnTo>
                  <a:pt x="731684" y="560734"/>
                </a:lnTo>
                <a:lnTo>
                  <a:pt x="732306" y="563528"/>
                </a:lnTo>
                <a:lnTo>
                  <a:pt x="734160" y="558372"/>
                </a:lnTo>
                <a:lnTo>
                  <a:pt x="736015" y="559274"/>
                </a:lnTo>
                <a:lnTo>
                  <a:pt x="737881" y="558702"/>
                </a:lnTo>
                <a:lnTo>
                  <a:pt x="738504" y="555743"/>
                </a:lnTo>
                <a:lnTo>
                  <a:pt x="739126" y="558537"/>
                </a:lnTo>
                <a:lnTo>
                  <a:pt x="741603" y="552466"/>
                </a:lnTo>
                <a:lnTo>
                  <a:pt x="744702" y="559134"/>
                </a:lnTo>
                <a:lnTo>
                  <a:pt x="746569" y="559070"/>
                </a:lnTo>
                <a:lnTo>
                  <a:pt x="759586" y="561458"/>
                </a:lnTo>
                <a:lnTo>
                  <a:pt x="761440" y="566246"/>
                </a:lnTo>
                <a:lnTo>
                  <a:pt x="762062" y="561661"/>
                </a:lnTo>
                <a:lnTo>
                  <a:pt x="762685" y="562982"/>
                </a:lnTo>
                <a:lnTo>
                  <a:pt x="763929" y="566030"/>
                </a:lnTo>
                <a:lnTo>
                  <a:pt x="765783" y="562588"/>
                </a:lnTo>
                <a:lnTo>
                  <a:pt x="767650" y="559642"/>
                </a:lnTo>
                <a:lnTo>
                  <a:pt x="768260" y="560429"/>
                </a:lnTo>
                <a:lnTo>
                  <a:pt x="771371" y="562944"/>
                </a:lnTo>
                <a:lnTo>
                  <a:pt x="772603" y="560671"/>
                </a:lnTo>
                <a:lnTo>
                  <a:pt x="773226" y="561750"/>
                </a:lnTo>
                <a:lnTo>
                  <a:pt x="773848" y="561242"/>
                </a:lnTo>
                <a:lnTo>
                  <a:pt x="774470" y="559515"/>
                </a:lnTo>
                <a:lnTo>
                  <a:pt x="775702" y="560163"/>
                </a:lnTo>
                <a:lnTo>
                  <a:pt x="778191" y="559286"/>
                </a:lnTo>
                <a:lnTo>
                  <a:pt x="778801" y="557508"/>
                </a:lnTo>
                <a:lnTo>
                  <a:pt x="779423" y="557826"/>
                </a:lnTo>
                <a:lnTo>
                  <a:pt x="781290" y="558855"/>
                </a:lnTo>
                <a:lnTo>
                  <a:pt x="781912" y="555692"/>
                </a:lnTo>
                <a:lnTo>
                  <a:pt x="782522" y="556975"/>
                </a:lnTo>
                <a:lnTo>
                  <a:pt x="785011" y="559985"/>
                </a:lnTo>
                <a:lnTo>
                  <a:pt x="785621" y="560798"/>
                </a:lnTo>
                <a:lnTo>
                  <a:pt x="786243" y="560086"/>
                </a:lnTo>
                <a:lnTo>
                  <a:pt x="786865" y="559718"/>
                </a:lnTo>
                <a:lnTo>
                  <a:pt x="788732" y="564506"/>
                </a:lnTo>
                <a:lnTo>
                  <a:pt x="789964" y="561090"/>
                </a:lnTo>
                <a:lnTo>
                  <a:pt x="790587" y="564163"/>
                </a:lnTo>
                <a:lnTo>
                  <a:pt x="791831" y="563249"/>
                </a:lnTo>
                <a:lnTo>
                  <a:pt x="793685" y="561471"/>
                </a:lnTo>
                <a:lnTo>
                  <a:pt x="794308" y="560975"/>
                </a:lnTo>
                <a:lnTo>
                  <a:pt x="794930" y="562550"/>
                </a:lnTo>
                <a:lnTo>
                  <a:pt x="795552" y="562118"/>
                </a:lnTo>
                <a:lnTo>
                  <a:pt x="798651" y="558664"/>
                </a:lnTo>
                <a:lnTo>
                  <a:pt x="800505" y="558702"/>
                </a:lnTo>
                <a:lnTo>
                  <a:pt x="802372" y="554168"/>
                </a:lnTo>
                <a:lnTo>
                  <a:pt x="802995" y="554676"/>
                </a:lnTo>
                <a:lnTo>
                  <a:pt x="803604" y="561014"/>
                </a:lnTo>
                <a:lnTo>
                  <a:pt x="805471" y="551641"/>
                </a:lnTo>
                <a:lnTo>
                  <a:pt x="807948" y="558943"/>
                </a:lnTo>
                <a:lnTo>
                  <a:pt x="809192" y="557165"/>
                </a:lnTo>
                <a:lnTo>
                  <a:pt x="811669" y="560607"/>
                </a:lnTo>
                <a:lnTo>
                  <a:pt x="812291" y="560264"/>
                </a:lnTo>
                <a:lnTo>
                  <a:pt x="812913" y="561496"/>
                </a:lnTo>
                <a:lnTo>
                  <a:pt x="813536" y="562893"/>
                </a:lnTo>
                <a:lnTo>
                  <a:pt x="815390" y="558156"/>
                </a:lnTo>
                <a:lnTo>
                  <a:pt x="816012" y="564887"/>
                </a:lnTo>
                <a:lnTo>
                  <a:pt x="816634" y="562487"/>
                </a:lnTo>
                <a:lnTo>
                  <a:pt x="817866" y="561928"/>
                </a:lnTo>
                <a:lnTo>
                  <a:pt x="819111" y="563706"/>
                </a:lnTo>
                <a:lnTo>
                  <a:pt x="819733" y="563338"/>
                </a:lnTo>
                <a:lnTo>
                  <a:pt x="822832" y="560925"/>
                </a:lnTo>
                <a:lnTo>
                  <a:pt x="823454" y="562918"/>
                </a:lnTo>
                <a:lnTo>
                  <a:pt x="824077" y="561471"/>
                </a:lnTo>
                <a:lnTo>
                  <a:pt x="824686" y="561699"/>
                </a:lnTo>
                <a:lnTo>
                  <a:pt x="826553" y="560137"/>
                </a:lnTo>
                <a:lnTo>
                  <a:pt x="834618" y="559350"/>
                </a:lnTo>
                <a:lnTo>
                  <a:pt x="843914" y="560467"/>
                </a:lnTo>
                <a:lnTo>
                  <a:pt x="847013" y="555311"/>
                </a:lnTo>
                <a:lnTo>
                  <a:pt x="847635" y="559020"/>
                </a:lnTo>
                <a:lnTo>
                  <a:pt x="848257" y="557432"/>
                </a:lnTo>
                <a:lnTo>
                  <a:pt x="848880" y="557877"/>
                </a:lnTo>
                <a:lnTo>
                  <a:pt x="849489" y="555006"/>
                </a:lnTo>
                <a:lnTo>
                  <a:pt x="850112" y="555210"/>
                </a:lnTo>
                <a:lnTo>
                  <a:pt x="851356" y="558258"/>
                </a:lnTo>
                <a:lnTo>
                  <a:pt x="851979" y="555349"/>
                </a:lnTo>
                <a:lnTo>
                  <a:pt x="853210" y="555959"/>
                </a:lnTo>
                <a:lnTo>
                  <a:pt x="856932" y="561471"/>
                </a:lnTo>
                <a:lnTo>
                  <a:pt x="858798" y="564557"/>
                </a:lnTo>
                <a:lnTo>
                  <a:pt x="860653" y="561420"/>
                </a:lnTo>
                <a:lnTo>
                  <a:pt x="861275" y="568367"/>
                </a:lnTo>
                <a:lnTo>
                  <a:pt x="861897" y="561496"/>
                </a:lnTo>
                <a:lnTo>
                  <a:pt x="862520" y="557089"/>
                </a:lnTo>
                <a:lnTo>
                  <a:pt x="864374" y="566741"/>
                </a:lnTo>
                <a:lnTo>
                  <a:pt x="864996" y="566843"/>
                </a:lnTo>
                <a:lnTo>
                  <a:pt x="866863" y="561001"/>
                </a:lnTo>
                <a:lnTo>
                  <a:pt x="868717" y="562144"/>
                </a:lnTo>
                <a:lnTo>
                  <a:pt x="870584" y="559959"/>
                </a:lnTo>
                <a:lnTo>
                  <a:pt x="874915" y="556010"/>
                </a:lnTo>
                <a:lnTo>
                  <a:pt x="875537" y="558664"/>
                </a:lnTo>
                <a:lnTo>
                  <a:pt x="876159" y="555971"/>
                </a:lnTo>
                <a:lnTo>
                  <a:pt x="876782" y="555019"/>
                </a:lnTo>
                <a:lnTo>
                  <a:pt x="878014" y="558258"/>
                </a:lnTo>
                <a:lnTo>
                  <a:pt x="878636" y="557877"/>
                </a:lnTo>
                <a:lnTo>
                  <a:pt x="879258" y="558220"/>
                </a:lnTo>
                <a:lnTo>
                  <a:pt x="879880" y="554410"/>
                </a:lnTo>
                <a:lnTo>
                  <a:pt x="880503" y="555019"/>
                </a:lnTo>
                <a:lnTo>
                  <a:pt x="881125" y="556797"/>
                </a:lnTo>
                <a:lnTo>
                  <a:pt x="881735" y="554562"/>
                </a:lnTo>
                <a:lnTo>
                  <a:pt x="882357" y="555298"/>
                </a:lnTo>
                <a:lnTo>
                  <a:pt x="884224" y="559070"/>
                </a:lnTo>
                <a:lnTo>
                  <a:pt x="884833" y="556568"/>
                </a:lnTo>
                <a:lnTo>
                  <a:pt x="885456" y="558766"/>
                </a:lnTo>
                <a:lnTo>
                  <a:pt x="886078" y="558054"/>
                </a:lnTo>
                <a:lnTo>
                  <a:pt x="886700" y="559489"/>
                </a:lnTo>
                <a:lnTo>
                  <a:pt x="887323" y="562017"/>
                </a:lnTo>
                <a:lnTo>
                  <a:pt x="887945" y="561102"/>
                </a:lnTo>
                <a:lnTo>
                  <a:pt x="888555" y="560493"/>
                </a:lnTo>
                <a:lnTo>
                  <a:pt x="889799" y="564481"/>
                </a:lnTo>
                <a:lnTo>
                  <a:pt x="890421" y="563731"/>
                </a:lnTo>
                <a:lnTo>
                  <a:pt x="892276" y="559261"/>
                </a:lnTo>
                <a:lnTo>
                  <a:pt x="893520" y="564735"/>
                </a:lnTo>
                <a:lnTo>
                  <a:pt x="895387" y="560556"/>
                </a:lnTo>
                <a:lnTo>
                  <a:pt x="895997" y="563007"/>
                </a:lnTo>
                <a:lnTo>
                  <a:pt x="896619" y="561369"/>
                </a:lnTo>
                <a:lnTo>
                  <a:pt x="900340" y="557623"/>
                </a:lnTo>
                <a:lnTo>
                  <a:pt x="902207" y="557635"/>
                </a:lnTo>
                <a:lnTo>
                  <a:pt x="902817" y="555565"/>
                </a:lnTo>
                <a:lnTo>
                  <a:pt x="903439" y="560124"/>
                </a:lnTo>
                <a:lnTo>
                  <a:pt x="904061" y="557483"/>
                </a:lnTo>
                <a:lnTo>
                  <a:pt x="905928" y="557864"/>
                </a:lnTo>
                <a:lnTo>
                  <a:pt x="907160" y="556403"/>
                </a:lnTo>
                <a:lnTo>
                  <a:pt x="907782" y="560023"/>
                </a:lnTo>
                <a:lnTo>
                  <a:pt x="909027" y="558981"/>
                </a:lnTo>
                <a:lnTo>
                  <a:pt x="909637" y="557432"/>
                </a:lnTo>
                <a:lnTo>
                  <a:pt x="910259" y="558753"/>
                </a:lnTo>
                <a:lnTo>
                  <a:pt x="919568" y="560607"/>
                </a:lnTo>
                <a:lnTo>
                  <a:pt x="922045" y="556772"/>
                </a:lnTo>
                <a:lnTo>
                  <a:pt x="922667" y="557267"/>
                </a:lnTo>
                <a:lnTo>
                  <a:pt x="924521" y="559185"/>
                </a:lnTo>
                <a:lnTo>
                  <a:pt x="926388" y="557737"/>
                </a:lnTo>
                <a:lnTo>
                  <a:pt x="928864" y="561763"/>
                </a:lnTo>
                <a:lnTo>
                  <a:pt x="930731" y="562753"/>
                </a:lnTo>
                <a:lnTo>
                  <a:pt x="931341" y="564138"/>
                </a:lnTo>
                <a:lnTo>
                  <a:pt x="931963" y="560810"/>
                </a:lnTo>
                <a:lnTo>
                  <a:pt x="932586" y="564227"/>
                </a:lnTo>
                <a:lnTo>
                  <a:pt x="933830" y="562372"/>
                </a:lnTo>
                <a:lnTo>
                  <a:pt x="934440" y="562944"/>
                </a:lnTo>
                <a:lnTo>
                  <a:pt x="935684" y="561395"/>
                </a:lnTo>
                <a:lnTo>
                  <a:pt x="936307" y="561026"/>
                </a:lnTo>
                <a:lnTo>
                  <a:pt x="938161" y="563871"/>
                </a:lnTo>
                <a:lnTo>
                  <a:pt x="938783" y="564074"/>
                </a:lnTo>
                <a:lnTo>
                  <a:pt x="940028" y="562131"/>
                </a:lnTo>
                <a:lnTo>
                  <a:pt x="940650" y="563198"/>
                </a:lnTo>
                <a:lnTo>
                  <a:pt x="941272" y="563896"/>
                </a:lnTo>
                <a:lnTo>
                  <a:pt x="942504" y="559337"/>
                </a:lnTo>
                <a:lnTo>
                  <a:pt x="943127" y="559782"/>
                </a:lnTo>
                <a:lnTo>
                  <a:pt x="945603" y="559121"/>
                </a:lnTo>
                <a:lnTo>
                  <a:pt x="946225" y="560188"/>
                </a:lnTo>
                <a:lnTo>
                  <a:pt x="946848" y="557953"/>
                </a:lnTo>
                <a:lnTo>
                  <a:pt x="947470" y="559502"/>
                </a:lnTo>
                <a:lnTo>
                  <a:pt x="948702" y="559629"/>
                </a:lnTo>
                <a:lnTo>
                  <a:pt x="949324" y="557280"/>
                </a:lnTo>
                <a:lnTo>
                  <a:pt x="949947" y="559350"/>
                </a:lnTo>
                <a:lnTo>
                  <a:pt x="956766" y="560264"/>
                </a:lnTo>
                <a:lnTo>
                  <a:pt x="958011" y="559998"/>
                </a:lnTo>
                <a:lnTo>
                  <a:pt x="958633" y="561890"/>
                </a:lnTo>
                <a:lnTo>
                  <a:pt x="959243" y="560036"/>
                </a:lnTo>
                <a:lnTo>
                  <a:pt x="959865" y="559388"/>
                </a:lnTo>
                <a:lnTo>
                  <a:pt x="960488" y="561941"/>
                </a:lnTo>
                <a:lnTo>
                  <a:pt x="961110" y="559718"/>
                </a:lnTo>
                <a:lnTo>
                  <a:pt x="962354" y="556835"/>
                </a:lnTo>
                <a:lnTo>
                  <a:pt x="963586" y="558727"/>
                </a:lnTo>
                <a:lnTo>
                  <a:pt x="964209" y="558943"/>
                </a:lnTo>
                <a:lnTo>
                  <a:pt x="964831" y="556772"/>
                </a:lnTo>
                <a:lnTo>
                  <a:pt x="965453" y="559362"/>
                </a:lnTo>
                <a:lnTo>
                  <a:pt x="966076" y="557038"/>
                </a:lnTo>
                <a:lnTo>
                  <a:pt x="968552" y="559451"/>
                </a:lnTo>
                <a:lnTo>
                  <a:pt x="971651" y="559921"/>
                </a:lnTo>
                <a:lnTo>
                  <a:pt x="972273" y="561433"/>
                </a:lnTo>
                <a:lnTo>
                  <a:pt x="972895" y="559159"/>
                </a:lnTo>
                <a:lnTo>
                  <a:pt x="974127" y="559566"/>
                </a:lnTo>
                <a:lnTo>
                  <a:pt x="974750" y="561179"/>
                </a:lnTo>
                <a:lnTo>
                  <a:pt x="975372" y="560099"/>
                </a:lnTo>
                <a:lnTo>
                  <a:pt x="975994" y="560175"/>
                </a:lnTo>
                <a:lnTo>
                  <a:pt x="977848" y="563160"/>
                </a:lnTo>
                <a:lnTo>
                  <a:pt x="978471" y="560074"/>
                </a:lnTo>
                <a:lnTo>
                  <a:pt x="979093" y="560848"/>
                </a:lnTo>
                <a:lnTo>
                  <a:pt x="980338" y="563134"/>
                </a:lnTo>
                <a:lnTo>
                  <a:pt x="980947" y="560544"/>
                </a:lnTo>
                <a:lnTo>
                  <a:pt x="981570" y="561610"/>
                </a:lnTo>
                <a:lnTo>
                  <a:pt x="982192" y="563007"/>
                </a:lnTo>
                <a:lnTo>
                  <a:pt x="982814" y="561255"/>
                </a:lnTo>
                <a:lnTo>
                  <a:pt x="983436" y="560455"/>
                </a:lnTo>
                <a:lnTo>
                  <a:pt x="984046" y="567148"/>
                </a:lnTo>
                <a:lnTo>
                  <a:pt x="984668" y="562944"/>
                </a:lnTo>
                <a:lnTo>
                  <a:pt x="986535" y="560696"/>
                </a:lnTo>
                <a:lnTo>
                  <a:pt x="987158" y="560429"/>
                </a:lnTo>
                <a:lnTo>
                  <a:pt x="987767" y="562461"/>
                </a:lnTo>
                <a:lnTo>
                  <a:pt x="989012" y="561852"/>
                </a:lnTo>
                <a:lnTo>
                  <a:pt x="989634" y="561928"/>
                </a:lnTo>
                <a:lnTo>
                  <a:pt x="991488" y="558905"/>
                </a:lnTo>
                <a:lnTo>
                  <a:pt x="993355" y="559680"/>
                </a:lnTo>
                <a:lnTo>
                  <a:pt x="993977" y="558943"/>
                </a:lnTo>
                <a:lnTo>
                  <a:pt x="994600" y="560099"/>
                </a:lnTo>
                <a:lnTo>
                  <a:pt x="997699" y="560226"/>
                </a:lnTo>
                <a:lnTo>
                  <a:pt x="1000175" y="562931"/>
                </a:lnTo>
                <a:lnTo>
                  <a:pt x="1000797" y="562093"/>
                </a:lnTo>
                <a:lnTo>
                  <a:pt x="1001420" y="564709"/>
                </a:lnTo>
                <a:lnTo>
                  <a:pt x="1002029" y="561293"/>
                </a:lnTo>
                <a:lnTo>
                  <a:pt x="1002652" y="562957"/>
                </a:lnTo>
                <a:lnTo>
                  <a:pt x="1005141" y="563655"/>
                </a:lnTo>
                <a:lnTo>
                  <a:pt x="1006373" y="560048"/>
                </a:lnTo>
                <a:lnTo>
                  <a:pt x="1006995" y="560531"/>
                </a:lnTo>
                <a:lnTo>
                  <a:pt x="1007617" y="560137"/>
                </a:lnTo>
                <a:lnTo>
                  <a:pt x="1008240" y="563769"/>
                </a:lnTo>
                <a:lnTo>
                  <a:pt x="1008849" y="562614"/>
                </a:lnTo>
                <a:lnTo>
                  <a:pt x="1011338" y="559743"/>
                </a:lnTo>
                <a:lnTo>
                  <a:pt x="1011961" y="561153"/>
                </a:lnTo>
                <a:lnTo>
                  <a:pt x="1012570" y="559540"/>
                </a:lnTo>
                <a:lnTo>
                  <a:pt x="1015682" y="558207"/>
                </a:lnTo>
                <a:lnTo>
                  <a:pt x="1016291" y="559312"/>
                </a:lnTo>
                <a:lnTo>
                  <a:pt x="1016914" y="557013"/>
                </a:lnTo>
                <a:lnTo>
                  <a:pt x="1017536" y="559451"/>
                </a:lnTo>
                <a:lnTo>
                  <a:pt x="1018158" y="558677"/>
                </a:lnTo>
                <a:lnTo>
                  <a:pt x="1018781" y="555413"/>
                </a:lnTo>
                <a:lnTo>
                  <a:pt x="1020635" y="558740"/>
                </a:lnTo>
                <a:lnTo>
                  <a:pt x="1021257" y="560671"/>
                </a:lnTo>
                <a:lnTo>
                  <a:pt x="1021879" y="558474"/>
                </a:lnTo>
                <a:lnTo>
                  <a:pt x="1022502" y="557089"/>
                </a:lnTo>
                <a:lnTo>
                  <a:pt x="1024978" y="561699"/>
                </a:lnTo>
                <a:lnTo>
                  <a:pt x="1026223" y="560061"/>
                </a:lnTo>
                <a:lnTo>
                  <a:pt x="1028077" y="561966"/>
                </a:lnTo>
                <a:lnTo>
                  <a:pt x="1028699" y="562195"/>
                </a:lnTo>
                <a:lnTo>
                  <a:pt x="1029944" y="566474"/>
                </a:lnTo>
                <a:lnTo>
                  <a:pt x="1030554" y="564074"/>
                </a:lnTo>
                <a:lnTo>
                  <a:pt x="1031798" y="563084"/>
                </a:lnTo>
                <a:lnTo>
                  <a:pt x="1033043" y="566411"/>
                </a:lnTo>
                <a:lnTo>
                  <a:pt x="1033652" y="565370"/>
                </a:lnTo>
                <a:lnTo>
                  <a:pt x="1034897" y="564519"/>
                </a:lnTo>
                <a:lnTo>
                  <a:pt x="1035519" y="561217"/>
                </a:lnTo>
                <a:lnTo>
                  <a:pt x="1036142" y="569319"/>
                </a:lnTo>
                <a:lnTo>
                  <a:pt x="1036764" y="563312"/>
                </a:lnTo>
                <a:lnTo>
                  <a:pt x="1037996" y="565344"/>
                </a:lnTo>
                <a:lnTo>
                  <a:pt x="1038618" y="560378"/>
                </a:lnTo>
                <a:lnTo>
                  <a:pt x="1039240" y="569103"/>
                </a:lnTo>
                <a:lnTo>
                  <a:pt x="1039863" y="560874"/>
                </a:lnTo>
                <a:lnTo>
                  <a:pt x="1040485" y="563439"/>
                </a:lnTo>
                <a:lnTo>
                  <a:pt x="1042339" y="558880"/>
                </a:lnTo>
                <a:lnTo>
                  <a:pt x="1044816" y="559629"/>
                </a:lnTo>
                <a:lnTo>
                  <a:pt x="1055357" y="562030"/>
                </a:lnTo>
                <a:lnTo>
                  <a:pt x="1055979" y="560556"/>
                </a:lnTo>
                <a:lnTo>
                  <a:pt x="1056601" y="563757"/>
                </a:lnTo>
                <a:lnTo>
                  <a:pt x="1057224" y="560899"/>
                </a:lnTo>
                <a:lnTo>
                  <a:pt x="1057846" y="560290"/>
                </a:lnTo>
                <a:lnTo>
                  <a:pt x="1058456" y="561026"/>
                </a:lnTo>
                <a:lnTo>
                  <a:pt x="1059700" y="563020"/>
                </a:lnTo>
                <a:lnTo>
                  <a:pt x="1060945" y="559375"/>
                </a:lnTo>
                <a:lnTo>
                  <a:pt x="1061567" y="560378"/>
                </a:lnTo>
                <a:lnTo>
                  <a:pt x="1062177" y="560239"/>
                </a:lnTo>
                <a:lnTo>
                  <a:pt x="1062799" y="562423"/>
                </a:lnTo>
                <a:lnTo>
                  <a:pt x="1063421" y="559947"/>
                </a:lnTo>
                <a:lnTo>
                  <a:pt x="1065288" y="560086"/>
                </a:lnTo>
                <a:lnTo>
                  <a:pt x="1067765" y="558524"/>
                </a:lnTo>
                <a:lnTo>
                  <a:pt x="1068387" y="559375"/>
                </a:lnTo>
                <a:lnTo>
                  <a:pt x="1070241" y="558131"/>
                </a:lnTo>
                <a:lnTo>
                  <a:pt x="1070863" y="555489"/>
                </a:lnTo>
                <a:lnTo>
                  <a:pt x="1071486" y="558816"/>
                </a:lnTo>
                <a:lnTo>
                  <a:pt x="1072108" y="555286"/>
                </a:lnTo>
                <a:lnTo>
                  <a:pt x="1073962" y="558740"/>
                </a:lnTo>
                <a:lnTo>
                  <a:pt x="1075829" y="557419"/>
                </a:lnTo>
                <a:lnTo>
                  <a:pt x="1076439" y="557165"/>
                </a:lnTo>
                <a:lnTo>
                  <a:pt x="1077683" y="558893"/>
                </a:lnTo>
                <a:lnTo>
                  <a:pt x="1078928" y="553863"/>
                </a:lnTo>
                <a:lnTo>
                  <a:pt x="1079550" y="556975"/>
                </a:lnTo>
                <a:lnTo>
                  <a:pt x="1080160" y="557203"/>
                </a:lnTo>
                <a:lnTo>
                  <a:pt x="1080782" y="560594"/>
                </a:lnTo>
                <a:lnTo>
                  <a:pt x="1081404" y="558969"/>
                </a:lnTo>
                <a:lnTo>
                  <a:pt x="1082027" y="554181"/>
                </a:lnTo>
                <a:lnTo>
                  <a:pt x="1082649" y="559045"/>
                </a:lnTo>
                <a:lnTo>
                  <a:pt x="1083259" y="555806"/>
                </a:lnTo>
                <a:lnTo>
                  <a:pt x="1083881" y="559312"/>
                </a:lnTo>
                <a:lnTo>
                  <a:pt x="1084503" y="555451"/>
                </a:lnTo>
                <a:lnTo>
                  <a:pt x="1085126" y="556060"/>
                </a:lnTo>
                <a:lnTo>
                  <a:pt x="1085748" y="559159"/>
                </a:lnTo>
                <a:lnTo>
                  <a:pt x="1086370" y="558753"/>
                </a:lnTo>
                <a:lnTo>
                  <a:pt x="1087602" y="554994"/>
                </a:lnTo>
                <a:lnTo>
                  <a:pt x="1088847" y="558689"/>
                </a:lnTo>
                <a:lnTo>
                  <a:pt x="1089469" y="552250"/>
                </a:lnTo>
                <a:lnTo>
                  <a:pt x="1090091" y="556695"/>
                </a:lnTo>
                <a:lnTo>
                  <a:pt x="1090701" y="555654"/>
                </a:lnTo>
                <a:lnTo>
                  <a:pt x="1091323" y="561801"/>
                </a:lnTo>
                <a:lnTo>
                  <a:pt x="1091945" y="557407"/>
                </a:lnTo>
                <a:lnTo>
                  <a:pt x="1093812" y="557394"/>
                </a:lnTo>
                <a:lnTo>
                  <a:pt x="1094422" y="553101"/>
                </a:lnTo>
                <a:lnTo>
                  <a:pt x="1095044" y="557572"/>
                </a:lnTo>
                <a:lnTo>
                  <a:pt x="1096289" y="559528"/>
                </a:lnTo>
                <a:lnTo>
                  <a:pt x="1096911" y="555717"/>
                </a:lnTo>
                <a:lnTo>
                  <a:pt x="1097521" y="559032"/>
                </a:lnTo>
                <a:lnTo>
                  <a:pt x="1098143" y="557978"/>
                </a:lnTo>
                <a:lnTo>
                  <a:pt x="1098765" y="558969"/>
                </a:lnTo>
                <a:lnTo>
                  <a:pt x="1100010" y="559782"/>
                </a:lnTo>
                <a:lnTo>
                  <a:pt x="1102487" y="560785"/>
                </a:lnTo>
                <a:lnTo>
                  <a:pt x="1103109" y="559858"/>
                </a:lnTo>
                <a:lnTo>
                  <a:pt x="1104963" y="566703"/>
                </a:lnTo>
                <a:lnTo>
                  <a:pt x="1106830" y="560569"/>
                </a:lnTo>
                <a:lnTo>
                  <a:pt x="1108684" y="563020"/>
                </a:lnTo>
                <a:lnTo>
                  <a:pt x="1109306" y="560455"/>
                </a:lnTo>
                <a:lnTo>
                  <a:pt x="1109929" y="566284"/>
                </a:lnTo>
                <a:lnTo>
                  <a:pt x="1110551" y="560302"/>
                </a:lnTo>
                <a:lnTo>
                  <a:pt x="1111783" y="561852"/>
                </a:lnTo>
                <a:lnTo>
                  <a:pt x="1112405" y="560353"/>
                </a:lnTo>
                <a:lnTo>
                  <a:pt x="1113028" y="561217"/>
                </a:lnTo>
                <a:lnTo>
                  <a:pt x="1113650" y="562296"/>
                </a:lnTo>
                <a:lnTo>
                  <a:pt x="1115504" y="559896"/>
                </a:lnTo>
                <a:lnTo>
                  <a:pt x="1123569" y="559617"/>
                </a:lnTo>
                <a:lnTo>
                  <a:pt x="1125435" y="559959"/>
                </a:lnTo>
                <a:lnTo>
                  <a:pt x="1128534" y="559858"/>
                </a:lnTo>
                <a:lnTo>
                  <a:pt x="1129157" y="561344"/>
                </a:lnTo>
                <a:lnTo>
                  <a:pt x="1129766" y="559731"/>
                </a:lnTo>
                <a:lnTo>
                  <a:pt x="1131011" y="558067"/>
                </a:lnTo>
                <a:lnTo>
                  <a:pt x="1132255" y="561953"/>
                </a:lnTo>
                <a:lnTo>
                  <a:pt x="1132865" y="559540"/>
                </a:lnTo>
                <a:lnTo>
                  <a:pt x="1137208" y="556238"/>
                </a:lnTo>
                <a:lnTo>
                  <a:pt x="1137831" y="559020"/>
                </a:lnTo>
                <a:lnTo>
                  <a:pt x="1138453" y="558512"/>
                </a:lnTo>
                <a:lnTo>
                  <a:pt x="1139075" y="556530"/>
                </a:lnTo>
                <a:lnTo>
                  <a:pt x="1140307" y="559185"/>
                </a:lnTo>
                <a:lnTo>
                  <a:pt x="1140929" y="555375"/>
                </a:lnTo>
                <a:lnTo>
                  <a:pt x="1141552" y="556022"/>
                </a:lnTo>
                <a:lnTo>
                  <a:pt x="1142174" y="557089"/>
                </a:lnTo>
                <a:lnTo>
                  <a:pt x="1142796" y="556645"/>
                </a:lnTo>
                <a:lnTo>
                  <a:pt x="1143419" y="555641"/>
                </a:lnTo>
                <a:lnTo>
                  <a:pt x="1144651" y="559489"/>
                </a:lnTo>
                <a:lnTo>
                  <a:pt x="1145273" y="557826"/>
                </a:lnTo>
                <a:lnTo>
                  <a:pt x="1147749" y="560912"/>
                </a:lnTo>
                <a:lnTo>
                  <a:pt x="1150848" y="560582"/>
                </a:lnTo>
                <a:lnTo>
                  <a:pt x="1154569" y="561395"/>
                </a:lnTo>
                <a:lnTo>
                  <a:pt x="1155192" y="564722"/>
                </a:lnTo>
                <a:lnTo>
                  <a:pt x="1156436" y="559705"/>
                </a:lnTo>
                <a:lnTo>
                  <a:pt x="1157059" y="560328"/>
                </a:lnTo>
                <a:lnTo>
                  <a:pt x="1162012" y="557203"/>
                </a:lnTo>
                <a:lnTo>
                  <a:pt x="1162634" y="560556"/>
                </a:lnTo>
                <a:lnTo>
                  <a:pt x="1163256" y="555476"/>
                </a:lnTo>
                <a:lnTo>
                  <a:pt x="1163878" y="557724"/>
                </a:lnTo>
                <a:lnTo>
                  <a:pt x="1164501" y="558677"/>
                </a:lnTo>
                <a:lnTo>
                  <a:pt x="1165733" y="552225"/>
                </a:lnTo>
                <a:lnTo>
                  <a:pt x="1166355" y="558359"/>
                </a:lnTo>
                <a:lnTo>
                  <a:pt x="1166977" y="553889"/>
                </a:lnTo>
                <a:lnTo>
                  <a:pt x="1168831" y="558969"/>
                </a:lnTo>
                <a:lnTo>
                  <a:pt x="1169454" y="558232"/>
                </a:lnTo>
                <a:lnTo>
                  <a:pt x="1170076" y="556543"/>
                </a:lnTo>
                <a:lnTo>
                  <a:pt x="1171321" y="559210"/>
                </a:lnTo>
                <a:lnTo>
                  <a:pt x="1171930" y="558918"/>
                </a:lnTo>
                <a:lnTo>
                  <a:pt x="1173797" y="560074"/>
                </a:lnTo>
                <a:lnTo>
                  <a:pt x="1174419" y="559197"/>
                </a:lnTo>
                <a:lnTo>
                  <a:pt x="1175042" y="559743"/>
                </a:lnTo>
                <a:lnTo>
                  <a:pt x="1177518" y="562271"/>
                </a:lnTo>
                <a:lnTo>
                  <a:pt x="1178141" y="560124"/>
                </a:lnTo>
                <a:lnTo>
                  <a:pt x="1185583" y="557965"/>
                </a:lnTo>
                <a:lnTo>
                  <a:pt x="1186192" y="555286"/>
                </a:lnTo>
                <a:lnTo>
                  <a:pt x="1186815" y="556975"/>
                </a:lnTo>
                <a:lnTo>
                  <a:pt x="1188059" y="559464"/>
                </a:lnTo>
                <a:lnTo>
                  <a:pt x="1188682" y="558054"/>
                </a:lnTo>
                <a:lnTo>
                  <a:pt x="1189304" y="557991"/>
                </a:lnTo>
                <a:lnTo>
                  <a:pt x="1189913" y="559375"/>
                </a:lnTo>
                <a:lnTo>
                  <a:pt x="1191158" y="554828"/>
                </a:lnTo>
                <a:lnTo>
                  <a:pt x="1192403" y="560213"/>
                </a:lnTo>
                <a:lnTo>
                  <a:pt x="1193025" y="557648"/>
                </a:lnTo>
                <a:lnTo>
                  <a:pt x="1193635" y="559845"/>
                </a:lnTo>
                <a:lnTo>
                  <a:pt x="1194257" y="559604"/>
                </a:lnTo>
                <a:lnTo>
                  <a:pt x="1194879" y="560963"/>
                </a:lnTo>
                <a:lnTo>
                  <a:pt x="1195502" y="560480"/>
                </a:lnTo>
                <a:lnTo>
                  <a:pt x="1196733" y="558346"/>
                </a:lnTo>
                <a:lnTo>
                  <a:pt x="1197356" y="561775"/>
                </a:lnTo>
                <a:lnTo>
                  <a:pt x="1198600" y="560709"/>
                </a:lnTo>
                <a:lnTo>
                  <a:pt x="1200455" y="567249"/>
                </a:lnTo>
                <a:lnTo>
                  <a:pt x="1202944" y="560810"/>
                </a:lnTo>
                <a:lnTo>
                  <a:pt x="1204798" y="565598"/>
                </a:lnTo>
                <a:lnTo>
                  <a:pt x="1206043" y="559439"/>
                </a:lnTo>
                <a:lnTo>
                  <a:pt x="1206665" y="560010"/>
                </a:lnTo>
                <a:lnTo>
                  <a:pt x="1207274" y="561737"/>
                </a:lnTo>
                <a:lnTo>
                  <a:pt x="1207897" y="560239"/>
                </a:lnTo>
                <a:lnTo>
                  <a:pt x="1208519" y="554155"/>
                </a:lnTo>
                <a:lnTo>
                  <a:pt x="1209764" y="562347"/>
                </a:lnTo>
                <a:lnTo>
                  <a:pt x="1210386" y="559388"/>
                </a:lnTo>
                <a:lnTo>
                  <a:pt x="1211618" y="560467"/>
                </a:lnTo>
                <a:lnTo>
                  <a:pt x="1212240" y="559909"/>
                </a:lnTo>
                <a:lnTo>
                  <a:pt x="1214717" y="558727"/>
                </a:lnTo>
                <a:lnTo>
                  <a:pt x="1215339" y="555756"/>
                </a:lnTo>
                <a:lnTo>
                  <a:pt x="1215961" y="557800"/>
                </a:lnTo>
                <a:lnTo>
                  <a:pt x="1217828" y="560734"/>
                </a:lnTo>
                <a:lnTo>
                  <a:pt x="1218438" y="558016"/>
                </a:lnTo>
                <a:lnTo>
                  <a:pt x="1219060" y="558727"/>
                </a:lnTo>
                <a:lnTo>
                  <a:pt x="1221537" y="563465"/>
                </a:lnTo>
                <a:lnTo>
                  <a:pt x="1222159" y="562550"/>
                </a:lnTo>
                <a:lnTo>
                  <a:pt x="1223403" y="560277"/>
                </a:lnTo>
                <a:lnTo>
                  <a:pt x="1224026" y="562296"/>
                </a:lnTo>
                <a:lnTo>
                  <a:pt x="1224648" y="561725"/>
                </a:lnTo>
                <a:lnTo>
                  <a:pt x="1225258" y="555997"/>
                </a:lnTo>
                <a:lnTo>
                  <a:pt x="1227125" y="565230"/>
                </a:lnTo>
                <a:lnTo>
                  <a:pt x="1227747" y="565065"/>
                </a:lnTo>
                <a:lnTo>
                  <a:pt x="1228369" y="562703"/>
                </a:lnTo>
                <a:lnTo>
                  <a:pt x="1229601" y="563465"/>
                </a:lnTo>
                <a:lnTo>
                  <a:pt x="1230846" y="561471"/>
                </a:lnTo>
                <a:lnTo>
                  <a:pt x="1233322" y="542205"/>
                </a:lnTo>
                <a:lnTo>
                  <a:pt x="1233944" y="560074"/>
                </a:lnTo>
                <a:lnTo>
                  <a:pt x="1235189" y="557267"/>
                </a:lnTo>
                <a:lnTo>
                  <a:pt x="1236421" y="544719"/>
                </a:lnTo>
                <a:lnTo>
                  <a:pt x="1237666" y="555997"/>
                </a:lnTo>
                <a:lnTo>
                  <a:pt x="1238288" y="550638"/>
                </a:lnTo>
                <a:lnTo>
                  <a:pt x="1239520" y="552974"/>
                </a:lnTo>
                <a:lnTo>
                  <a:pt x="1241387" y="560010"/>
                </a:lnTo>
                <a:lnTo>
                  <a:pt x="1242009" y="558766"/>
                </a:lnTo>
                <a:lnTo>
                  <a:pt x="1245108" y="569395"/>
                </a:lnTo>
                <a:lnTo>
                  <a:pt x="1246352" y="558943"/>
                </a:lnTo>
                <a:lnTo>
                  <a:pt x="1246975" y="565598"/>
                </a:lnTo>
                <a:lnTo>
                  <a:pt x="1247584" y="563236"/>
                </a:lnTo>
                <a:lnTo>
                  <a:pt x="1248829" y="572024"/>
                </a:lnTo>
                <a:lnTo>
                  <a:pt x="1249451" y="563566"/>
                </a:lnTo>
                <a:lnTo>
                  <a:pt x="1250074" y="568989"/>
                </a:lnTo>
                <a:lnTo>
                  <a:pt x="1250683" y="570272"/>
                </a:lnTo>
                <a:lnTo>
                  <a:pt x="1251928" y="562055"/>
                </a:lnTo>
                <a:lnTo>
                  <a:pt x="1252550" y="564239"/>
                </a:lnTo>
                <a:lnTo>
                  <a:pt x="1253172" y="572190"/>
                </a:lnTo>
                <a:lnTo>
                  <a:pt x="1253795" y="566589"/>
                </a:lnTo>
                <a:lnTo>
                  <a:pt x="1255649" y="560899"/>
                </a:lnTo>
                <a:lnTo>
                  <a:pt x="1256271" y="565281"/>
                </a:lnTo>
                <a:lnTo>
                  <a:pt x="1256893" y="562131"/>
                </a:lnTo>
                <a:lnTo>
                  <a:pt x="1258748" y="559591"/>
                </a:lnTo>
                <a:lnTo>
                  <a:pt x="1259370" y="563350"/>
                </a:lnTo>
                <a:lnTo>
                  <a:pt x="1259992" y="559096"/>
                </a:lnTo>
                <a:lnTo>
                  <a:pt x="1260615" y="563198"/>
                </a:lnTo>
                <a:lnTo>
                  <a:pt x="1261237" y="562169"/>
                </a:lnTo>
                <a:lnTo>
                  <a:pt x="1261846" y="555362"/>
                </a:lnTo>
                <a:lnTo>
                  <a:pt x="1263091" y="555959"/>
                </a:lnTo>
                <a:lnTo>
                  <a:pt x="1264336" y="562753"/>
                </a:lnTo>
                <a:lnTo>
                  <a:pt x="1264945" y="546688"/>
                </a:lnTo>
                <a:lnTo>
                  <a:pt x="1265568" y="558753"/>
                </a:lnTo>
                <a:lnTo>
                  <a:pt x="1266812" y="555883"/>
                </a:lnTo>
                <a:lnTo>
                  <a:pt x="1267434" y="557394"/>
                </a:lnTo>
                <a:lnTo>
                  <a:pt x="1268666" y="560582"/>
                </a:lnTo>
                <a:lnTo>
                  <a:pt x="1269289" y="558588"/>
                </a:lnTo>
                <a:lnTo>
                  <a:pt x="1269911" y="559705"/>
                </a:lnTo>
                <a:lnTo>
                  <a:pt x="1270533" y="562614"/>
                </a:lnTo>
                <a:lnTo>
                  <a:pt x="1271156" y="555971"/>
                </a:lnTo>
                <a:lnTo>
                  <a:pt x="1271778" y="560366"/>
                </a:lnTo>
                <a:lnTo>
                  <a:pt x="1272387" y="563122"/>
                </a:lnTo>
                <a:lnTo>
                  <a:pt x="1273010" y="554460"/>
                </a:lnTo>
                <a:lnTo>
                  <a:pt x="1273632" y="561293"/>
                </a:lnTo>
                <a:lnTo>
                  <a:pt x="1274254" y="560226"/>
                </a:lnTo>
                <a:lnTo>
                  <a:pt x="1274877" y="560633"/>
                </a:lnTo>
                <a:lnTo>
                  <a:pt x="1277975" y="562893"/>
                </a:lnTo>
                <a:lnTo>
                  <a:pt x="1278598" y="555870"/>
                </a:lnTo>
                <a:lnTo>
                  <a:pt x="1279830" y="556022"/>
                </a:lnTo>
                <a:lnTo>
                  <a:pt x="1281074" y="559197"/>
                </a:lnTo>
                <a:lnTo>
                  <a:pt x="1281697" y="558537"/>
                </a:lnTo>
                <a:lnTo>
                  <a:pt x="1284173" y="556746"/>
                </a:lnTo>
                <a:lnTo>
                  <a:pt x="1284795" y="560302"/>
                </a:lnTo>
                <a:lnTo>
                  <a:pt x="1285418" y="556924"/>
                </a:lnTo>
                <a:lnTo>
                  <a:pt x="1286040" y="557140"/>
                </a:lnTo>
                <a:lnTo>
                  <a:pt x="1287894" y="560036"/>
                </a:lnTo>
                <a:lnTo>
                  <a:pt x="1290371" y="559439"/>
                </a:lnTo>
                <a:lnTo>
                  <a:pt x="1292238" y="562461"/>
                </a:lnTo>
                <a:lnTo>
                  <a:pt x="1292860" y="559108"/>
                </a:lnTo>
                <a:lnTo>
                  <a:pt x="1293470" y="570399"/>
                </a:lnTo>
                <a:lnTo>
                  <a:pt x="1294092" y="564087"/>
                </a:lnTo>
                <a:lnTo>
                  <a:pt x="1294714" y="562093"/>
                </a:lnTo>
                <a:lnTo>
                  <a:pt x="1295336" y="565154"/>
                </a:lnTo>
                <a:lnTo>
                  <a:pt x="1297191" y="560556"/>
                </a:lnTo>
                <a:lnTo>
                  <a:pt x="1297813" y="562474"/>
                </a:lnTo>
                <a:lnTo>
                  <a:pt x="1298435" y="559401"/>
                </a:lnTo>
                <a:lnTo>
                  <a:pt x="1299058" y="559718"/>
                </a:lnTo>
                <a:lnTo>
                  <a:pt x="1300289" y="561077"/>
                </a:lnTo>
                <a:lnTo>
                  <a:pt x="1300912" y="560455"/>
                </a:lnTo>
                <a:lnTo>
                  <a:pt x="1303401" y="559388"/>
                </a:lnTo>
                <a:lnTo>
                  <a:pt x="1304011" y="560074"/>
                </a:lnTo>
                <a:lnTo>
                  <a:pt x="1304633" y="558054"/>
                </a:lnTo>
                <a:lnTo>
                  <a:pt x="1305877" y="558740"/>
                </a:lnTo>
                <a:lnTo>
                  <a:pt x="1314552" y="559896"/>
                </a:lnTo>
                <a:lnTo>
                  <a:pt x="1315174" y="558512"/>
                </a:lnTo>
                <a:lnTo>
                  <a:pt x="1315796" y="559286"/>
                </a:lnTo>
                <a:lnTo>
                  <a:pt x="1325715" y="559007"/>
                </a:lnTo>
                <a:lnTo>
                  <a:pt x="1326959" y="554981"/>
                </a:lnTo>
                <a:lnTo>
                  <a:pt x="1328204" y="558702"/>
                </a:lnTo>
                <a:lnTo>
                  <a:pt x="1328814" y="558232"/>
                </a:lnTo>
                <a:lnTo>
                  <a:pt x="1329436" y="558842"/>
                </a:lnTo>
                <a:lnTo>
                  <a:pt x="1330058" y="552708"/>
                </a:lnTo>
                <a:lnTo>
                  <a:pt x="1330681" y="563503"/>
                </a:lnTo>
                <a:lnTo>
                  <a:pt x="1331303" y="558359"/>
                </a:lnTo>
                <a:lnTo>
                  <a:pt x="1331925" y="547958"/>
                </a:lnTo>
                <a:lnTo>
                  <a:pt x="1332535" y="556073"/>
                </a:lnTo>
                <a:lnTo>
                  <a:pt x="1335024" y="547971"/>
                </a:lnTo>
                <a:lnTo>
                  <a:pt x="1335646" y="556098"/>
                </a:lnTo>
                <a:lnTo>
                  <a:pt x="1336878" y="554168"/>
                </a:lnTo>
                <a:lnTo>
                  <a:pt x="1339977" y="559540"/>
                </a:lnTo>
                <a:lnTo>
                  <a:pt x="1340599" y="557026"/>
                </a:lnTo>
                <a:lnTo>
                  <a:pt x="1343698" y="568164"/>
                </a:lnTo>
                <a:lnTo>
                  <a:pt x="1344943" y="564976"/>
                </a:lnTo>
                <a:lnTo>
                  <a:pt x="1345565" y="569980"/>
                </a:lnTo>
                <a:lnTo>
                  <a:pt x="1346187" y="565751"/>
                </a:lnTo>
                <a:lnTo>
                  <a:pt x="1347419" y="565763"/>
                </a:lnTo>
                <a:lnTo>
                  <a:pt x="1348042" y="566347"/>
                </a:lnTo>
                <a:lnTo>
                  <a:pt x="1348664" y="564938"/>
                </a:lnTo>
                <a:lnTo>
                  <a:pt x="1349286" y="569065"/>
                </a:lnTo>
                <a:lnTo>
                  <a:pt x="1349896" y="568786"/>
                </a:lnTo>
                <a:lnTo>
                  <a:pt x="1351763" y="563071"/>
                </a:lnTo>
                <a:lnTo>
                  <a:pt x="1352385" y="565560"/>
                </a:lnTo>
                <a:lnTo>
                  <a:pt x="1354239" y="560734"/>
                </a:lnTo>
                <a:lnTo>
                  <a:pt x="1355484" y="561966"/>
                </a:lnTo>
                <a:lnTo>
                  <a:pt x="1356106" y="561102"/>
                </a:lnTo>
                <a:lnTo>
                  <a:pt x="1358583" y="558753"/>
                </a:lnTo>
                <a:lnTo>
                  <a:pt x="1361059" y="559210"/>
                </a:lnTo>
                <a:lnTo>
                  <a:pt x="1364158" y="553584"/>
                </a:lnTo>
                <a:lnTo>
                  <a:pt x="1364780" y="554181"/>
                </a:lnTo>
                <a:lnTo>
                  <a:pt x="1365402" y="559350"/>
                </a:lnTo>
                <a:lnTo>
                  <a:pt x="1366025" y="555667"/>
                </a:lnTo>
                <a:lnTo>
                  <a:pt x="1366647" y="555895"/>
                </a:lnTo>
                <a:lnTo>
                  <a:pt x="1367879" y="558626"/>
                </a:lnTo>
                <a:lnTo>
                  <a:pt x="1369746" y="552377"/>
                </a:lnTo>
                <a:lnTo>
                  <a:pt x="1372222" y="559032"/>
                </a:lnTo>
                <a:lnTo>
                  <a:pt x="1374089" y="556645"/>
                </a:lnTo>
                <a:lnTo>
                  <a:pt x="1374699" y="557051"/>
                </a:lnTo>
                <a:lnTo>
                  <a:pt x="1377810" y="559489"/>
                </a:lnTo>
                <a:lnTo>
                  <a:pt x="1378420" y="557521"/>
                </a:lnTo>
                <a:lnTo>
                  <a:pt x="1379042" y="558562"/>
                </a:lnTo>
                <a:lnTo>
                  <a:pt x="1381531" y="559121"/>
                </a:lnTo>
                <a:lnTo>
                  <a:pt x="1383386" y="559032"/>
                </a:lnTo>
                <a:lnTo>
                  <a:pt x="1385253" y="560823"/>
                </a:lnTo>
                <a:lnTo>
                  <a:pt x="1385862" y="559807"/>
                </a:lnTo>
                <a:lnTo>
                  <a:pt x="1389583" y="560683"/>
                </a:lnTo>
                <a:lnTo>
                  <a:pt x="1390206" y="559921"/>
                </a:lnTo>
                <a:lnTo>
                  <a:pt x="1390828" y="560747"/>
                </a:lnTo>
                <a:lnTo>
                  <a:pt x="1392682" y="560213"/>
                </a:lnTo>
                <a:lnTo>
                  <a:pt x="1400124" y="558880"/>
                </a:lnTo>
                <a:lnTo>
                  <a:pt x="1400747" y="558918"/>
                </a:lnTo>
                <a:lnTo>
                  <a:pt x="1401369" y="556835"/>
                </a:lnTo>
                <a:lnTo>
                  <a:pt x="1401991" y="559388"/>
                </a:lnTo>
                <a:lnTo>
                  <a:pt x="1402614" y="558689"/>
                </a:lnTo>
                <a:lnTo>
                  <a:pt x="1403223" y="557407"/>
                </a:lnTo>
                <a:lnTo>
                  <a:pt x="1403845" y="558753"/>
                </a:lnTo>
                <a:lnTo>
                  <a:pt x="1405090" y="559299"/>
                </a:lnTo>
                <a:lnTo>
                  <a:pt x="1405712" y="557534"/>
                </a:lnTo>
                <a:lnTo>
                  <a:pt x="1406335" y="559197"/>
                </a:lnTo>
                <a:lnTo>
                  <a:pt x="1407567" y="559680"/>
                </a:lnTo>
                <a:lnTo>
                  <a:pt x="1409433" y="562271"/>
                </a:lnTo>
                <a:lnTo>
                  <a:pt x="1410056" y="561306"/>
                </a:lnTo>
                <a:lnTo>
                  <a:pt x="1410665" y="562118"/>
                </a:lnTo>
                <a:lnTo>
                  <a:pt x="1411288" y="561598"/>
                </a:lnTo>
                <a:lnTo>
                  <a:pt x="1411910" y="561217"/>
                </a:lnTo>
                <a:lnTo>
                  <a:pt x="1412532" y="572444"/>
                </a:lnTo>
                <a:lnTo>
                  <a:pt x="1413155" y="563160"/>
                </a:lnTo>
                <a:lnTo>
                  <a:pt x="1415631" y="566665"/>
                </a:lnTo>
                <a:lnTo>
                  <a:pt x="1417485" y="560988"/>
                </a:lnTo>
                <a:lnTo>
                  <a:pt x="1418730" y="567414"/>
                </a:lnTo>
                <a:lnTo>
                  <a:pt x="1419352" y="562753"/>
                </a:lnTo>
                <a:lnTo>
                  <a:pt x="1419974" y="565598"/>
                </a:lnTo>
                <a:lnTo>
                  <a:pt x="1421206" y="564646"/>
                </a:lnTo>
                <a:lnTo>
                  <a:pt x="1423073" y="561928"/>
                </a:lnTo>
                <a:lnTo>
                  <a:pt x="1426172" y="557978"/>
                </a:lnTo>
                <a:lnTo>
                  <a:pt x="1428649" y="559020"/>
                </a:lnTo>
                <a:lnTo>
                  <a:pt x="1429893" y="557915"/>
                </a:lnTo>
                <a:lnTo>
                  <a:pt x="1430515" y="558766"/>
                </a:lnTo>
                <a:lnTo>
                  <a:pt x="1433614" y="560277"/>
                </a:lnTo>
                <a:lnTo>
                  <a:pt x="1435468" y="559515"/>
                </a:lnTo>
                <a:lnTo>
                  <a:pt x="1437335" y="560937"/>
                </a:lnTo>
                <a:lnTo>
                  <a:pt x="1437958" y="560569"/>
                </a:lnTo>
                <a:lnTo>
                  <a:pt x="1438567" y="562309"/>
                </a:lnTo>
                <a:lnTo>
                  <a:pt x="1439812" y="561712"/>
                </a:lnTo>
                <a:lnTo>
                  <a:pt x="1441679" y="563795"/>
                </a:lnTo>
                <a:lnTo>
                  <a:pt x="1442911" y="560175"/>
                </a:lnTo>
                <a:lnTo>
                  <a:pt x="1443533" y="560429"/>
                </a:lnTo>
                <a:lnTo>
                  <a:pt x="1444778" y="563045"/>
                </a:lnTo>
                <a:lnTo>
                  <a:pt x="1445400" y="561915"/>
                </a:lnTo>
                <a:lnTo>
                  <a:pt x="1447254" y="559972"/>
                </a:lnTo>
                <a:lnTo>
                  <a:pt x="1449731" y="559769"/>
                </a:lnTo>
                <a:lnTo>
                  <a:pt x="1455941" y="558778"/>
                </a:lnTo>
                <a:lnTo>
                  <a:pt x="1457795" y="559794"/>
                </a:lnTo>
                <a:lnTo>
                  <a:pt x="1467714" y="562004"/>
                </a:lnTo>
                <a:lnTo>
                  <a:pt x="1468958" y="563884"/>
                </a:lnTo>
                <a:lnTo>
                  <a:pt x="1469581" y="560340"/>
                </a:lnTo>
                <a:lnTo>
                  <a:pt x="1470203" y="564214"/>
                </a:lnTo>
                <a:lnTo>
                  <a:pt x="1470813" y="560518"/>
                </a:lnTo>
                <a:lnTo>
                  <a:pt x="1473911" y="560188"/>
                </a:lnTo>
                <a:lnTo>
                  <a:pt x="1480122" y="559705"/>
                </a:lnTo>
                <a:lnTo>
                  <a:pt x="1483221" y="560086"/>
                </a:lnTo>
                <a:lnTo>
                  <a:pt x="1487564" y="560531"/>
                </a:lnTo>
                <a:lnTo>
                  <a:pt x="1489418" y="561179"/>
                </a:lnTo>
                <a:lnTo>
                  <a:pt x="1490663" y="560023"/>
                </a:lnTo>
                <a:lnTo>
                  <a:pt x="1491285" y="561915"/>
                </a:lnTo>
                <a:lnTo>
                  <a:pt x="1494384" y="561941"/>
                </a:lnTo>
                <a:lnTo>
                  <a:pt x="1496238" y="561318"/>
                </a:lnTo>
                <a:lnTo>
                  <a:pt x="1497483" y="562360"/>
                </a:lnTo>
                <a:lnTo>
                  <a:pt x="1498105" y="560213"/>
                </a:lnTo>
                <a:lnTo>
                  <a:pt x="1498715" y="562664"/>
                </a:lnTo>
                <a:lnTo>
                  <a:pt x="1499959" y="566106"/>
                </a:lnTo>
                <a:lnTo>
                  <a:pt x="1501204" y="564671"/>
                </a:lnTo>
                <a:lnTo>
                  <a:pt x="1502436" y="560544"/>
                </a:lnTo>
                <a:lnTo>
                  <a:pt x="1503058" y="565293"/>
                </a:lnTo>
                <a:lnTo>
                  <a:pt x="1503680" y="563109"/>
                </a:lnTo>
                <a:lnTo>
                  <a:pt x="1505547" y="563325"/>
                </a:lnTo>
                <a:lnTo>
                  <a:pt x="1507401" y="562360"/>
                </a:lnTo>
                <a:lnTo>
                  <a:pt x="1508646" y="560391"/>
                </a:lnTo>
                <a:lnTo>
                  <a:pt x="1509268" y="562550"/>
                </a:lnTo>
                <a:lnTo>
                  <a:pt x="1509878" y="560480"/>
                </a:lnTo>
                <a:lnTo>
                  <a:pt x="1512367" y="559655"/>
                </a:lnTo>
                <a:lnTo>
                  <a:pt x="1514844" y="556086"/>
                </a:lnTo>
                <a:lnTo>
                  <a:pt x="1515466" y="557991"/>
                </a:lnTo>
                <a:lnTo>
                  <a:pt x="1516088" y="557064"/>
                </a:lnTo>
                <a:lnTo>
                  <a:pt x="1516698" y="557165"/>
                </a:lnTo>
                <a:lnTo>
                  <a:pt x="1517320" y="558791"/>
                </a:lnTo>
                <a:lnTo>
                  <a:pt x="1517942" y="549431"/>
                </a:lnTo>
                <a:lnTo>
                  <a:pt x="1518565" y="556302"/>
                </a:lnTo>
                <a:lnTo>
                  <a:pt x="1519187" y="553355"/>
                </a:lnTo>
                <a:lnTo>
                  <a:pt x="1520419" y="554295"/>
                </a:lnTo>
                <a:lnTo>
                  <a:pt x="1521664" y="558727"/>
                </a:lnTo>
                <a:lnTo>
                  <a:pt x="1522286" y="556568"/>
                </a:lnTo>
                <a:lnTo>
                  <a:pt x="1522908" y="553495"/>
                </a:lnTo>
                <a:lnTo>
                  <a:pt x="1523518" y="513566"/>
                </a:lnTo>
                <a:lnTo>
                  <a:pt x="1524762" y="559439"/>
                </a:lnTo>
                <a:lnTo>
                  <a:pt x="1525385" y="554663"/>
                </a:lnTo>
                <a:lnTo>
                  <a:pt x="1526007" y="559451"/>
                </a:lnTo>
                <a:lnTo>
                  <a:pt x="1527239" y="558740"/>
                </a:lnTo>
                <a:lnTo>
                  <a:pt x="1531582" y="560480"/>
                </a:lnTo>
                <a:lnTo>
                  <a:pt x="1533449" y="561687"/>
                </a:lnTo>
                <a:lnTo>
                  <a:pt x="1534071" y="559845"/>
                </a:lnTo>
                <a:lnTo>
                  <a:pt x="1535926" y="563198"/>
                </a:lnTo>
                <a:lnTo>
                  <a:pt x="1537780" y="560378"/>
                </a:lnTo>
                <a:lnTo>
                  <a:pt x="1539025" y="564252"/>
                </a:lnTo>
                <a:lnTo>
                  <a:pt x="1539647" y="562906"/>
                </a:lnTo>
                <a:lnTo>
                  <a:pt x="1541501" y="563427"/>
                </a:lnTo>
                <a:lnTo>
                  <a:pt x="1543368" y="558842"/>
                </a:lnTo>
                <a:lnTo>
                  <a:pt x="1544613" y="563376"/>
                </a:lnTo>
                <a:lnTo>
                  <a:pt x="1545222" y="561801"/>
                </a:lnTo>
                <a:lnTo>
                  <a:pt x="1551432" y="558537"/>
                </a:lnTo>
                <a:lnTo>
                  <a:pt x="1552042" y="560645"/>
                </a:lnTo>
                <a:lnTo>
                  <a:pt x="1553909" y="542014"/>
                </a:lnTo>
                <a:lnTo>
                  <a:pt x="1554531" y="563655"/>
                </a:lnTo>
                <a:lnTo>
                  <a:pt x="1555763" y="562449"/>
                </a:lnTo>
                <a:lnTo>
                  <a:pt x="1556385" y="562880"/>
                </a:lnTo>
                <a:lnTo>
                  <a:pt x="1557008" y="567097"/>
                </a:lnTo>
                <a:lnTo>
                  <a:pt x="1557630" y="565624"/>
                </a:lnTo>
                <a:lnTo>
                  <a:pt x="1558252" y="565776"/>
                </a:lnTo>
                <a:lnTo>
                  <a:pt x="1558875" y="563414"/>
                </a:lnTo>
                <a:lnTo>
                  <a:pt x="1559484" y="566259"/>
                </a:lnTo>
                <a:lnTo>
                  <a:pt x="1560107" y="561153"/>
                </a:lnTo>
                <a:lnTo>
                  <a:pt x="1561351" y="571135"/>
                </a:lnTo>
                <a:lnTo>
                  <a:pt x="1561973" y="568583"/>
                </a:lnTo>
                <a:lnTo>
                  <a:pt x="1562583" y="569789"/>
                </a:lnTo>
                <a:lnTo>
                  <a:pt x="1565072" y="561547"/>
                </a:lnTo>
                <a:lnTo>
                  <a:pt x="1566926" y="561852"/>
                </a:lnTo>
                <a:lnTo>
                  <a:pt x="1569416" y="557699"/>
                </a:lnTo>
                <a:lnTo>
                  <a:pt x="1570648" y="558105"/>
                </a:lnTo>
                <a:lnTo>
                  <a:pt x="1571270" y="553978"/>
                </a:lnTo>
                <a:lnTo>
                  <a:pt x="1571892" y="557229"/>
                </a:lnTo>
                <a:lnTo>
                  <a:pt x="1572514" y="556225"/>
                </a:lnTo>
                <a:lnTo>
                  <a:pt x="1573124" y="559197"/>
                </a:lnTo>
                <a:lnTo>
                  <a:pt x="1573746" y="551958"/>
                </a:lnTo>
                <a:lnTo>
                  <a:pt x="1574991" y="552288"/>
                </a:lnTo>
                <a:lnTo>
                  <a:pt x="1575613" y="558639"/>
                </a:lnTo>
                <a:lnTo>
                  <a:pt x="1576845" y="557369"/>
                </a:lnTo>
                <a:lnTo>
                  <a:pt x="1577467" y="559642"/>
                </a:lnTo>
                <a:lnTo>
                  <a:pt x="1578090" y="559096"/>
                </a:lnTo>
                <a:lnTo>
                  <a:pt x="1578712" y="558740"/>
                </a:lnTo>
                <a:lnTo>
                  <a:pt x="1579334" y="559858"/>
                </a:lnTo>
                <a:lnTo>
                  <a:pt x="1581189" y="559820"/>
                </a:lnTo>
                <a:lnTo>
                  <a:pt x="1581811" y="557623"/>
                </a:lnTo>
                <a:lnTo>
                  <a:pt x="1582433" y="558537"/>
                </a:lnTo>
                <a:lnTo>
                  <a:pt x="1584910" y="563033"/>
                </a:lnTo>
                <a:lnTo>
                  <a:pt x="1586154" y="559985"/>
                </a:lnTo>
                <a:lnTo>
                  <a:pt x="1587386" y="564201"/>
                </a:lnTo>
                <a:lnTo>
                  <a:pt x="1588009" y="563033"/>
                </a:lnTo>
                <a:lnTo>
                  <a:pt x="1589253" y="563490"/>
                </a:lnTo>
                <a:lnTo>
                  <a:pt x="1589875" y="569357"/>
                </a:lnTo>
                <a:lnTo>
                  <a:pt x="1590498" y="562829"/>
                </a:lnTo>
                <a:lnTo>
                  <a:pt x="1591107" y="567008"/>
                </a:lnTo>
                <a:lnTo>
                  <a:pt x="1591730" y="568506"/>
                </a:lnTo>
                <a:lnTo>
                  <a:pt x="1592352" y="561014"/>
                </a:lnTo>
                <a:lnTo>
                  <a:pt x="1592974" y="566640"/>
                </a:lnTo>
                <a:lnTo>
                  <a:pt x="1593597" y="564506"/>
                </a:lnTo>
                <a:lnTo>
                  <a:pt x="1594219" y="567554"/>
                </a:lnTo>
                <a:lnTo>
                  <a:pt x="1594828" y="564468"/>
                </a:lnTo>
                <a:lnTo>
                  <a:pt x="1596695" y="571682"/>
                </a:lnTo>
                <a:lnTo>
                  <a:pt x="1597927" y="561052"/>
                </a:lnTo>
                <a:lnTo>
                  <a:pt x="1599172" y="568913"/>
                </a:lnTo>
                <a:lnTo>
                  <a:pt x="1599794" y="560671"/>
                </a:lnTo>
                <a:lnTo>
                  <a:pt x="1600416" y="564811"/>
                </a:lnTo>
                <a:lnTo>
                  <a:pt x="1601039" y="567211"/>
                </a:lnTo>
                <a:lnTo>
                  <a:pt x="1602893" y="561014"/>
                </a:lnTo>
                <a:lnTo>
                  <a:pt x="1604760" y="560493"/>
                </a:lnTo>
                <a:lnTo>
                  <a:pt x="1608481" y="556988"/>
                </a:lnTo>
                <a:lnTo>
                  <a:pt x="1609091" y="555197"/>
                </a:lnTo>
                <a:lnTo>
                  <a:pt x="1609713" y="557877"/>
                </a:lnTo>
                <a:lnTo>
                  <a:pt x="1611580" y="553851"/>
                </a:lnTo>
                <a:lnTo>
                  <a:pt x="1612812" y="559070"/>
                </a:lnTo>
                <a:lnTo>
                  <a:pt x="1613434" y="555578"/>
                </a:lnTo>
                <a:lnTo>
                  <a:pt x="1614679" y="553990"/>
                </a:lnTo>
                <a:lnTo>
                  <a:pt x="1615910" y="548250"/>
                </a:lnTo>
                <a:lnTo>
                  <a:pt x="1616533" y="550612"/>
                </a:lnTo>
                <a:lnTo>
                  <a:pt x="1617155" y="559083"/>
                </a:lnTo>
                <a:lnTo>
                  <a:pt x="1617777" y="554346"/>
                </a:lnTo>
                <a:lnTo>
                  <a:pt x="1619022" y="556276"/>
                </a:lnTo>
                <a:lnTo>
                  <a:pt x="1620876" y="560048"/>
                </a:lnTo>
                <a:lnTo>
                  <a:pt x="1621498" y="558727"/>
                </a:lnTo>
                <a:lnTo>
                  <a:pt x="1623975" y="566271"/>
                </a:lnTo>
                <a:lnTo>
                  <a:pt x="1625842" y="564887"/>
                </a:lnTo>
                <a:lnTo>
                  <a:pt x="1626451" y="566551"/>
                </a:lnTo>
                <a:lnTo>
                  <a:pt x="1627074" y="560645"/>
                </a:lnTo>
                <a:lnTo>
                  <a:pt x="1627696" y="563769"/>
                </a:lnTo>
                <a:lnTo>
                  <a:pt x="1629563" y="568113"/>
                </a:lnTo>
                <a:lnTo>
                  <a:pt x="1630173" y="566119"/>
                </a:lnTo>
                <a:lnTo>
                  <a:pt x="1630795" y="557394"/>
                </a:lnTo>
                <a:lnTo>
                  <a:pt x="1631417" y="562461"/>
                </a:lnTo>
                <a:lnTo>
                  <a:pt x="1632662" y="561725"/>
                </a:lnTo>
                <a:lnTo>
                  <a:pt x="1633284" y="564468"/>
                </a:lnTo>
                <a:lnTo>
                  <a:pt x="1633894" y="561687"/>
                </a:lnTo>
                <a:lnTo>
                  <a:pt x="1635761" y="560099"/>
                </a:lnTo>
                <a:lnTo>
                  <a:pt x="1636383" y="563122"/>
                </a:lnTo>
                <a:lnTo>
                  <a:pt x="1636993" y="561915"/>
                </a:lnTo>
                <a:lnTo>
                  <a:pt x="1638859" y="561039"/>
                </a:lnTo>
                <a:lnTo>
                  <a:pt x="1640104" y="559642"/>
                </a:lnTo>
                <a:lnTo>
                  <a:pt x="1641958" y="560036"/>
                </a:lnTo>
                <a:lnTo>
                  <a:pt x="1645057" y="559401"/>
                </a:lnTo>
                <a:lnTo>
                  <a:pt x="1646302" y="559197"/>
                </a:lnTo>
                <a:lnTo>
                  <a:pt x="1646924" y="557242"/>
                </a:lnTo>
                <a:lnTo>
                  <a:pt x="1647534" y="559045"/>
                </a:lnTo>
                <a:lnTo>
                  <a:pt x="1648778" y="559274"/>
                </a:lnTo>
                <a:lnTo>
                  <a:pt x="1650645" y="557165"/>
                </a:lnTo>
                <a:lnTo>
                  <a:pt x="1651255" y="559362"/>
                </a:lnTo>
                <a:lnTo>
                  <a:pt x="1651877" y="559134"/>
                </a:lnTo>
                <a:lnTo>
                  <a:pt x="1652499" y="557915"/>
                </a:lnTo>
                <a:lnTo>
                  <a:pt x="1653122" y="559312"/>
                </a:lnTo>
                <a:lnTo>
                  <a:pt x="1653744" y="559096"/>
                </a:lnTo>
                <a:lnTo>
                  <a:pt x="1654976" y="552276"/>
                </a:lnTo>
                <a:lnTo>
                  <a:pt x="1655598" y="555298"/>
                </a:lnTo>
                <a:lnTo>
                  <a:pt x="1656843" y="558943"/>
                </a:lnTo>
                <a:lnTo>
                  <a:pt x="1657465" y="555324"/>
                </a:lnTo>
                <a:lnTo>
                  <a:pt x="1658087" y="556759"/>
                </a:lnTo>
                <a:lnTo>
                  <a:pt x="1659941" y="559108"/>
                </a:lnTo>
                <a:lnTo>
                  <a:pt x="1660564" y="557165"/>
                </a:lnTo>
                <a:lnTo>
                  <a:pt x="1661186" y="558169"/>
                </a:lnTo>
                <a:lnTo>
                  <a:pt x="1661796" y="559248"/>
                </a:lnTo>
                <a:lnTo>
                  <a:pt x="1662418" y="556784"/>
                </a:lnTo>
                <a:lnTo>
                  <a:pt x="1663040" y="559337"/>
                </a:lnTo>
                <a:lnTo>
                  <a:pt x="1663663" y="558969"/>
                </a:lnTo>
                <a:lnTo>
                  <a:pt x="1664285" y="555476"/>
                </a:lnTo>
                <a:lnTo>
                  <a:pt x="1665517" y="556403"/>
                </a:lnTo>
                <a:lnTo>
                  <a:pt x="1666139" y="558880"/>
                </a:lnTo>
                <a:lnTo>
                  <a:pt x="1666761" y="554562"/>
                </a:lnTo>
                <a:lnTo>
                  <a:pt x="1667384" y="559782"/>
                </a:lnTo>
                <a:lnTo>
                  <a:pt x="1668006" y="558435"/>
                </a:lnTo>
                <a:lnTo>
                  <a:pt x="1668628" y="556264"/>
                </a:lnTo>
                <a:lnTo>
                  <a:pt x="1669238" y="559591"/>
                </a:lnTo>
                <a:lnTo>
                  <a:pt x="1669860" y="558651"/>
                </a:lnTo>
                <a:lnTo>
                  <a:pt x="1670482" y="557292"/>
                </a:lnTo>
                <a:lnTo>
                  <a:pt x="1671105" y="559299"/>
                </a:lnTo>
                <a:lnTo>
                  <a:pt x="1671727" y="556022"/>
                </a:lnTo>
                <a:lnTo>
                  <a:pt x="1672337" y="558296"/>
                </a:lnTo>
                <a:lnTo>
                  <a:pt x="1674826" y="559045"/>
                </a:lnTo>
                <a:lnTo>
                  <a:pt x="1676058" y="559502"/>
                </a:lnTo>
                <a:lnTo>
                  <a:pt x="1676680" y="556568"/>
                </a:lnTo>
                <a:lnTo>
                  <a:pt x="1677302" y="557419"/>
                </a:lnTo>
                <a:lnTo>
                  <a:pt x="1678547" y="559756"/>
                </a:lnTo>
                <a:lnTo>
                  <a:pt x="1679779" y="555502"/>
                </a:lnTo>
                <a:lnTo>
                  <a:pt x="1681023" y="559337"/>
                </a:lnTo>
                <a:lnTo>
                  <a:pt x="1681646" y="559121"/>
                </a:lnTo>
                <a:lnTo>
                  <a:pt x="1682890" y="553927"/>
                </a:lnTo>
                <a:lnTo>
                  <a:pt x="1683500" y="557280"/>
                </a:lnTo>
                <a:lnTo>
                  <a:pt x="1685367" y="558169"/>
                </a:lnTo>
                <a:lnTo>
                  <a:pt x="1685989" y="557114"/>
                </a:lnTo>
                <a:lnTo>
                  <a:pt x="1686599" y="559236"/>
                </a:lnTo>
                <a:lnTo>
                  <a:pt x="1687843" y="555756"/>
                </a:lnTo>
                <a:lnTo>
                  <a:pt x="1689088" y="559845"/>
                </a:lnTo>
                <a:lnTo>
                  <a:pt x="1690320" y="557686"/>
                </a:lnTo>
                <a:lnTo>
                  <a:pt x="1690942" y="557699"/>
                </a:lnTo>
                <a:lnTo>
                  <a:pt x="1692809" y="559502"/>
                </a:lnTo>
                <a:lnTo>
                  <a:pt x="1694041" y="559782"/>
                </a:lnTo>
                <a:lnTo>
                  <a:pt x="1695908" y="552377"/>
                </a:lnTo>
                <a:lnTo>
                  <a:pt x="1697140" y="563084"/>
                </a:lnTo>
                <a:lnTo>
                  <a:pt x="1697762" y="560404"/>
                </a:lnTo>
                <a:lnTo>
                  <a:pt x="1699629" y="563630"/>
                </a:lnTo>
                <a:lnTo>
                  <a:pt x="1700251" y="562741"/>
                </a:lnTo>
                <a:lnTo>
                  <a:pt x="1700861" y="564150"/>
                </a:lnTo>
                <a:lnTo>
                  <a:pt x="1701483" y="566614"/>
                </a:lnTo>
                <a:lnTo>
                  <a:pt x="1702106" y="560556"/>
                </a:lnTo>
                <a:lnTo>
                  <a:pt x="1702728" y="563884"/>
                </a:lnTo>
                <a:lnTo>
                  <a:pt x="1703972" y="561483"/>
                </a:lnTo>
                <a:lnTo>
                  <a:pt x="1704582" y="567389"/>
                </a:lnTo>
                <a:lnTo>
                  <a:pt x="1705204" y="563782"/>
                </a:lnTo>
                <a:lnTo>
                  <a:pt x="1705827" y="565166"/>
                </a:lnTo>
                <a:lnTo>
                  <a:pt x="1706449" y="563388"/>
                </a:lnTo>
                <a:lnTo>
                  <a:pt x="1708303" y="560188"/>
                </a:lnTo>
                <a:lnTo>
                  <a:pt x="1710792" y="560328"/>
                </a:lnTo>
                <a:lnTo>
                  <a:pt x="1715123" y="558308"/>
                </a:lnTo>
                <a:lnTo>
                  <a:pt x="1715745" y="558283"/>
                </a:lnTo>
                <a:lnTo>
                  <a:pt x="1716368" y="551133"/>
                </a:lnTo>
                <a:lnTo>
                  <a:pt x="1716990" y="552758"/>
                </a:lnTo>
                <a:lnTo>
                  <a:pt x="1717612" y="553724"/>
                </a:lnTo>
                <a:lnTo>
                  <a:pt x="1718235" y="553317"/>
                </a:lnTo>
                <a:lnTo>
                  <a:pt x="1718844" y="551958"/>
                </a:lnTo>
                <a:lnTo>
                  <a:pt x="1720089" y="543551"/>
                </a:lnTo>
                <a:lnTo>
                  <a:pt x="1720711" y="558232"/>
                </a:lnTo>
                <a:lnTo>
                  <a:pt x="1721333" y="557546"/>
                </a:lnTo>
                <a:lnTo>
                  <a:pt x="1721943" y="547869"/>
                </a:lnTo>
                <a:lnTo>
                  <a:pt x="1722565" y="556518"/>
                </a:lnTo>
                <a:lnTo>
                  <a:pt x="1723188" y="552784"/>
                </a:lnTo>
                <a:lnTo>
                  <a:pt x="1723810" y="553851"/>
                </a:lnTo>
                <a:lnTo>
                  <a:pt x="1725664" y="559299"/>
                </a:lnTo>
                <a:lnTo>
                  <a:pt x="1726286" y="557788"/>
                </a:lnTo>
                <a:lnTo>
                  <a:pt x="1728776" y="564862"/>
                </a:lnTo>
                <a:lnTo>
                  <a:pt x="1729385" y="560417"/>
                </a:lnTo>
                <a:lnTo>
                  <a:pt x="1730007" y="565420"/>
                </a:lnTo>
                <a:lnTo>
                  <a:pt x="1730630" y="560366"/>
                </a:lnTo>
                <a:lnTo>
                  <a:pt x="1731874" y="566563"/>
                </a:lnTo>
                <a:lnTo>
                  <a:pt x="1732497" y="560988"/>
                </a:lnTo>
                <a:lnTo>
                  <a:pt x="1733106" y="569294"/>
                </a:lnTo>
                <a:lnTo>
                  <a:pt x="1733729" y="562068"/>
                </a:lnTo>
                <a:lnTo>
                  <a:pt x="1734973" y="560378"/>
                </a:lnTo>
                <a:lnTo>
                  <a:pt x="1735596" y="562436"/>
                </a:lnTo>
                <a:lnTo>
                  <a:pt x="1736205" y="560505"/>
                </a:lnTo>
                <a:lnTo>
                  <a:pt x="1736827" y="560188"/>
                </a:lnTo>
                <a:lnTo>
                  <a:pt x="1737450" y="562842"/>
                </a:lnTo>
                <a:lnTo>
                  <a:pt x="1738072" y="560226"/>
                </a:lnTo>
                <a:lnTo>
                  <a:pt x="1738694" y="559020"/>
                </a:lnTo>
                <a:lnTo>
                  <a:pt x="1739317" y="561001"/>
                </a:lnTo>
                <a:lnTo>
                  <a:pt x="1739926" y="559350"/>
                </a:lnTo>
                <a:lnTo>
                  <a:pt x="1740549" y="559083"/>
                </a:lnTo>
                <a:lnTo>
                  <a:pt x="1741171" y="560975"/>
                </a:lnTo>
                <a:lnTo>
                  <a:pt x="1741793" y="558994"/>
                </a:lnTo>
                <a:lnTo>
                  <a:pt x="1742415" y="551209"/>
                </a:lnTo>
                <a:lnTo>
                  <a:pt x="1743038" y="551971"/>
                </a:lnTo>
                <a:lnTo>
                  <a:pt x="1745514" y="558499"/>
                </a:lnTo>
                <a:lnTo>
                  <a:pt x="1747991" y="552758"/>
                </a:lnTo>
                <a:lnTo>
                  <a:pt x="1750467" y="558613"/>
                </a:lnTo>
                <a:lnTo>
                  <a:pt x="1758532" y="562461"/>
                </a:lnTo>
                <a:lnTo>
                  <a:pt x="1760399" y="559985"/>
                </a:lnTo>
                <a:lnTo>
                  <a:pt x="1762875" y="559375"/>
                </a:lnTo>
                <a:lnTo>
                  <a:pt x="1764729" y="550993"/>
                </a:lnTo>
                <a:lnTo>
                  <a:pt x="1765352" y="558702"/>
                </a:lnTo>
                <a:lnTo>
                  <a:pt x="1765974" y="556124"/>
                </a:lnTo>
                <a:lnTo>
                  <a:pt x="1767219" y="551704"/>
                </a:lnTo>
                <a:lnTo>
                  <a:pt x="1767841" y="558092"/>
                </a:lnTo>
                <a:lnTo>
                  <a:pt x="1768450" y="551730"/>
                </a:lnTo>
                <a:lnTo>
                  <a:pt x="1769073" y="555463"/>
                </a:lnTo>
                <a:lnTo>
                  <a:pt x="1769695" y="551209"/>
                </a:lnTo>
                <a:lnTo>
                  <a:pt x="1770317" y="552911"/>
                </a:lnTo>
                <a:lnTo>
                  <a:pt x="1771549" y="555768"/>
                </a:lnTo>
                <a:lnTo>
                  <a:pt x="1773416" y="559426"/>
                </a:lnTo>
                <a:lnTo>
                  <a:pt x="1774038" y="558994"/>
                </a:lnTo>
                <a:lnTo>
                  <a:pt x="1774661" y="553139"/>
                </a:lnTo>
                <a:lnTo>
                  <a:pt x="1775270" y="558524"/>
                </a:lnTo>
                <a:lnTo>
                  <a:pt x="1775893" y="557026"/>
                </a:lnTo>
                <a:lnTo>
                  <a:pt x="1777137" y="560429"/>
                </a:lnTo>
                <a:lnTo>
                  <a:pt x="1777760" y="559718"/>
                </a:lnTo>
                <a:lnTo>
                  <a:pt x="1778382" y="560620"/>
                </a:lnTo>
                <a:lnTo>
                  <a:pt x="1778991" y="560048"/>
                </a:lnTo>
                <a:lnTo>
                  <a:pt x="1780236" y="560975"/>
                </a:lnTo>
                <a:lnTo>
                  <a:pt x="1782713" y="560480"/>
                </a:lnTo>
                <a:lnTo>
                  <a:pt x="1784580" y="559858"/>
                </a:lnTo>
                <a:lnTo>
                  <a:pt x="1785202" y="562779"/>
                </a:lnTo>
                <a:lnTo>
                  <a:pt x="1785811" y="560150"/>
                </a:lnTo>
                <a:lnTo>
                  <a:pt x="1787678" y="562207"/>
                </a:lnTo>
                <a:lnTo>
                  <a:pt x="1788923" y="560556"/>
                </a:lnTo>
                <a:lnTo>
                  <a:pt x="1789533" y="564760"/>
                </a:lnTo>
                <a:lnTo>
                  <a:pt x="1790155" y="562283"/>
                </a:lnTo>
                <a:lnTo>
                  <a:pt x="1790777" y="560086"/>
                </a:lnTo>
                <a:lnTo>
                  <a:pt x="1791399" y="561534"/>
                </a:lnTo>
                <a:lnTo>
                  <a:pt x="1792644" y="560277"/>
                </a:lnTo>
                <a:lnTo>
                  <a:pt x="1793254" y="562868"/>
                </a:lnTo>
                <a:lnTo>
                  <a:pt x="1793876" y="560455"/>
                </a:lnTo>
                <a:lnTo>
                  <a:pt x="1794498" y="559159"/>
                </a:lnTo>
                <a:lnTo>
                  <a:pt x="1795121" y="562347"/>
                </a:lnTo>
                <a:lnTo>
                  <a:pt x="1795743" y="560633"/>
                </a:lnTo>
                <a:lnTo>
                  <a:pt x="1796975" y="563185"/>
                </a:lnTo>
                <a:lnTo>
                  <a:pt x="1798842" y="560328"/>
                </a:lnTo>
                <a:lnTo>
                  <a:pt x="1801940" y="563287"/>
                </a:lnTo>
                <a:lnTo>
                  <a:pt x="1803185" y="559972"/>
                </a:lnTo>
                <a:lnTo>
                  <a:pt x="1803795" y="562944"/>
                </a:lnTo>
                <a:lnTo>
                  <a:pt x="1804417" y="560036"/>
                </a:lnTo>
                <a:lnTo>
                  <a:pt x="1805039" y="560975"/>
                </a:lnTo>
                <a:lnTo>
                  <a:pt x="1805662" y="560277"/>
                </a:lnTo>
                <a:lnTo>
                  <a:pt x="1808138" y="557496"/>
                </a:lnTo>
                <a:lnTo>
                  <a:pt x="1808760" y="558931"/>
                </a:lnTo>
                <a:lnTo>
                  <a:pt x="1810615" y="553127"/>
                </a:lnTo>
                <a:lnTo>
                  <a:pt x="1812481" y="558893"/>
                </a:lnTo>
                <a:lnTo>
                  <a:pt x="1813726" y="553901"/>
                </a:lnTo>
                <a:lnTo>
                  <a:pt x="1814336" y="554016"/>
                </a:lnTo>
                <a:lnTo>
                  <a:pt x="1814958" y="553838"/>
                </a:lnTo>
                <a:lnTo>
                  <a:pt x="1816203" y="558740"/>
                </a:lnTo>
                <a:lnTo>
                  <a:pt x="1816825" y="555006"/>
                </a:lnTo>
                <a:lnTo>
                  <a:pt x="1818679" y="559350"/>
                </a:lnTo>
                <a:lnTo>
                  <a:pt x="1819301" y="559350"/>
                </a:lnTo>
                <a:lnTo>
                  <a:pt x="1819924" y="557737"/>
                </a:lnTo>
                <a:lnTo>
                  <a:pt x="1820546" y="559375"/>
                </a:lnTo>
                <a:lnTo>
                  <a:pt x="1821778" y="559464"/>
                </a:lnTo>
                <a:lnTo>
                  <a:pt x="1823645" y="557750"/>
                </a:lnTo>
                <a:lnTo>
                  <a:pt x="1824267" y="557597"/>
                </a:lnTo>
                <a:lnTo>
                  <a:pt x="1825499" y="559782"/>
                </a:lnTo>
                <a:lnTo>
                  <a:pt x="1826121" y="559426"/>
                </a:lnTo>
                <a:lnTo>
                  <a:pt x="1827988" y="561267"/>
                </a:lnTo>
                <a:lnTo>
                  <a:pt x="1829842" y="562398"/>
                </a:lnTo>
                <a:lnTo>
                  <a:pt x="1831709" y="560988"/>
                </a:lnTo>
                <a:lnTo>
                  <a:pt x="1834186" y="564138"/>
                </a:lnTo>
                <a:lnTo>
                  <a:pt x="1835418" y="560594"/>
                </a:lnTo>
                <a:lnTo>
                  <a:pt x="1836040" y="563452"/>
                </a:lnTo>
                <a:lnTo>
                  <a:pt x="1837907" y="564354"/>
                </a:lnTo>
                <a:lnTo>
                  <a:pt x="1838529" y="560531"/>
                </a:lnTo>
                <a:lnTo>
                  <a:pt x="1839139" y="564087"/>
                </a:lnTo>
                <a:lnTo>
                  <a:pt x="1840383" y="560201"/>
                </a:lnTo>
                <a:lnTo>
                  <a:pt x="1841006" y="561991"/>
                </a:lnTo>
                <a:lnTo>
                  <a:pt x="1843482" y="563465"/>
                </a:lnTo>
                <a:lnTo>
                  <a:pt x="1845349" y="560074"/>
                </a:lnTo>
                <a:lnTo>
                  <a:pt x="1847203" y="560010"/>
                </a:lnTo>
                <a:lnTo>
                  <a:pt x="1847826" y="562385"/>
                </a:lnTo>
                <a:lnTo>
                  <a:pt x="1848448" y="560175"/>
                </a:lnTo>
                <a:lnTo>
                  <a:pt x="1850302" y="561534"/>
                </a:lnTo>
                <a:lnTo>
                  <a:pt x="1850924" y="560709"/>
                </a:lnTo>
                <a:lnTo>
                  <a:pt x="1851547" y="562626"/>
                </a:lnTo>
                <a:lnTo>
                  <a:pt x="1852169" y="559934"/>
                </a:lnTo>
                <a:lnTo>
                  <a:pt x="1852791" y="560709"/>
                </a:lnTo>
                <a:lnTo>
                  <a:pt x="1853401" y="562931"/>
                </a:lnTo>
                <a:lnTo>
                  <a:pt x="1855890" y="555591"/>
                </a:lnTo>
                <a:lnTo>
                  <a:pt x="1856512" y="560239"/>
                </a:lnTo>
                <a:lnTo>
                  <a:pt x="1857122" y="558816"/>
                </a:lnTo>
                <a:lnTo>
                  <a:pt x="1859611" y="559121"/>
                </a:lnTo>
                <a:lnTo>
                  <a:pt x="1860221" y="551984"/>
                </a:lnTo>
                <a:lnTo>
                  <a:pt x="1860843" y="555349"/>
                </a:lnTo>
                <a:lnTo>
                  <a:pt x="1862088" y="559070"/>
                </a:lnTo>
                <a:lnTo>
                  <a:pt x="1862710" y="558220"/>
                </a:lnTo>
                <a:lnTo>
                  <a:pt x="1864564" y="553863"/>
                </a:lnTo>
                <a:lnTo>
                  <a:pt x="1867053" y="558740"/>
                </a:lnTo>
                <a:lnTo>
                  <a:pt x="1867663" y="551857"/>
                </a:lnTo>
                <a:lnTo>
                  <a:pt x="1868285" y="553774"/>
                </a:lnTo>
                <a:lnTo>
                  <a:pt x="1869530" y="559185"/>
                </a:lnTo>
                <a:lnTo>
                  <a:pt x="1870762" y="557711"/>
                </a:lnTo>
                <a:lnTo>
                  <a:pt x="1873251" y="559388"/>
                </a:lnTo>
                <a:lnTo>
                  <a:pt x="1873873" y="561001"/>
                </a:lnTo>
                <a:lnTo>
                  <a:pt x="1874483" y="560569"/>
                </a:lnTo>
                <a:lnTo>
                  <a:pt x="1876972" y="559794"/>
                </a:lnTo>
                <a:lnTo>
                  <a:pt x="1877594" y="567440"/>
                </a:lnTo>
                <a:lnTo>
                  <a:pt x="1878204" y="561395"/>
                </a:lnTo>
                <a:lnTo>
                  <a:pt x="1879449" y="561712"/>
                </a:lnTo>
                <a:lnTo>
                  <a:pt x="1880071" y="560226"/>
                </a:lnTo>
                <a:lnTo>
                  <a:pt x="1881925" y="568367"/>
                </a:lnTo>
                <a:lnTo>
                  <a:pt x="1883792" y="560340"/>
                </a:lnTo>
                <a:lnTo>
                  <a:pt x="1884414" y="564265"/>
                </a:lnTo>
                <a:lnTo>
                  <a:pt x="1885646" y="563515"/>
                </a:lnTo>
                <a:lnTo>
                  <a:pt x="1886269" y="563503"/>
                </a:lnTo>
                <a:lnTo>
                  <a:pt x="1886891" y="569294"/>
                </a:lnTo>
                <a:lnTo>
                  <a:pt x="1888745" y="560645"/>
                </a:lnTo>
                <a:lnTo>
                  <a:pt x="1890612" y="561687"/>
                </a:lnTo>
                <a:lnTo>
                  <a:pt x="1892466" y="560505"/>
                </a:lnTo>
                <a:lnTo>
                  <a:pt x="1893711" y="561585"/>
                </a:lnTo>
                <a:lnTo>
                  <a:pt x="1894333" y="560175"/>
                </a:lnTo>
                <a:lnTo>
                  <a:pt x="1894955" y="562169"/>
                </a:lnTo>
                <a:lnTo>
                  <a:pt x="1895565" y="559489"/>
                </a:lnTo>
                <a:lnTo>
                  <a:pt x="1896187" y="560772"/>
                </a:lnTo>
                <a:lnTo>
                  <a:pt x="1896810" y="565928"/>
                </a:lnTo>
                <a:lnTo>
                  <a:pt x="1897432" y="562220"/>
                </a:lnTo>
                <a:lnTo>
                  <a:pt x="1898054" y="560429"/>
                </a:lnTo>
                <a:lnTo>
                  <a:pt x="1898677" y="562068"/>
                </a:lnTo>
                <a:lnTo>
                  <a:pt x="1899286" y="564506"/>
                </a:lnTo>
                <a:lnTo>
                  <a:pt x="1899908" y="562220"/>
                </a:lnTo>
                <a:lnTo>
                  <a:pt x="1900531" y="562322"/>
                </a:lnTo>
                <a:lnTo>
                  <a:pt x="1901153" y="565763"/>
                </a:lnTo>
                <a:lnTo>
                  <a:pt x="1901775" y="562334"/>
                </a:lnTo>
                <a:lnTo>
                  <a:pt x="1902398" y="563388"/>
                </a:lnTo>
                <a:lnTo>
                  <a:pt x="1903007" y="561725"/>
                </a:lnTo>
                <a:lnTo>
                  <a:pt x="1903630" y="559515"/>
                </a:lnTo>
                <a:lnTo>
                  <a:pt x="1904252" y="562906"/>
                </a:lnTo>
                <a:lnTo>
                  <a:pt x="1904874" y="559959"/>
                </a:lnTo>
                <a:lnTo>
                  <a:pt x="1907351" y="559540"/>
                </a:lnTo>
                <a:lnTo>
                  <a:pt x="1908595" y="557496"/>
                </a:lnTo>
                <a:lnTo>
                  <a:pt x="1909827" y="559058"/>
                </a:lnTo>
                <a:lnTo>
                  <a:pt x="1912316" y="553114"/>
                </a:lnTo>
                <a:lnTo>
                  <a:pt x="1914171" y="562614"/>
                </a:lnTo>
                <a:lnTo>
                  <a:pt x="1915415" y="559439"/>
                </a:lnTo>
                <a:lnTo>
                  <a:pt x="1916037" y="560683"/>
                </a:lnTo>
                <a:lnTo>
                  <a:pt x="1917269" y="561433"/>
                </a:lnTo>
                <a:lnTo>
                  <a:pt x="1917892" y="557750"/>
                </a:lnTo>
                <a:lnTo>
                  <a:pt x="1918514" y="575009"/>
                </a:lnTo>
                <a:lnTo>
                  <a:pt x="1919136" y="563020"/>
                </a:lnTo>
                <a:lnTo>
                  <a:pt x="1920990" y="562207"/>
                </a:lnTo>
                <a:lnTo>
                  <a:pt x="1923480" y="568214"/>
                </a:lnTo>
                <a:lnTo>
                  <a:pt x="1924089" y="564379"/>
                </a:lnTo>
                <a:lnTo>
                  <a:pt x="1925334" y="572863"/>
                </a:lnTo>
                <a:lnTo>
                  <a:pt x="1927201" y="560810"/>
                </a:lnTo>
                <a:lnTo>
                  <a:pt x="1928433" y="564862"/>
                </a:lnTo>
                <a:lnTo>
                  <a:pt x="1929055" y="561509"/>
                </a:lnTo>
                <a:lnTo>
                  <a:pt x="1929677" y="575034"/>
                </a:lnTo>
                <a:lnTo>
                  <a:pt x="1930300" y="567592"/>
                </a:lnTo>
                <a:lnTo>
                  <a:pt x="1932154" y="562245"/>
                </a:lnTo>
                <a:lnTo>
                  <a:pt x="1933398" y="565471"/>
                </a:lnTo>
                <a:lnTo>
                  <a:pt x="1934630" y="560886"/>
                </a:lnTo>
                <a:lnTo>
                  <a:pt x="1935253" y="562614"/>
                </a:lnTo>
                <a:lnTo>
                  <a:pt x="1938351" y="562753"/>
                </a:lnTo>
                <a:lnTo>
                  <a:pt x="1938974" y="571148"/>
                </a:lnTo>
                <a:lnTo>
                  <a:pt x="1939596" y="565814"/>
                </a:lnTo>
                <a:lnTo>
                  <a:pt x="1940218" y="568329"/>
                </a:lnTo>
                <a:lnTo>
                  <a:pt x="1940841" y="566894"/>
                </a:lnTo>
                <a:lnTo>
                  <a:pt x="1941463" y="561153"/>
                </a:lnTo>
                <a:lnTo>
                  <a:pt x="1942073" y="564608"/>
                </a:lnTo>
                <a:lnTo>
                  <a:pt x="1942695" y="567567"/>
                </a:lnTo>
                <a:lnTo>
                  <a:pt x="1943317" y="561509"/>
                </a:lnTo>
                <a:lnTo>
                  <a:pt x="1943939" y="576749"/>
                </a:lnTo>
                <a:lnTo>
                  <a:pt x="1944562" y="570081"/>
                </a:lnTo>
                <a:lnTo>
                  <a:pt x="1945171" y="560988"/>
                </a:lnTo>
                <a:lnTo>
                  <a:pt x="1945794" y="561864"/>
                </a:lnTo>
                <a:lnTo>
                  <a:pt x="1947038" y="570386"/>
                </a:lnTo>
                <a:lnTo>
                  <a:pt x="1947661" y="569573"/>
                </a:lnTo>
                <a:lnTo>
                  <a:pt x="1948283" y="558220"/>
                </a:lnTo>
                <a:lnTo>
                  <a:pt x="1948892" y="570348"/>
                </a:lnTo>
                <a:lnTo>
                  <a:pt x="1950137" y="568240"/>
                </a:lnTo>
                <a:lnTo>
                  <a:pt x="1950759" y="565116"/>
                </a:lnTo>
                <a:lnTo>
                  <a:pt x="1951382" y="572532"/>
                </a:lnTo>
                <a:lnTo>
                  <a:pt x="1952004" y="565141"/>
                </a:lnTo>
                <a:lnTo>
                  <a:pt x="1953236" y="561331"/>
                </a:lnTo>
                <a:lnTo>
                  <a:pt x="1953858" y="566919"/>
                </a:lnTo>
                <a:lnTo>
                  <a:pt x="1954480" y="560074"/>
                </a:lnTo>
                <a:lnTo>
                  <a:pt x="1955725" y="560607"/>
                </a:lnTo>
                <a:lnTo>
                  <a:pt x="1956335" y="558042"/>
                </a:lnTo>
                <a:lnTo>
                  <a:pt x="1956957" y="561585"/>
                </a:lnTo>
                <a:lnTo>
                  <a:pt x="1957579" y="561369"/>
                </a:lnTo>
                <a:lnTo>
                  <a:pt x="1958202" y="556187"/>
                </a:lnTo>
                <a:lnTo>
                  <a:pt x="1959433" y="557432"/>
                </a:lnTo>
                <a:lnTo>
                  <a:pt x="1960056" y="559185"/>
                </a:lnTo>
                <a:lnTo>
                  <a:pt x="1960678" y="557394"/>
                </a:lnTo>
                <a:lnTo>
                  <a:pt x="1961300" y="556264"/>
                </a:lnTo>
                <a:lnTo>
                  <a:pt x="1961923" y="561483"/>
                </a:lnTo>
                <a:lnTo>
                  <a:pt x="1962545" y="555629"/>
                </a:lnTo>
                <a:lnTo>
                  <a:pt x="1963155" y="557864"/>
                </a:lnTo>
                <a:lnTo>
                  <a:pt x="1965644" y="560201"/>
                </a:lnTo>
                <a:lnTo>
                  <a:pt x="1966266" y="558524"/>
                </a:lnTo>
                <a:lnTo>
                  <a:pt x="1967498" y="560658"/>
                </a:lnTo>
                <a:lnTo>
                  <a:pt x="1968120" y="559909"/>
                </a:lnTo>
                <a:lnTo>
                  <a:pt x="1968743" y="561509"/>
                </a:lnTo>
                <a:lnTo>
                  <a:pt x="1969365" y="561255"/>
                </a:lnTo>
                <a:lnTo>
                  <a:pt x="1969974" y="560721"/>
                </a:lnTo>
                <a:lnTo>
                  <a:pt x="1970597" y="566132"/>
                </a:lnTo>
                <a:lnTo>
                  <a:pt x="1971219" y="562411"/>
                </a:lnTo>
                <a:lnTo>
                  <a:pt x="1971841" y="560188"/>
                </a:lnTo>
                <a:lnTo>
                  <a:pt x="1973696" y="565166"/>
                </a:lnTo>
                <a:lnTo>
                  <a:pt x="1975562" y="560340"/>
                </a:lnTo>
                <a:lnTo>
                  <a:pt x="1977417" y="561725"/>
                </a:lnTo>
                <a:lnTo>
                  <a:pt x="1978661" y="561877"/>
                </a:lnTo>
                <a:lnTo>
                  <a:pt x="1981138" y="558232"/>
                </a:lnTo>
                <a:lnTo>
                  <a:pt x="1981760" y="563503"/>
                </a:lnTo>
                <a:lnTo>
                  <a:pt x="1982382" y="559807"/>
                </a:lnTo>
                <a:lnTo>
                  <a:pt x="1984237" y="555375"/>
                </a:lnTo>
                <a:lnTo>
                  <a:pt x="1984859" y="559401"/>
                </a:lnTo>
                <a:lnTo>
                  <a:pt x="1986104" y="558207"/>
                </a:lnTo>
                <a:lnTo>
                  <a:pt x="1986726" y="561382"/>
                </a:lnTo>
                <a:lnTo>
                  <a:pt x="1987348" y="559362"/>
                </a:lnTo>
                <a:lnTo>
                  <a:pt x="1989202" y="558918"/>
                </a:lnTo>
                <a:lnTo>
                  <a:pt x="1989825" y="560378"/>
                </a:lnTo>
                <a:lnTo>
                  <a:pt x="1991069" y="559782"/>
                </a:lnTo>
                <a:lnTo>
                  <a:pt x="1991679" y="556175"/>
                </a:lnTo>
                <a:lnTo>
                  <a:pt x="1992301" y="560810"/>
                </a:lnTo>
                <a:lnTo>
                  <a:pt x="1993546" y="559934"/>
                </a:lnTo>
                <a:lnTo>
                  <a:pt x="1995400" y="560124"/>
                </a:lnTo>
                <a:lnTo>
                  <a:pt x="1996645" y="559820"/>
                </a:lnTo>
                <a:lnTo>
                  <a:pt x="1998499" y="560023"/>
                </a:lnTo>
                <a:lnTo>
                  <a:pt x="2003464" y="556086"/>
                </a:lnTo>
                <a:lnTo>
                  <a:pt x="2004709" y="558194"/>
                </a:lnTo>
                <a:lnTo>
                  <a:pt x="2005331" y="552708"/>
                </a:lnTo>
                <a:lnTo>
                  <a:pt x="2005941" y="558639"/>
                </a:lnTo>
                <a:lnTo>
                  <a:pt x="2006563" y="551222"/>
                </a:lnTo>
                <a:lnTo>
                  <a:pt x="2007808" y="553216"/>
                </a:lnTo>
                <a:lnTo>
                  <a:pt x="2008430" y="550663"/>
                </a:lnTo>
                <a:lnTo>
                  <a:pt x="2009662" y="558677"/>
                </a:lnTo>
                <a:lnTo>
                  <a:pt x="2010284" y="554016"/>
                </a:lnTo>
                <a:lnTo>
                  <a:pt x="2010907" y="554003"/>
                </a:lnTo>
                <a:lnTo>
                  <a:pt x="2012151" y="560594"/>
                </a:lnTo>
                <a:lnTo>
                  <a:pt x="2012761" y="559197"/>
                </a:lnTo>
                <a:lnTo>
                  <a:pt x="2013383" y="556721"/>
                </a:lnTo>
                <a:lnTo>
                  <a:pt x="2014005" y="559058"/>
                </a:lnTo>
                <a:lnTo>
                  <a:pt x="2014628" y="562969"/>
                </a:lnTo>
                <a:lnTo>
                  <a:pt x="2015250" y="559655"/>
                </a:lnTo>
                <a:lnTo>
                  <a:pt x="2015872" y="559705"/>
                </a:lnTo>
                <a:lnTo>
                  <a:pt x="2017727" y="561572"/>
                </a:lnTo>
                <a:lnTo>
                  <a:pt x="2018349" y="561636"/>
                </a:lnTo>
                <a:lnTo>
                  <a:pt x="2018971" y="559197"/>
                </a:lnTo>
                <a:lnTo>
                  <a:pt x="2019581" y="563465"/>
                </a:lnTo>
                <a:lnTo>
                  <a:pt x="2020203" y="561649"/>
                </a:lnTo>
                <a:lnTo>
                  <a:pt x="2020825" y="561369"/>
                </a:lnTo>
                <a:lnTo>
                  <a:pt x="2021448" y="563096"/>
                </a:lnTo>
                <a:lnTo>
                  <a:pt x="2022070" y="561280"/>
                </a:lnTo>
                <a:lnTo>
                  <a:pt x="2023924" y="558791"/>
                </a:lnTo>
                <a:lnTo>
                  <a:pt x="2024546" y="559743"/>
                </a:lnTo>
                <a:lnTo>
                  <a:pt x="2026413" y="556632"/>
                </a:lnTo>
                <a:lnTo>
                  <a:pt x="2027645" y="559401"/>
                </a:lnTo>
                <a:lnTo>
                  <a:pt x="2028890" y="555908"/>
                </a:lnTo>
                <a:lnTo>
                  <a:pt x="2030744" y="560048"/>
                </a:lnTo>
                <a:lnTo>
                  <a:pt x="2033233" y="559020"/>
                </a:lnTo>
                <a:lnTo>
                  <a:pt x="2034465" y="561687"/>
                </a:lnTo>
                <a:lnTo>
                  <a:pt x="2035710" y="543589"/>
                </a:lnTo>
                <a:lnTo>
                  <a:pt x="2036332" y="553648"/>
                </a:lnTo>
                <a:lnTo>
                  <a:pt x="2037564" y="574336"/>
                </a:lnTo>
                <a:lnTo>
                  <a:pt x="2038186" y="558346"/>
                </a:lnTo>
                <a:lnTo>
                  <a:pt x="2038809" y="561115"/>
                </a:lnTo>
                <a:lnTo>
                  <a:pt x="2039431" y="562893"/>
                </a:lnTo>
                <a:lnTo>
                  <a:pt x="2040676" y="524678"/>
                </a:lnTo>
                <a:lnTo>
                  <a:pt x="2041285" y="558931"/>
                </a:lnTo>
                <a:lnTo>
                  <a:pt x="2042530" y="558372"/>
                </a:lnTo>
                <a:lnTo>
                  <a:pt x="2043152" y="557927"/>
                </a:lnTo>
                <a:lnTo>
                  <a:pt x="2045006" y="544122"/>
                </a:lnTo>
                <a:lnTo>
                  <a:pt x="2045629" y="545545"/>
                </a:lnTo>
                <a:lnTo>
                  <a:pt x="2046251" y="551272"/>
                </a:lnTo>
                <a:lnTo>
                  <a:pt x="2047495" y="536096"/>
                </a:lnTo>
                <a:lnTo>
                  <a:pt x="2048105" y="544872"/>
                </a:lnTo>
                <a:lnTo>
                  <a:pt x="2048727" y="538903"/>
                </a:lnTo>
                <a:lnTo>
                  <a:pt x="2049350" y="543830"/>
                </a:lnTo>
                <a:lnTo>
                  <a:pt x="2049972" y="544199"/>
                </a:lnTo>
                <a:lnTo>
                  <a:pt x="2051826" y="556708"/>
                </a:lnTo>
                <a:lnTo>
                  <a:pt x="2052448" y="556276"/>
                </a:lnTo>
                <a:lnTo>
                  <a:pt x="2056792" y="580330"/>
                </a:lnTo>
                <a:lnTo>
                  <a:pt x="2058036" y="612017"/>
                </a:lnTo>
                <a:lnTo>
                  <a:pt x="2058646" y="606950"/>
                </a:lnTo>
                <a:lnTo>
                  <a:pt x="2059891" y="579175"/>
                </a:lnTo>
                <a:lnTo>
                  <a:pt x="2060513" y="584610"/>
                </a:lnTo>
                <a:lnTo>
                  <a:pt x="2061758" y="573269"/>
                </a:lnTo>
                <a:lnTo>
                  <a:pt x="2062367" y="582959"/>
                </a:lnTo>
                <a:lnTo>
                  <a:pt x="2064234" y="564100"/>
                </a:lnTo>
                <a:lnTo>
                  <a:pt x="2064856" y="563719"/>
                </a:lnTo>
                <a:lnTo>
                  <a:pt x="2066088" y="573079"/>
                </a:lnTo>
                <a:lnTo>
                  <a:pt x="2069809" y="548466"/>
                </a:lnTo>
                <a:lnTo>
                  <a:pt x="2070432" y="557394"/>
                </a:lnTo>
                <a:lnTo>
                  <a:pt x="2071054" y="543233"/>
                </a:lnTo>
                <a:lnTo>
                  <a:pt x="2071676" y="547196"/>
                </a:lnTo>
                <a:lnTo>
                  <a:pt x="2072299" y="555108"/>
                </a:lnTo>
                <a:lnTo>
                  <a:pt x="2072908" y="554752"/>
                </a:lnTo>
                <a:lnTo>
                  <a:pt x="2074153" y="509096"/>
                </a:lnTo>
                <a:lnTo>
                  <a:pt x="2074775" y="526837"/>
                </a:lnTo>
                <a:lnTo>
                  <a:pt x="2076020" y="495684"/>
                </a:lnTo>
                <a:lnTo>
                  <a:pt x="2076629" y="539347"/>
                </a:lnTo>
                <a:lnTo>
                  <a:pt x="2077252" y="509984"/>
                </a:lnTo>
                <a:lnTo>
                  <a:pt x="2079741" y="545316"/>
                </a:lnTo>
                <a:lnTo>
                  <a:pt x="2081595" y="533200"/>
                </a:lnTo>
                <a:lnTo>
                  <a:pt x="2086561" y="587468"/>
                </a:lnTo>
                <a:lnTo>
                  <a:pt x="2087793" y="581067"/>
                </a:lnTo>
                <a:lnTo>
                  <a:pt x="2088415" y="573752"/>
                </a:lnTo>
                <a:lnTo>
                  <a:pt x="2089037" y="575644"/>
                </a:lnTo>
                <a:lnTo>
                  <a:pt x="2090891" y="605248"/>
                </a:lnTo>
                <a:lnTo>
                  <a:pt x="2093381" y="565103"/>
                </a:lnTo>
                <a:lnTo>
                  <a:pt x="2094003" y="575746"/>
                </a:lnTo>
                <a:lnTo>
                  <a:pt x="2095235" y="574069"/>
                </a:lnTo>
                <a:lnTo>
                  <a:pt x="2097102" y="562804"/>
                </a:lnTo>
                <a:lnTo>
                  <a:pt x="2098334" y="561191"/>
                </a:lnTo>
                <a:lnTo>
                  <a:pt x="2098956" y="561890"/>
                </a:lnTo>
                <a:lnTo>
                  <a:pt x="2099578" y="571389"/>
                </a:lnTo>
                <a:lnTo>
                  <a:pt x="2100201" y="563236"/>
                </a:lnTo>
                <a:lnTo>
                  <a:pt x="2103922" y="552111"/>
                </a:lnTo>
                <a:lnTo>
                  <a:pt x="2104544" y="557267"/>
                </a:lnTo>
                <a:lnTo>
                  <a:pt x="2107020" y="524437"/>
                </a:lnTo>
                <a:lnTo>
                  <a:pt x="2108252" y="555082"/>
                </a:lnTo>
                <a:lnTo>
                  <a:pt x="2108875" y="518887"/>
                </a:lnTo>
                <a:lnTo>
                  <a:pt x="2109497" y="542586"/>
                </a:lnTo>
                <a:lnTo>
                  <a:pt x="2110119" y="532502"/>
                </a:lnTo>
                <a:lnTo>
                  <a:pt x="2111973" y="545888"/>
                </a:lnTo>
                <a:lnTo>
                  <a:pt x="2112596" y="547577"/>
                </a:lnTo>
                <a:lnTo>
                  <a:pt x="2114463" y="540160"/>
                </a:lnTo>
                <a:lnTo>
                  <a:pt x="2115695" y="561775"/>
                </a:lnTo>
                <a:lnTo>
                  <a:pt x="2116939" y="556340"/>
                </a:lnTo>
                <a:lnTo>
                  <a:pt x="2119416" y="563439"/>
                </a:lnTo>
                <a:lnTo>
                  <a:pt x="2120038" y="574857"/>
                </a:lnTo>
                <a:lnTo>
                  <a:pt x="2121283" y="573434"/>
                </a:lnTo>
                <a:lnTo>
                  <a:pt x="2122514" y="575885"/>
                </a:lnTo>
                <a:lnTo>
                  <a:pt x="2123137" y="583442"/>
                </a:lnTo>
                <a:lnTo>
                  <a:pt x="2123759" y="565840"/>
                </a:lnTo>
                <a:lnTo>
                  <a:pt x="2125004" y="569929"/>
                </a:lnTo>
                <a:lnTo>
                  <a:pt x="2125626" y="575504"/>
                </a:lnTo>
                <a:lnTo>
                  <a:pt x="2126236" y="556632"/>
                </a:lnTo>
                <a:lnTo>
                  <a:pt x="2126858" y="573472"/>
                </a:lnTo>
                <a:lnTo>
                  <a:pt x="2127480" y="573637"/>
                </a:lnTo>
                <a:lnTo>
                  <a:pt x="2128102" y="564468"/>
                </a:lnTo>
                <a:lnTo>
                  <a:pt x="2129957" y="581346"/>
                </a:lnTo>
                <a:lnTo>
                  <a:pt x="2131201" y="551793"/>
                </a:lnTo>
                <a:lnTo>
                  <a:pt x="2131824" y="561128"/>
                </a:lnTo>
                <a:lnTo>
                  <a:pt x="2132446" y="556911"/>
                </a:lnTo>
                <a:lnTo>
                  <a:pt x="2133056" y="561585"/>
                </a:lnTo>
                <a:lnTo>
                  <a:pt x="2133678" y="559756"/>
                </a:lnTo>
                <a:lnTo>
                  <a:pt x="2134300" y="559782"/>
                </a:lnTo>
                <a:lnTo>
                  <a:pt x="2134922" y="561280"/>
                </a:lnTo>
                <a:lnTo>
                  <a:pt x="2135545" y="559337"/>
                </a:lnTo>
                <a:lnTo>
                  <a:pt x="2136777" y="538611"/>
                </a:lnTo>
                <a:lnTo>
                  <a:pt x="2137399" y="560074"/>
                </a:lnTo>
                <a:lnTo>
                  <a:pt x="2138021" y="548783"/>
                </a:lnTo>
                <a:lnTo>
                  <a:pt x="2139266" y="556429"/>
                </a:lnTo>
                <a:lnTo>
                  <a:pt x="2139888" y="542255"/>
                </a:lnTo>
                <a:lnTo>
                  <a:pt x="2140498" y="544237"/>
                </a:lnTo>
                <a:lnTo>
                  <a:pt x="2141120" y="546510"/>
                </a:lnTo>
                <a:lnTo>
                  <a:pt x="2141742" y="533848"/>
                </a:lnTo>
                <a:lnTo>
                  <a:pt x="2142365" y="555387"/>
                </a:lnTo>
                <a:lnTo>
                  <a:pt x="2142987" y="538522"/>
                </a:lnTo>
                <a:lnTo>
                  <a:pt x="2144219" y="522481"/>
                </a:lnTo>
                <a:lnTo>
                  <a:pt x="2146086" y="545227"/>
                </a:lnTo>
                <a:lnTo>
                  <a:pt x="2147318" y="536833"/>
                </a:lnTo>
                <a:lnTo>
                  <a:pt x="2149185" y="551971"/>
                </a:lnTo>
                <a:lnTo>
                  <a:pt x="2149807" y="549533"/>
                </a:lnTo>
                <a:lnTo>
                  <a:pt x="2150429" y="551285"/>
                </a:lnTo>
                <a:lnTo>
                  <a:pt x="2152283" y="565751"/>
                </a:lnTo>
                <a:lnTo>
                  <a:pt x="2152906" y="564354"/>
                </a:lnTo>
                <a:lnTo>
                  <a:pt x="2153528" y="565116"/>
                </a:lnTo>
                <a:lnTo>
                  <a:pt x="2154150" y="588560"/>
                </a:lnTo>
                <a:lnTo>
                  <a:pt x="2154760" y="568773"/>
                </a:lnTo>
                <a:lnTo>
                  <a:pt x="2156004" y="573345"/>
                </a:lnTo>
                <a:lnTo>
                  <a:pt x="2156627" y="584280"/>
                </a:lnTo>
                <a:lnTo>
                  <a:pt x="2157249" y="582464"/>
                </a:lnTo>
                <a:lnTo>
                  <a:pt x="2157859" y="570818"/>
                </a:lnTo>
                <a:lnTo>
                  <a:pt x="2158481" y="576914"/>
                </a:lnTo>
                <a:lnTo>
                  <a:pt x="2159103" y="579886"/>
                </a:lnTo>
                <a:lnTo>
                  <a:pt x="2160970" y="568278"/>
                </a:lnTo>
                <a:lnTo>
                  <a:pt x="2161580" y="585906"/>
                </a:lnTo>
                <a:lnTo>
                  <a:pt x="2162824" y="582807"/>
                </a:lnTo>
                <a:lnTo>
                  <a:pt x="2164691" y="558194"/>
                </a:lnTo>
                <a:lnTo>
                  <a:pt x="2166545" y="581181"/>
                </a:lnTo>
                <a:lnTo>
                  <a:pt x="2169644" y="548212"/>
                </a:lnTo>
                <a:lnTo>
                  <a:pt x="2170267" y="554105"/>
                </a:lnTo>
                <a:lnTo>
                  <a:pt x="2170889" y="559388"/>
                </a:lnTo>
                <a:lnTo>
                  <a:pt x="2171511" y="515001"/>
                </a:lnTo>
                <a:lnTo>
                  <a:pt x="2172121" y="544567"/>
                </a:lnTo>
                <a:lnTo>
                  <a:pt x="2172743" y="543233"/>
                </a:lnTo>
                <a:lnTo>
                  <a:pt x="2173365" y="545837"/>
                </a:lnTo>
                <a:lnTo>
                  <a:pt x="2173988" y="560886"/>
                </a:lnTo>
                <a:lnTo>
                  <a:pt x="2175842" y="531651"/>
                </a:lnTo>
                <a:lnTo>
                  <a:pt x="2176464" y="557343"/>
                </a:lnTo>
                <a:lnTo>
                  <a:pt x="2178331" y="524183"/>
                </a:lnTo>
                <a:lnTo>
                  <a:pt x="2180185" y="504739"/>
                </a:lnTo>
                <a:lnTo>
                  <a:pt x="2180808" y="475135"/>
                </a:lnTo>
                <a:lnTo>
                  <a:pt x="2181430" y="503457"/>
                </a:lnTo>
                <a:lnTo>
                  <a:pt x="2182662" y="515649"/>
                </a:lnTo>
                <a:lnTo>
                  <a:pt x="2183284" y="501755"/>
                </a:lnTo>
                <a:lnTo>
                  <a:pt x="2183906" y="508333"/>
                </a:lnTo>
                <a:lnTo>
                  <a:pt x="2190104" y="606937"/>
                </a:lnTo>
                <a:lnTo>
                  <a:pt x="2190726" y="605781"/>
                </a:lnTo>
                <a:lnTo>
                  <a:pt x="2191349" y="597844"/>
                </a:lnTo>
                <a:lnTo>
                  <a:pt x="2191971" y="641468"/>
                </a:lnTo>
                <a:lnTo>
                  <a:pt x="2193203" y="632985"/>
                </a:lnTo>
                <a:lnTo>
                  <a:pt x="2193825" y="616665"/>
                </a:lnTo>
                <a:lnTo>
                  <a:pt x="2194447" y="620018"/>
                </a:lnTo>
                <a:lnTo>
                  <a:pt x="2195692" y="661624"/>
                </a:lnTo>
                <a:lnTo>
                  <a:pt x="2196924" y="598530"/>
                </a:lnTo>
                <a:lnTo>
                  <a:pt x="2197546" y="685132"/>
                </a:lnTo>
                <a:lnTo>
                  <a:pt x="2198169" y="645113"/>
                </a:lnTo>
                <a:lnTo>
                  <a:pt x="2199413" y="600231"/>
                </a:lnTo>
                <a:lnTo>
                  <a:pt x="2200035" y="631182"/>
                </a:lnTo>
                <a:lnTo>
                  <a:pt x="2201890" y="571644"/>
                </a:lnTo>
                <a:lnTo>
                  <a:pt x="2202512" y="571047"/>
                </a:lnTo>
                <a:lnTo>
                  <a:pt x="2203134" y="517579"/>
                </a:lnTo>
                <a:lnTo>
                  <a:pt x="2203757" y="569637"/>
                </a:lnTo>
                <a:lnTo>
                  <a:pt x="2204366" y="545862"/>
                </a:lnTo>
                <a:lnTo>
                  <a:pt x="2204988" y="568659"/>
                </a:lnTo>
                <a:lnTo>
                  <a:pt x="2206233" y="586210"/>
                </a:lnTo>
                <a:lnTo>
                  <a:pt x="2208087" y="558702"/>
                </a:lnTo>
                <a:lnTo>
                  <a:pt x="2209332" y="569459"/>
                </a:lnTo>
                <a:lnTo>
                  <a:pt x="2209954" y="557610"/>
                </a:lnTo>
                <a:lnTo>
                  <a:pt x="2211186" y="558181"/>
                </a:lnTo>
                <a:lnTo>
                  <a:pt x="2212431" y="565700"/>
                </a:lnTo>
                <a:lnTo>
                  <a:pt x="2213675" y="537658"/>
                </a:lnTo>
                <a:lnTo>
                  <a:pt x="2214298" y="587607"/>
                </a:lnTo>
                <a:lnTo>
                  <a:pt x="2214907" y="529962"/>
                </a:lnTo>
                <a:lnTo>
                  <a:pt x="2216152" y="535131"/>
                </a:lnTo>
                <a:lnTo>
                  <a:pt x="2216774" y="578438"/>
                </a:lnTo>
                <a:lnTo>
                  <a:pt x="2217396" y="546319"/>
                </a:lnTo>
                <a:lnTo>
                  <a:pt x="2219873" y="544440"/>
                </a:lnTo>
                <a:lnTo>
                  <a:pt x="2221117" y="452783"/>
                </a:lnTo>
                <a:lnTo>
                  <a:pt x="2222349" y="519700"/>
                </a:lnTo>
                <a:lnTo>
                  <a:pt x="2224839" y="312752"/>
                </a:lnTo>
                <a:lnTo>
                  <a:pt x="2226070" y="405755"/>
                </a:lnTo>
                <a:lnTo>
                  <a:pt x="2226693" y="366753"/>
                </a:lnTo>
                <a:lnTo>
                  <a:pt x="2228560" y="466207"/>
                </a:lnTo>
                <a:lnTo>
                  <a:pt x="2229169" y="363667"/>
                </a:lnTo>
                <a:lnTo>
                  <a:pt x="2230414" y="379478"/>
                </a:lnTo>
                <a:lnTo>
                  <a:pt x="2231036" y="391620"/>
                </a:lnTo>
                <a:lnTo>
                  <a:pt x="2231659" y="375922"/>
                </a:lnTo>
                <a:lnTo>
                  <a:pt x="2232268" y="442268"/>
                </a:lnTo>
                <a:lnTo>
                  <a:pt x="2232890" y="396370"/>
                </a:lnTo>
                <a:lnTo>
                  <a:pt x="2233513" y="408066"/>
                </a:lnTo>
                <a:lnTo>
                  <a:pt x="2236612" y="541354"/>
                </a:lnTo>
                <a:lnTo>
                  <a:pt x="2242200" y="736008"/>
                </a:lnTo>
                <a:lnTo>
                  <a:pt x="2242809" y="729455"/>
                </a:lnTo>
                <a:lnTo>
                  <a:pt x="2243431" y="700143"/>
                </a:lnTo>
                <a:lnTo>
                  <a:pt x="2244676" y="775607"/>
                </a:lnTo>
                <a:lnTo>
                  <a:pt x="2245298" y="750346"/>
                </a:lnTo>
                <a:lnTo>
                  <a:pt x="2245921" y="762437"/>
                </a:lnTo>
                <a:lnTo>
                  <a:pt x="2246530" y="724184"/>
                </a:lnTo>
                <a:lnTo>
                  <a:pt x="2247153" y="762234"/>
                </a:lnTo>
                <a:lnTo>
                  <a:pt x="2247775" y="854576"/>
                </a:lnTo>
                <a:lnTo>
                  <a:pt x="2248397" y="640681"/>
                </a:lnTo>
                <a:lnTo>
                  <a:pt x="2249019" y="645126"/>
                </a:lnTo>
                <a:lnTo>
                  <a:pt x="2250251" y="717199"/>
                </a:lnTo>
                <a:lnTo>
                  <a:pt x="2250874" y="586299"/>
                </a:lnTo>
                <a:lnTo>
                  <a:pt x="2251496" y="586871"/>
                </a:lnTo>
                <a:lnTo>
                  <a:pt x="2252741" y="728744"/>
                </a:lnTo>
                <a:lnTo>
                  <a:pt x="2253972" y="588611"/>
                </a:lnTo>
                <a:lnTo>
                  <a:pt x="2254595" y="589093"/>
                </a:lnTo>
                <a:lnTo>
                  <a:pt x="2255217" y="589843"/>
                </a:lnTo>
                <a:lnTo>
                  <a:pt x="2257071" y="358117"/>
                </a:lnTo>
                <a:lnTo>
                  <a:pt x="2258316" y="441455"/>
                </a:lnTo>
                <a:lnTo>
                  <a:pt x="2260792" y="193651"/>
                </a:lnTo>
                <a:lnTo>
                  <a:pt x="2262037" y="333758"/>
                </a:lnTo>
                <a:lnTo>
                  <a:pt x="2262659" y="208332"/>
                </a:lnTo>
                <a:lnTo>
                  <a:pt x="2263904" y="229985"/>
                </a:lnTo>
                <a:lnTo>
                  <a:pt x="2264513" y="238342"/>
                </a:lnTo>
                <a:lnTo>
                  <a:pt x="2265136" y="198451"/>
                </a:lnTo>
                <a:lnTo>
                  <a:pt x="2267612" y="345366"/>
                </a:lnTo>
                <a:lnTo>
                  <a:pt x="2268235" y="252071"/>
                </a:lnTo>
                <a:lnTo>
                  <a:pt x="2268857" y="284418"/>
                </a:lnTo>
                <a:lnTo>
                  <a:pt x="2272578" y="405983"/>
                </a:lnTo>
                <a:lnTo>
                  <a:pt x="2273200" y="359311"/>
                </a:lnTo>
                <a:lnTo>
                  <a:pt x="2273823" y="367071"/>
                </a:lnTo>
                <a:lnTo>
                  <a:pt x="2275054" y="382895"/>
                </a:lnTo>
                <a:lnTo>
                  <a:pt x="2275677" y="365356"/>
                </a:lnTo>
                <a:lnTo>
                  <a:pt x="2278166" y="433022"/>
                </a:lnTo>
                <a:lnTo>
                  <a:pt x="2278776" y="374309"/>
                </a:lnTo>
                <a:lnTo>
                  <a:pt x="2279398" y="413705"/>
                </a:lnTo>
                <a:lnTo>
                  <a:pt x="2280020" y="417591"/>
                </a:lnTo>
                <a:lnTo>
                  <a:pt x="2280643" y="375465"/>
                </a:lnTo>
                <a:lnTo>
                  <a:pt x="2281265" y="438064"/>
                </a:lnTo>
                <a:lnTo>
                  <a:pt x="2281874" y="403164"/>
                </a:lnTo>
                <a:lnTo>
                  <a:pt x="2282497" y="398478"/>
                </a:lnTo>
                <a:lnTo>
                  <a:pt x="2283741" y="363654"/>
                </a:lnTo>
                <a:lnTo>
                  <a:pt x="2284986" y="397004"/>
                </a:lnTo>
                <a:lnTo>
                  <a:pt x="2285596" y="393296"/>
                </a:lnTo>
                <a:lnTo>
                  <a:pt x="2286218" y="375719"/>
                </a:lnTo>
                <a:lnTo>
                  <a:pt x="2286840" y="383530"/>
                </a:lnTo>
                <a:lnTo>
                  <a:pt x="2288085" y="420004"/>
                </a:lnTo>
                <a:lnTo>
                  <a:pt x="2288707" y="396789"/>
                </a:lnTo>
                <a:lnTo>
                  <a:pt x="2289317" y="432730"/>
                </a:lnTo>
                <a:lnTo>
                  <a:pt x="2290561" y="426977"/>
                </a:lnTo>
                <a:lnTo>
                  <a:pt x="2291184" y="412321"/>
                </a:lnTo>
                <a:lnTo>
                  <a:pt x="2292415" y="453329"/>
                </a:lnTo>
                <a:lnTo>
                  <a:pt x="2293038" y="435232"/>
                </a:lnTo>
                <a:lnTo>
                  <a:pt x="2294282" y="450726"/>
                </a:lnTo>
                <a:lnTo>
                  <a:pt x="2294905" y="394515"/>
                </a:lnTo>
                <a:lnTo>
                  <a:pt x="2295527" y="413184"/>
                </a:lnTo>
                <a:lnTo>
                  <a:pt x="2296759" y="430875"/>
                </a:lnTo>
                <a:lnTo>
                  <a:pt x="2298003" y="402148"/>
                </a:lnTo>
                <a:lnTo>
                  <a:pt x="2298626" y="409895"/>
                </a:lnTo>
                <a:lnTo>
                  <a:pt x="2299248" y="426342"/>
                </a:lnTo>
                <a:lnTo>
                  <a:pt x="2299858" y="415090"/>
                </a:lnTo>
                <a:lnTo>
                  <a:pt x="2301102" y="375376"/>
                </a:lnTo>
                <a:lnTo>
                  <a:pt x="2302347" y="379237"/>
                </a:lnTo>
                <a:lnTo>
                  <a:pt x="2302969" y="369166"/>
                </a:lnTo>
                <a:lnTo>
                  <a:pt x="2304823" y="401818"/>
                </a:lnTo>
                <a:lnTo>
                  <a:pt x="2306068" y="388203"/>
                </a:lnTo>
                <a:lnTo>
                  <a:pt x="2307922" y="415813"/>
                </a:lnTo>
                <a:lnTo>
                  <a:pt x="2308544" y="421313"/>
                </a:lnTo>
                <a:lnTo>
                  <a:pt x="2309167" y="418874"/>
                </a:lnTo>
                <a:lnTo>
                  <a:pt x="2309789" y="445328"/>
                </a:lnTo>
                <a:lnTo>
                  <a:pt x="2311021" y="439499"/>
                </a:lnTo>
                <a:lnTo>
                  <a:pt x="2311643" y="424716"/>
                </a:lnTo>
                <a:lnTo>
                  <a:pt x="2312266" y="427320"/>
                </a:lnTo>
                <a:lnTo>
                  <a:pt x="2316609" y="515065"/>
                </a:lnTo>
                <a:lnTo>
                  <a:pt x="2317841" y="493906"/>
                </a:lnTo>
                <a:lnTo>
                  <a:pt x="2318463" y="497780"/>
                </a:lnTo>
                <a:lnTo>
                  <a:pt x="2319085" y="497805"/>
                </a:lnTo>
                <a:lnTo>
                  <a:pt x="2320330" y="518481"/>
                </a:lnTo>
                <a:lnTo>
                  <a:pt x="2321562" y="541532"/>
                </a:lnTo>
                <a:lnTo>
                  <a:pt x="2324661" y="627219"/>
                </a:lnTo>
                <a:lnTo>
                  <a:pt x="2327150" y="673409"/>
                </a:lnTo>
                <a:lnTo>
                  <a:pt x="2327772" y="663821"/>
                </a:lnTo>
                <a:lnTo>
                  <a:pt x="2330249" y="797159"/>
                </a:lnTo>
                <a:lnTo>
                  <a:pt x="2330871" y="787418"/>
                </a:lnTo>
                <a:lnTo>
                  <a:pt x="2333348" y="858831"/>
                </a:lnTo>
                <a:lnTo>
                  <a:pt x="2334592" y="775124"/>
                </a:lnTo>
                <a:lnTo>
                  <a:pt x="2335202" y="882719"/>
                </a:lnTo>
                <a:lnTo>
                  <a:pt x="2335824" y="825429"/>
                </a:lnTo>
                <a:lnTo>
                  <a:pt x="2337069" y="859732"/>
                </a:lnTo>
                <a:lnTo>
                  <a:pt x="2338313" y="956037"/>
                </a:lnTo>
                <a:lnTo>
                  <a:pt x="2338923" y="879951"/>
                </a:lnTo>
                <a:lnTo>
                  <a:pt x="2339545" y="965054"/>
                </a:lnTo>
                <a:lnTo>
                  <a:pt x="2340790" y="942118"/>
                </a:lnTo>
                <a:lnTo>
                  <a:pt x="2341412" y="910126"/>
                </a:lnTo>
                <a:lnTo>
                  <a:pt x="2342034" y="990581"/>
                </a:lnTo>
                <a:lnTo>
                  <a:pt x="2342644" y="886098"/>
                </a:lnTo>
                <a:lnTo>
                  <a:pt x="2343266" y="1005136"/>
                </a:lnTo>
                <a:lnTo>
                  <a:pt x="2344511" y="990581"/>
                </a:lnTo>
                <a:lnTo>
                  <a:pt x="2345133" y="866019"/>
                </a:lnTo>
                <a:lnTo>
                  <a:pt x="2345743" y="1007892"/>
                </a:lnTo>
                <a:lnTo>
                  <a:pt x="2346365" y="962959"/>
                </a:lnTo>
                <a:lnTo>
                  <a:pt x="2346987" y="875607"/>
                </a:lnTo>
                <a:lnTo>
                  <a:pt x="2347610" y="876573"/>
                </a:lnTo>
                <a:lnTo>
                  <a:pt x="2349464" y="961523"/>
                </a:lnTo>
                <a:lnTo>
                  <a:pt x="2350086" y="888612"/>
                </a:lnTo>
                <a:lnTo>
                  <a:pt x="2350709" y="972941"/>
                </a:lnTo>
                <a:lnTo>
                  <a:pt x="2351331" y="906862"/>
                </a:lnTo>
                <a:lnTo>
                  <a:pt x="2351953" y="910367"/>
                </a:lnTo>
                <a:lnTo>
                  <a:pt x="2352575" y="949230"/>
                </a:lnTo>
                <a:lnTo>
                  <a:pt x="2353185" y="911879"/>
                </a:lnTo>
                <a:lnTo>
                  <a:pt x="2353807" y="883888"/>
                </a:lnTo>
                <a:lnTo>
                  <a:pt x="2354430" y="919181"/>
                </a:lnTo>
                <a:lnTo>
                  <a:pt x="2355674" y="915181"/>
                </a:lnTo>
                <a:lnTo>
                  <a:pt x="2356284" y="910164"/>
                </a:lnTo>
                <a:lnTo>
                  <a:pt x="2357528" y="818381"/>
                </a:lnTo>
                <a:lnTo>
                  <a:pt x="2359395" y="922229"/>
                </a:lnTo>
                <a:lnTo>
                  <a:pt x="2360005" y="837304"/>
                </a:lnTo>
                <a:lnTo>
                  <a:pt x="2361872" y="947172"/>
                </a:lnTo>
                <a:lnTo>
                  <a:pt x="2363116" y="793450"/>
                </a:lnTo>
                <a:lnTo>
                  <a:pt x="2363726" y="819384"/>
                </a:lnTo>
                <a:lnTo>
                  <a:pt x="2364348" y="843997"/>
                </a:lnTo>
                <a:lnTo>
                  <a:pt x="2364971" y="833773"/>
                </a:lnTo>
                <a:lnTo>
                  <a:pt x="2365593" y="830179"/>
                </a:lnTo>
                <a:lnTo>
                  <a:pt x="2366825" y="739221"/>
                </a:lnTo>
                <a:lnTo>
                  <a:pt x="2369314" y="951897"/>
                </a:lnTo>
                <a:lnTo>
                  <a:pt x="2369936" y="807827"/>
                </a:lnTo>
                <a:lnTo>
                  <a:pt x="2370546" y="856862"/>
                </a:lnTo>
                <a:lnTo>
                  <a:pt x="2371168" y="852011"/>
                </a:lnTo>
                <a:lnTo>
                  <a:pt x="2372413" y="740986"/>
                </a:lnTo>
                <a:lnTo>
                  <a:pt x="2373035" y="791215"/>
                </a:lnTo>
                <a:lnTo>
                  <a:pt x="2373657" y="742307"/>
                </a:lnTo>
                <a:lnTo>
                  <a:pt x="2374267" y="739780"/>
                </a:lnTo>
                <a:lnTo>
                  <a:pt x="2374889" y="741012"/>
                </a:lnTo>
                <a:lnTo>
                  <a:pt x="2375512" y="766196"/>
                </a:lnTo>
                <a:lnTo>
                  <a:pt x="2376134" y="745025"/>
                </a:lnTo>
                <a:lnTo>
                  <a:pt x="2376756" y="644123"/>
                </a:lnTo>
                <a:lnTo>
                  <a:pt x="2377988" y="754766"/>
                </a:lnTo>
                <a:lnTo>
                  <a:pt x="2378611" y="648517"/>
                </a:lnTo>
                <a:lnTo>
                  <a:pt x="2379233" y="758182"/>
                </a:lnTo>
                <a:lnTo>
                  <a:pt x="2379855" y="650105"/>
                </a:lnTo>
                <a:lnTo>
                  <a:pt x="2381087" y="711992"/>
                </a:lnTo>
                <a:lnTo>
                  <a:pt x="2382954" y="537391"/>
                </a:lnTo>
                <a:lnTo>
                  <a:pt x="2383576" y="900868"/>
                </a:lnTo>
                <a:lnTo>
                  <a:pt x="2384199" y="537683"/>
                </a:lnTo>
                <a:lnTo>
                  <a:pt x="2385430" y="537950"/>
                </a:lnTo>
                <a:lnTo>
                  <a:pt x="2386053" y="655871"/>
                </a:lnTo>
                <a:lnTo>
                  <a:pt x="2386675" y="567275"/>
                </a:lnTo>
                <a:lnTo>
                  <a:pt x="2387920" y="626216"/>
                </a:lnTo>
                <a:lnTo>
                  <a:pt x="2388529" y="597349"/>
                </a:lnTo>
                <a:lnTo>
                  <a:pt x="2389152" y="478247"/>
                </a:lnTo>
                <a:lnTo>
                  <a:pt x="2389774" y="597399"/>
                </a:lnTo>
                <a:lnTo>
                  <a:pt x="2390396" y="538395"/>
                </a:lnTo>
                <a:lnTo>
                  <a:pt x="2391018" y="538153"/>
                </a:lnTo>
                <a:lnTo>
                  <a:pt x="2391628" y="566322"/>
                </a:lnTo>
                <a:lnTo>
                  <a:pt x="2392250" y="695012"/>
                </a:lnTo>
                <a:lnTo>
                  <a:pt x="2394117" y="444160"/>
                </a:lnTo>
                <a:lnTo>
                  <a:pt x="2395971" y="611687"/>
                </a:lnTo>
                <a:lnTo>
                  <a:pt x="2398461" y="456530"/>
                </a:lnTo>
                <a:lnTo>
                  <a:pt x="2400937" y="464302"/>
                </a:lnTo>
                <a:lnTo>
                  <a:pt x="2401559" y="504422"/>
                </a:lnTo>
                <a:lnTo>
                  <a:pt x="2402791" y="425567"/>
                </a:lnTo>
                <a:lnTo>
                  <a:pt x="2403414" y="505514"/>
                </a:lnTo>
                <a:lnTo>
                  <a:pt x="2404036" y="429669"/>
                </a:lnTo>
                <a:lnTo>
                  <a:pt x="2404658" y="432984"/>
                </a:lnTo>
                <a:lnTo>
                  <a:pt x="2406512" y="361470"/>
                </a:lnTo>
                <a:lnTo>
                  <a:pt x="2409002" y="476812"/>
                </a:lnTo>
                <a:lnTo>
                  <a:pt x="2409611" y="351995"/>
                </a:lnTo>
                <a:lnTo>
                  <a:pt x="2410234" y="441518"/>
                </a:lnTo>
                <a:lnTo>
                  <a:pt x="2412100" y="338292"/>
                </a:lnTo>
                <a:lnTo>
                  <a:pt x="2412723" y="340299"/>
                </a:lnTo>
                <a:lnTo>
                  <a:pt x="2413332" y="411013"/>
                </a:lnTo>
                <a:lnTo>
                  <a:pt x="2413955" y="373319"/>
                </a:lnTo>
                <a:lnTo>
                  <a:pt x="2414577" y="378742"/>
                </a:lnTo>
                <a:lnTo>
                  <a:pt x="2415822" y="414162"/>
                </a:lnTo>
                <a:lnTo>
                  <a:pt x="2417676" y="292965"/>
                </a:lnTo>
                <a:lnTo>
                  <a:pt x="2418298" y="351259"/>
                </a:lnTo>
                <a:lnTo>
                  <a:pt x="2418920" y="351043"/>
                </a:lnTo>
                <a:lnTo>
                  <a:pt x="2420152" y="419890"/>
                </a:lnTo>
                <a:lnTo>
                  <a:pt x="2420775" y="359514"/>
                </a:lnTo>
                <a:lnTo>
                  <a:pt x="2421397" y="359806"/>
                </a:lnTo>
                <a:lnTo>
                  <a:pt x="2422019" y="391543"/>
                </a:lnTo>
                <a:lnTo>
                  <a:pt x="2422641" y="360009"/>
                </a:lnTo>
                <a:lnTo>
                  <a:pt x="2423264" y="359146"/>
                </a:lnTo>
                <a:lnTo>
                  <a:pt x="2424496" y="397919"/>
                </a:lnTo>
                <a:lnTo>
                  <a:pt x="2425118" y="396712"/>
                </a:lnTo>
                <a:lnTo>
                  <a:pt x="2425740" y="395227"/>
                </a:lnTo>
                <a:lnTo>
                  <a:pt x="2426363" y="362765"/>
                </a:lnTo>
                <a:lnTo>
                  <a:pt x="2427595" y="428107"/>
                </a:lnTo>
                <a:lnTo>
                  <a:pt x="2429461" y="306694"/>
                </a:lnTo>
                <a:lnTo>
                  <a:pt x="2430084" y="307558"/>
                </a:lnTo>
                <a:lnTo>
                  <a:pt x="2431316" y="370499"/>
                </a:lnTo>
                <a:lnTo>
                  <a:pt x="2431938" y="344020"/>
                </a:lnTo>
                <a:lnTo>
                  <a:pt x="2433183" y="286590"/>
                </a:lnTo>
                <a:lnTo>
                  <a:pt x="2433805" y="311177"/>
                </a:lnTo>
                <a:lnTo>
                  <a:pt x="2434414" y="342991"/>
                </a:lnTo>
                <a:lnTo>
                  <a:pt x="2435037" y="342585"/>
                </a:lnTo>
                <a:lnTo>
                  <a:pt x="2436281" y="284368"/>
                </a:lnTo>
                <a:lnTo>
                  <a:pt x="2437526" y="285371"/>
                </a:lnTo>
                <a:lnTo>
                  <a:pt x="2439380" y="310631"/>
                </a:lnTo>
                <a:lnTo>
                  <a:pt x="2440625" y="323280"/>
                </a:lnTo>
                <a:lnTo>
                  <a:pt x="2441234" y="260250"/>
                </a:lnTo>
                <a:lnTo>
                  <a:pt x="2441857" y="315432"/>
                </a:lnTo>
                <a:lnTo>
                  <a:pt x="2442479" y="316486"/>
                </a:lnTo>
                <a:lnTo>
                  <a:pt x="2443101" y="247182"/>
                </a:lnTo>
                <a:lnTo>
                  <a:pt x="2443724" y="314835"/>
                </a:lnTo>
                <a:lnTo>
                  <a:pt x="2445578" y="235193"/>
                </a:lnTo>
                <a:lnTo>
                  <a:pt x="2447445" y="280786"/>
                </a:lnTo>
                <a:lnTo>
                  <a:pt x="2448067" y="297499"/>
                </a:lnTo>
                <a:lnTo>
                  <a:pt x="2448677" y="259323"/>
                </a:lnTo>
                <a:lnTo>
                  <a:pt x="2449921" y="268861"/>
                </a:lnTo>
                <a:lnTo>
                  <a:pt x="2450543" y="319978"/>
                </a:lnTo>
                <a:lnTo>
                  <a:pt x="2451166" y="208992"/>
                </a:lnTo>
                <a:lnTo>
                  <a:pt x="2451788" y="268911"/>
                </a:lnTo>
                <a:lnTo>
                  <a:pt x="2452398" y="301957"/>
                </a:lnTo>
                <a:lnTo>
                  <a:pt x="2453020" y="301805"/>
                </a:lnTo>
                <a:lnTo>
                  <a:pt x="2455496" y="188571"/>
                </a:lnTo>
                <a:lnTo>
                  <a:pt x="2457363" y="250344"/>
                </a:lnTo>
                <a:lnTo>
                  <a:pt x="2457986" y="222899"/>
                </a:lnTo>
                <a:lnTo>
                  <a:pt x="2459840" y="284304"/>
                </a:lnTo>
                <a:lnTo>
                  <a:pt x="2460462" y="252808"/>
                </a:lnTo>
                <a:lnTo>
                  <a:pt x="2461084" y="295975"/>
                </a:lnTo>
                <a:lnTo>
                  <a:pt x="2461707" y="280024"/>
                </a:lnTo>
                <a:lnTo>
                  <a:pt x="2463561" y="214961"/>
                </a:lnTo>
                <a:lnTo>
                  <a:pt x="2465428" y="282412"/>
                </a:lnTo>
                <a:lnTo>
                  <a:pt x="2466037" y="361698"/>
                </a:lnTo>
                <a:lnTo>
                  <a:pt x="2466418" y="0"/>
                </a:lnTo>
              </a:path>
            </a:pathLst>
          </a:custGeom>
          <a:ln w="25400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5684604" y="2125620"/>
            <a:ext cx="116205" cy="533400"/>
          </a:xfrm>
          <a:custGeom>
            <a:avLst/>
            <a:gdLst/>
            <a:ahLst/>
            <a:cxnLst/>
            <a:rect l="l" t="t" r="r" b="b"/>
            <a:pathLst>
              <a:path w="116204" h="533400">
                <a:moveTo>
                  <a:pt x="0" y="0"/>
                </a:moveTo>
                <a:lnTo>
                  <a:pt x="373" y="365851"/>
                </a:lnTo>
                <a:lnTo>
                  <a:pt x="995" y="305932"/>
                </a:lnTo>
                <a:lnTo>
                  <a:pt x="2849" y="532972"/>
                </a:lnTo>
                <a:lnTo>
                  <a:pt x="3471" y="493893"/>
                </a:lnTo>
                <a:lnTo>
                  <a:pt x="6570" y="393398"/>
                </a:lnTo>
                <a:lnTo>
                  <a:pt x="7192" y="398782"/>
                </a:lnTo>
                <a:lnTo>
                  <a:pt x="8437" y="348071"/>
                </a:lnTo>
                <a:lnTo>
                  <a:pt x="9059" y="364264"/>
                </a:lnTo>
                <a:lnTo>
                  <a:pt x="9682" y="400357"/>
                </a:lnTo>
                <a:lnTo>
                  <a:pt x="10291" y="377103"/>
                </a:lnTo>
                <a:lnTo>
                  <a:pt x="10914" y="349506"/>
                </a:lnTo>
                <a:lnTo>
                  <a:pt x="12780" y="397284"/>
                </a:lnTo>
                <a:lnTo>
                  <a:pt x="13390" y="390832"/>
                </a:lnTo>
                <a:lnTo>
                  <a:pt x="14012" y="405615"/>
                </a:lnTo>
                <a:lnTo>
                  <a:pt x="14635" y="393233"/>
                </a:lnTo>
                <a:lnTo>
                  <a:pt x="15879" y="369357"/>
                </a:lnTo>
                <a:lnTo>
                  <a:pt x="16502" y="369902"/>
                </a:lnTo>
                <a:lnTo>
                  <a:pt x="17111" y="361825"/>
                </a:lnTo>
                <a:lnTo>
                  <a:pt x="17734" y="364670"/>
                </a:lnTo>
                <a:lnTo>
                  <a:pt x="18356" y="382628"/>
                </a:lnTo>
                <a:lnTo>
                  <a:pt x="18978" y="334253"/>
                </a:lnTo>
                <a:lnTo>
                  <a:pt x="20223" y="345137"/>
                </a:lnTo>
                <a:lnTo>
                  <a:pt x="20832" y="373052"/>
                </a:lnTo>
                <a:lnTo>
                  <a:pt x="21455" y="365546"/>
                </a:lnTo>
                <a:lnTo>
                  <a:pt x="22699" y="320245"/>
                </a:lnTo>
                <a:lnTo>
                  <a:pt x="23322" y="330583"/>
                </a:lnTo>
                <a:lnTo>
                  <a:pt x="23931" y="310288"/>
                </a:lnTo>
                <a:lnTo>
                  <a:pt x="24553" y="337886"/>
                </a:lnTo>
                <a:lnTo>
                  <a:pt x="25798" y="331764"/>
                </a:lnTo>
                <a:lnTo>
                  <a:pt x="27043" y="274500"/>
                </a:lnTo>
                <a:lnTo>
                  <a:pt x="27652" y="303633"/>
                </a:lnTo>
                <a:lnTo>
                  <a:pt x="28275" y="314416"/>
                </a:lnTo>
                <a:lnTo>
                  <a:pt x="30764" y="263768"/>
                </a:lnTo>
                <a:lnTo>
                  <a:pt x="31373" y="291226"/>
                </a:lnTo>
                <a:lnTo>
                  <a:pt x="31996" y="287162"/>
                </a:lnTo>
                <a:lnTo>
                  <a:pt x="32618" y="263577"/>
                </a:lnTo>
                <a:lnTo>
                  <a:pt x="33240" y="263946"/>
                </a:lnTo>
                <a:lnTo>
                  <a:pt x="33863" y="320283"/>
                </a:lnTo>
                <a:lnTo>
                  <a:pt x="34485" y="292787"/>
                </a:lnTo>
                <a:lnTo>
                  <a:pt x="35094" y="235307"/>
                </a:lnTo>
                <a:lnTo>
                  <a:pt x="35717" y="320651"/>
                </a:lnTo>
                <a:lnTo>
                  <a:pt x="36339" y="298490"/>
                </a:lnTo>
                <a:lnTo>
                  <a:pt x="36961" y="290502"/>
                </a:lnTo>
                <a:lnTo>
                  <a:pt x="37584" y="300700"/>
                </a:lnTo>
                <a:lnTo>
                  <a:pt x="38193" y="298452"/>
                </a:lnTo>
                <a:lnTo>
                  <a:pt x="39438" y="257977"/>
                </a:lnTo>
                <a:lnTo>
                  <a:pt x="40060" y="286450"/>
                </a:lnTo>
                <a:lnTo>
                  <a:pt x="41914" y="314936"/>
                </a:lnTo>
                <a:lnTo>
                  <a:pt x="42537" y="258434"/>
                </a:lnTo>
                <a:lnTo>
                  <a:pt x="43781" y="271248"/>
                </a:lnTo>
                <a:lnTo>
                  <a:pt x="44404" y="236856"/>
                </a:lnTo>
                <a:lnTo>
                  <a:pt x="45635" y="288876"/>
                </a:lnTo>
                <a:lnTo>
                  <a:pt x="46880" y="237936"/>
                </a:lnTo>
                <a:lnTo>
                  <a:pt x="48125" y="325973"/>
                </a:lnTo>
                <a:lnTo>
                  <a:pt x="48734" y="282843"/>
                </a:lnTo>
                <a:lnTo>
                  <a:pt x="49357" y="267146"/>
                </a:lnTo>
                <a:lnTo>
                  <a:pt x="49979" y="299697"/>
                </a:lnTo>
                <a:lnTo>
                  <a:pt x="50601" y="281205"/>
                </a:lnTo>
                <a:lnTo>
                  <a:pt x="51223" y="248109"/>
                </a:lnTo>
                <a:lnTo>
                  <a:pt x="52455" y="292419"/>
                </a:lnTo>
                <a:lnTo>
                  <a:pt x="53078" y="258790"/>
                </a:lnTo>
                <a:lnTo>
                  <a:pt x="54322" y="308180"/>
                </a:lnTo>
                <a:lnTo>
                  <a:pt x="56176" y="227141"/>
                </a:lnTo>
                <a:lnTo>
                  <a:pt x="58043" y="303964"/>
                </a:lnTo>
                <a:lnTo>
                  <a:pt x="59288" y="263844"/>
                </a:lnTo>
                <a:lnTo>
                  <a:pt x="59898" y="273420"/>
                </a:lnTo>
                <a:lnTo>
                  <a:pt x="60520" y="271070"/>
                </a:lnTo>
                <a:lnTo>
                  <a:pt x="61142" y="271375"/>
                </a:lnTo>
                <a:lnTo>
                  <a:pt x="62387" y="307482"/>
                </a:lnTo>
                <a:lnTo>
                  <a:pt x="64241" y="240730"/>
                </a:lnTo>
                <a:lnTo>
                  <a:pt x="64863" y="242914"/>
                </a:lnTo>
                <a:lnTo>
                  <a:pt x="65486" y="255843"/>
                </a:lnTo>
                <a:lnTo>
                  <a:pt x="67962" y="191123"/>
                </a:lnTo>
                <a:lnTo>
                  <a:pt x="69207" y="213882"/>
                </a:lnTo>
                <a:lnTo>
                  <a:pt x="69829" y="260060"/>
                </a:lnTo>
                <a:lnTo>
                  <a:pt x="70439" y="243905"/>
                </a:lnTo>
                <a:lnTo>
                  <a:pt x="71061" y="206516"/>
                </a:lnTo>
                <a:lnTo>
                  <a:pt x="71683" y="263260"/>
                </a:lnTo>
                <a:lnTo>
                  <a:pt x="72306" y="189688"/>
                </a:lnTo>
                <a:lnTo>
                  <a:pt x="72928" y="213615"/>
                </a:lnTo>
                <a:lnTo>
                  <a:pt x="74160" y="235002"/>
                </a:lnTo>
                <a:lnTo>
                  <a:pt x="74782" y="176264"/>
                </a:lnTo>
                <a:lnTo>
                  <a:pt x="76027" y="176556"/>
                </a:lnTo>
                <a:lnTo>
                  <a:pt x="76649" y="170600"/>
                </a:lnTo>
                <a:lnTo>
                  <a:pt x="77259" y="214250"/>
                </a:lnTo>
                <a:lnTo>
                  <a:pt x="78503" y="202934"/>
                </a:lnTo>
                <a:lnTo>
                  <a:pt x="79125" y="188075"/>
                </a:lnTo>
                <a:lnTo>
                  <a:pt x="79748" y="220765"/>
                </a:lnTo>
                <a:lnTo>
                  <a:pt x="80370" y="158763"/>
                </a:lnTo>
                <a:lnTo>
                  <a:pt x="80980" y="202452"/>
                </a:lnTo>
                <a:lnTo>
                  <a:pt x="81602" y="236907"/>
                </a:lnTo>
                <a:lnTo>
                  <a:pt x="82847" y="229947"/>
                </a:lnTo>
                <a:lnTo>
                  <a:pt x="83469" y="165520"/>
                </a:lnTo>
                <a:lnTo>
                  <a:pt x="84091" y="216371"/>
                </a:lnTo>
                <a:lnTo>
                  <a:pt x="85945" y="323445"/>
                </a:lnTo>
                <a:lnTo>
                  <a:pt x="86568" y="286298"/>
                </a:lnTo>
                <a:lnTo>
                  <a:pt x="87800" y="291556"/>
                </a:lnTo>
                <a:lnTo>
                  <a:pt x="88422" y="286628"/>
                </a:lnTo>
                <a:lnTo>
                  <a:pt x="89044" y="265952"/>
                </a:lnTo>
                <a:lnTo>
                  <a:pt x="89666" y="268873"/>
                </a:lnTo>
                <a:lnTo>
                  <a:pt x="90289" y="285383"/>
                </a:lnTo>
                <a:lnTo>
                  <a:pt x="91521" y="236640"/>
                </a:lnTo>
                <a:lnTo>
                  <a:pt x="92765" y="273941"/>
                </a:lnTo>
                <a:lnTo>
                  <a:pt x="93388" y="245416"/>
                </a:lnTo>
                <a:lnTo>
                  <a:pt x="95242" y="288025"/>
                </a:lnTo>
                <a:lnTo>
                  <a:pt x="95864" y="295912"/>
                </a:lnTo>
                <a:lnTo>
                  <a:pt x="97109" y="248960"/>
                </a:lnTo>
                <a:lnTo>
                  <a:pt x="97731" y="325630"/>
                </a:lnTo>
                <a:lnTo>
                  <a:pt x="98353" y="311381"/>
                </a:lnTo>
                <a:lnTo>
                  <a:pt x="100830" y="197143"/>
                </a:lnTo>
                <a:lnTo>
                  <a:pt x="101452" y="173762"/>
                </a:lnTo>
                <a:lnTo>
                  <a:pt x="102062" y="202896"/>
                </a:lnTo>
                <a:lnTo>
                  <a:pt x="102684" y="199099"/>
                </a:lnTo>
                <a:lnTo>
                  <a:pt x="105173" y="116180"/>
                </a:lnTo>
                <a:lnTo>
                  <a:pt x="105783" y="176112"/>
                </a:lnTo>
                <a:lnTo>
                  <a:pt x="106405" y="136005"/>
                </a:lnTo>
                <a:lnTo>
                  <a:pt x="107027" y="131611"/>
                </a:lnTo>
                <a:lnTo>
                  <a:pt x="108272" y="95720"/>
                </a:lnTo>
                <a:lnTo>
                  <a:pt x="108894" y="120231"/>
                </a:lnTo>
                <a:lnTo>
                  <a:pt x="109504" y="80734"/>
                </a:lnTo>
                <a:lnTo>
                  <a:pt x="110126" y="126493"/>
                </a:lnTo>
                <a:lnTo>
                  <a:pt x="110748" y="117476"/>
                </a:lnTo>
                <a:lnTo>
                  <a:pt x="112603" y="37097"/>
                </a:lnTo>
                <a:lnTo>
                  <a:pt x="113225" y="88939"/>
                </a:lnTo>
                <a:lnTo>
                  <a:pt x="113847" y="32207"/>
                </a:lnTo>
                <a:lnTo>
                  <a:pt x="114470" y="136475"/>
                </a:lnTo>
                <a:lnTo>
                  <a:pt x="115092" y="84506"/>
                </a:lnTo>
                <a:lnTo>
                  <a:pt x="116168" y="0"/>
                </a:lnTo>
              </a:path>
            </a:pathLst>
          </a:custGeom>
          <a:ln w="25400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5801869" y="2125620"/>
            <a:ext cx="1270" cy="59055"/>
          </a:xfrm>
          <a:custGeom>
            <a:avLst/>
            <a:gdLst/>
            <a:ahLst/>
            <a:cxnLst/>
            <a:rect l="l" t="t" r="r" b="b"/>
            <a:pathLst>
              <a:path w="1270" h="59055">
                <a:moveTo>
                  <a:pt x="0" y="0"/>
                </a:moveTo>
                <a:lnTo>
                  <a:pt x="304" y="58649"/>
                </a:lnTo>
                <a:lnTo>
                  <a:pt x="927" y="6477"/>
                </a:lnTo>
                <a:lnTo>
                  <a:pt x="1066" y="0"/>
                </a:lnTo>
              </a:path>
            </a:pathLst>
          </a:custGeom>
          <a:ln w="25400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5803987" y="2125620"/>
            <a:ext cx="1270" cy="9525"/>
          </a:xfrm>
          <a:custGeom>
            <a:avLst/>
            <a:gdLst/>
            <a:ahLst/>
            <a:cxnLst/>
            <a:rect l="l" t="t" r="r" b="b"/>
            <a:pathLst>
              <a:path w="1270" h="9525">
                <a:moveTo>
                  <a:pt x="0" y="0"/>
                </a:moveTo>
                <a:lnTo>
                  <a:pt x="52" y="2070"/>
                </a:lnTo>
                <a:lnTo>
                  <a:pt x="662" y="9487"/>
                </a:lnTo>
                <a:lnTo>
                  <a:pt x="753" y="0"/>
                </a:lnTo>
              </a:path>
            </a:pathLst>
          </a:custGeom>
          <a:ln w="25400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5812688" y="2125620"/>
            <a:ext cx="635" cy="5715"/>
          </a:xfrm>
          <a:custGeom>
            <a:avLst/>
            <a:gdLst/>
            <a:ahLst/>
            <a:cxnLst/>
            <a:rect l="l" t="t" r="r" b="b"/>
            <a:pathLst>
              <a:path w="635" h="5714">
                <a:moveTo>
                  <a:pt x="0" y="0"/>
                </a:moveTo>
                <a:lnTo>
                  <a:pt x="26" y="5296"/>
                </a:lnTo>
                <a:lnTo>
                  <a:pt x="56" y="0"/>
                </a:lnTo>
              </a:path>
            </a:pathLst>
          </a:custGeom>
          <a:ln w="25400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5966319" y="2125620"/>
            <a:ext cx="3810" cy="1120140"/>
          </a:xfrm>
          <a:custGeom>
            <a:avLst/>
            <a:gdLst/>
            <a:ahLst/>
            <a:cxnLst/>
            <a:rect l="l" t="t" r="r" b="b"/>
            <a:pathLst>
              <a:path w="3810" h="1120139">
                <a:moveTo>
                  <a:pt x="0" y="0"/>
                </a:moveTo>
                <a:lnTo>
                  <a:pt x="3597" y="1119640"/>
                </a:lnTo>
              </a:path>
            </a:pathLst>
          </a:custGeom>
          <a:ln w="25400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3205907" y="2125569"/>
            <a:ext cx="2856865" cy="224154"/>
          </a:xfrm>
          <a:custGeom>
            <a:avLst/>
            <a:gdLst/>
            <a:ahLst/>
            <a:cxnLst/>
            <a:rect l="l" t="t" r="r" b="b"/>
            <a:pathLst>
              <a:path w="2856865" h="224155">
                <a:moveTo>
                  <a:pt x="0" y="0"/>
                </a:moveTo>
                <a:lnTo>
                  <a:pt x="93002" y="0"/>
                </a:lnTo>
                <a:lnTo>
                  <a:pt x="94869" y="223940"/>
                </a:lnTo>
                <a:lnTo>
                  <a:pt x="2856705" y="223940"/>
                </a:lnTo>
              </a:path>
            </a:pathLst>
          </a:custGeom>
          <a:ln w="25400">
            <a:solidFill>
              <a:srgbClr val="6ACC6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3206187" y="2125569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39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6306580" y="212556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9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3206187" y="3245260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39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3206187" y="212556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9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3206187" y="212556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90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3206187" y="325796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3206187" y="3245260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0"/>
                </a:moveTo>
                <a:lnTo>
                  <a:pt x="0" y="25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3206187" y="211286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3206187" y="210016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3113563" y="332366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8"/>
                </a:lnTo>
                <a:lnTo>
                  <a:pt x="0" y="48007"/>
                </a:lnTo>
                <a:lnTo>
                  <a:pt x="502" y="59030"/>
                </a:lnTo>
                <a:lnTo>
                  <a:pt x="18208" y="92838"/>
                </a:lnTo>
                <a:lnTo>
                  <a:pt x="32004" y="95886"/>
                </a:lnTo>
                <a:lnTo>
                  <a:pt x="39268" y="95124"/>
                </a:lnTo>
                <a:lnTo>
                  <a:pt x="45640" y="92838"/>
                </a:lnTo>
                <a:lnTo>
                  <a:pt x="51131" y="89028"/>
                </a:lnTo>
                <a:lnTo>
                  <a:pt x="53662" y="86107"/>
                </a:lnTo>
                <a:lnTo>
                  <a:pt x="25527" y="86107"/>
                </a:lnTo>
                <a:lnTo>
                  <a:pt x="20700" y="82932"/>
                </a:lnTo>
                <a:lnTo>
                  <a:pt x="12573" y="48007"/>
                </a:lnTo>
                <a:lnTo>
                  <a:pt x="12862" y="39077"/>
                </a:lnTo>
                <a:lnTo>
                  <a:pt x="25527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6" y="13081"/>
                </a:lnTo>
                <a:lnTo>
                  <a:pt x="46609" y="19431"/>
                </a:lnTo>
                <a:lnTo>
                  <a:pt x="48702" y="24789"/>
                </a:lnTo>
                <a:lnTo>
                  <a:pt x="50212" y="31337"/>
                </a:lnTo>
                <a:lnTo>
                  <a:pt x="51127" y="39077"/>
                </a:lnTo>
                <a:lnTo>
                  <a:pt x="51435" y="48007"/>
                </a:lnTo>
                <a:lnTo>
                  <a:pt x="51127" y="56936"/>
                </a:lnTo>
                <a:lnTo>
                  <a:pt x="38481" y="86107"/>
                </a:lnTo>
                <a:lnTo>
                  <a:pt x="53662" y="86107"/>
                </a:lnTo>
                <a:lnTo>
                  <a:pt x="64007" y="48007"/>
                </a:lnTo>
                <a:lnTo>
                  <a:pt x="63486" y="37055"/>
                </a:lnTo>
                <a:lnTo>
                  <a:pt x="61928" y="27448"/>
                </a:lnTo>
                <a:lnTo>
                  <a:pt x="59346" y="19199"/>
                </a:lnTo>
                <a:lnTo>
                  <a:pt x="55753" y="12318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3234747" y="332366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8"/>
                </a:lnTo>
                <a:lnTo>
                  <a:pt x="0" y="48007"/>
                </a:lnTo>
                <a:lnTo>
                  <a:pt x="502" y="59030"/>
                </a:lnTo>
                <a:lnTo>
                  <a:pt x="18209" y="92838"/>
                </a:lnTo>
                <a:lnTo>
                  <a:pt x="32003" y="95886"/>
                </a:lnTo>
                <a:lnTo>
                  <a:pt x="39268" y="95124"/>
                </a:lnTo>
                <a:lnTo>
                  <a:pt x="45640" y="92838"/>
                </a:lnTo>
                <a:lnTo>
                  <a:pt x="51131" y="89028"/>
                </a:lnTo>
                <a:lnTo>
                  <a:pt x="53662" y="86107"/>
                </a:lnTo>
                <a:lnTo>
                  <a:pt x="25526" y="86107"/>
                </a:lnTo>
                <a:lnTo>
                  <a:pt x="20700" y="82932"/>
                </a:lnTo>
                <a:lnTo>
                  <a:pt x="12573" y="48007"/>
                </a:lnTo>
                <a:lnTo>
                  <a:pt x="12862" y="39077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2" y="9906"/>
                </a:lnTo>
                <a:lnTo>
                  <a:pt x="43308" y="13081"/>
                </a:lnTo>
                <a:lnTo>
                  <a:pt x="46609" y="19431"/>
                </a:lnTo>
                <a:lnTo>
                  <a:pt x="48702" y="24789"/>
                </a:lnTo>
                <a:lnTo>
                  <a:pt x="50212" y="31337"/>
                </a:lnTo>
                <a:lnTo>
                  <a:pt x="51127" y="39077"/>
                </a:lnTo>
                <a:lnTo>
                  <a:pt x="51435" y="48007"/>
                </a:lnTo>
                <a:lnTo>
                  <a:pt x="51127" y="56936"/>
                </a:lnTo>
                <a:lnTo>
                  <a:pt x="38482" y="86107"/>
                </a:lnTo>
                <a:lnTo>
                  <a:pt x="53662" y="86107"/>
                </a:lnTo>
                <a:lnTo>
                  <a:pt x="64009" y="48007"/>
                </a:lnTo>
                <a:lnTo>
                  <a:pt x="63487" y="37055"/>
                </a:lnTo>
                <a:lnTo>
                  <a:pt x="61929" y="27448"/>
                </a:lnTo>
                <a:lnTo>
                  <a:pt x="59347" y="19199"/>
                </a:lnTo>
                <a:lnTo>
                  <a:pt x="55752" y="12318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3826266" y="212556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90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3826266" y="325796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3826266" y="3245260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0"/>
                </a:moveTo>
                <a:lnTo>
                  <a:pt x="0" y="25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3826266" y="211286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3826266" y="210016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3733642" y="332366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8"/>
                </a:lnTo>
                <a:lnTo>
                  <a:pt x="0" y="48007"/>
                </a:lnTo>
                <a:lnTo>
                  <a:pt x="502" y="59030"/>
                </a:lnTo>
                <a:lnTo>
                  <a:pt x="18209" y="92838"/>
                </a:lnTo>
                <a:lnTo>
                  <a:pt x="32004" y="95886"/>
                </a:lnTo>
                <a:lnTo>
                  <a:pt x="39269" y="95124"/>
                </a:lnTo>
                <a:lnTo>
                  <a:pt x="45641" y="92838"/>
                </a:lnTo>
                <a:lnTo>
                  <a:pt x="51132" y="89028"/>
                </a:lnTo>
                <a:lnTo>
                  <a:pt x="53663" y="86107"/>
                </a:lnTo>
                <a:lnTo>
                  <a:pt x="25528" y="86107"/>
                </a:lnTo>
                <a:lnTo>
                  <a:pt x="20700" y="82932"/>
                </a:lnTo>
                <a:lnTo>
                  <a:pt x="12573" y="48007"/>
                </a:lnTo>
                <a:lnTo>
                  <a:pt x="12862" y="39077"/>
                </a:lnTo>
                <a:lnTo>
                  <a:pt x="25528" y="9906"/>
                </a:lnTo>
                <a:lnTo>
                  <a:pt x="53671" y="9906"/>
                </a:lnTo>
                <a:lnTo>
                  <a:pt x="51132" y="6965"/>
                </a:lnTo>
                <a:lnTo>
                  <a:pt x="45641" y="3111"/>
                </a:lnTo>
                <a:lnTo>
                  <a:pt x="39269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1" y="9906"/>
                </a:moveTo>
                <a:lnTo>
                  <a:pt x="38481" y="9906"/>
                </a:lnTo>
                <a:lnTo>
                  <a:pt x="43307" y="13081"/>
                </a:lnTo>
                <a:lnTo>
                  <a:pt x="46610" y="19431"/>
                </a:lnTo>
                <a:lnTo>
                  <a:pt x="48703" y="24789"/>
                </a:lnTo>
                <a:lnTo>
                  <a:pt x="50213" y="31337"/>
                </a:lnTo>
                <a:lnTo>
                  <a:pt x="51128" y="39077"/>
                </a:lnTo>
                <a:lnTo>
                  <a:pt x="51436" y="48007"/>
                </a:lnTo>
                <a:lnTo>
                  <a:pt x="51128" y="56936"/>
                </a:lnTo>
                <a:lnTo>
                  <a:pt x="38481" y="86107"/>
                </a:lnTo>
                <a:lnTo>
                  <a:pt x="53663" y="86107"/>
                </a:lnTo>
                <a:lnTo>
                  <a:pt x="64008" y="48007"/>
                </a:lnTo>
                <a:lnTo>
                  <a:pt x="63486" y="37055"/>
                </a:lnTo>
                <a:lnTo>
                  <a:pt x="61928" y="27448"/>
                </a:lnTo>
                <a:lnTo>
                  <a:pt x="59347" y="19199"/>
                </a:lnTo>
                <a:lnTo>
                  <a:pt x="55754" y="12318"/>
                </a:lnTo>
                <a:lnTo>
                  <a:pt x="53671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3855716" y="3323667"/>
            <a:ext cx="59055" cy="94615"/>
          </a:xfrm>
          <a:custGeom>
            <a:avLst/>
            <a:gdLst/>
            <a:ahLst/>
            <a:cxnLst/>
            <a:rect l="l" t="t" r="r" b="b"/>
            <a:pathLst>
              <a:path w="59054" h="94614">
                <a:moveTo>
                  <a:pt x="53567" y="10541"/>
                </a:moveTo>
                <a:lnTo>
                  <a:pt x="32638" y="10541"/>
                </a:lnTo>
                <a:lnTo>
                  <a:pt x="37084" y="12192"/>
                </a:lnTo>
                <a:lnTo>
                  <a:pt x="43942" y="18287"/>
                </a:lnTo>
                <a:lnTo>
                  <a:pt x="45720" y="22353"/>
                </a:lnTo>
                <a:lnTo>
                  <a:pt x="45720" y="30227"/>
                </a:lnTo>
                <a:lnTo>
                  <a:pt x="44831" y="33402"/>
                </a:lnTo>
                <a:lnTo>
                  <a:pt x="43307" y="36450"/>
                </a:lnTo>
                <a:lnTo>
                  <a:pt x="41783" y="39625"/>
                </a:lnTo>
                <a:lnTo>
                  <a:pt x="38988" y="43435"/>
                </a:lnTo>
                <a:lnTo>
                  <a:pt x="34925" y="47880"/>
                </a:lnTo>
                <a:lnTo>
                  <a:pt x="32766" y="50293"/>
                </a:lnTo>
                <a:lnTo>
                  <a:pt x="0" y="83694"/>
                </a:lnTo>
                <a:lnTo>
                  <a:pt x="0" y="94235"/>
                </a:lnTo>
                <a:lnTo>
                  <a:pt x="58800" y="94235"/>
                </a:lnTo>
                <a:lnTo>
                  <a:pt x="58800" y="83694"/>
                </a:lnTo>
                <a:lnTo>
                  <a:pt x="15112" y="83694"/>
                </a:lnTo>
                <a:lnTo>
                  <a:pt x="44069" y="53976"/>
                </a:lnTo>
                <a:lnTo>
                  <a:pt x="47371" y="50547"/>
                </a:lnTo>
                <a:lnTo>
                  <a:pt x="48387" y="49277"/>
                </a:lnTo>
                <a:lnTo>
                  <a:pt x="52197" y="44705"/>
                </a:lnTo>
                <a:lnTo>
                  <a:pt x="54737" y="40641"/>
                </a:lnTo>
                <a:lnTo>
                  <a:pt x="56134" y="37212"/>
                </a:lnTo>
                <a:lnTo>
                  <a:pt x="57531" y="33910"/>
                </a:lnTo>
                <a:lnTo>
                  <a:pt x="58293" y="30227"/>
                </a:lnTo>
                <a:lnTo>
                  <a:pt x="58234" y="18287"/>
                </a:lnTo>
                <a:lnTo>
                  <a:pt x="55372" y="12065"/>
                </a:lnTo>
                <a:lnTo>
                  <a:pt x="53567" y="10541"/>
                </a:lnTo>
                <a:close/>
              </a:path>
              <a:path w="59054" h="94614">
                <a:moveTo>
                  <a:pt x="36322" y="0"/>
                </a:moveTo>
                <a:lnTo>
                  <a:pt x="23113" y="0"/>
                </a:lnTo>
                <a:lnTo>
                  <a:pt x="19050" y="508"/>
                </a:lnTo>
                <a:lnTo>
                  <a:pt x="10413" y="2540"/>
                </a:lnTo>
                <a:lnTo>
                  <a:pt x="5714" y="4064"/>
                </a:lnTo>
                <a:lnTo>
                  <a:pt x="635" y="6096"/>
                </a:lnTo>
                <a:lnTo>
                  <a:pt x="635" y="18796"/>
                </a:lnTo>
                <a:lnTo>
                  <a:pt x="5587" y="16002"/>
                </a:lnTo>
                <a:lnTo>
                  <a:pt x="10287" y="13971"/>
                </a:lnTo>
                <a:lnTo>
                  <a:pt x="14605" y="12574"/>
                </a:lnTo>
                <a:lnTo>
                  <a:pt x="18923" y="11303"/>
                </a:lnTo>
                <a:lnTo>
                  <a:pt x="23113" y="10541"/>
                </a:lnTo>
                <a:lnTo>
                  <a:pt x="53567" y="10541"/>
                </a:lnTo>
                <a:lnTo>
                  <a:pt x="43942" y="2412"/>
                </a:lnTo>
                <a:lnTo>
                  <a:pt x="363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4446344" y="212556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90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4446344" y="325796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4446344" y="3245260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0"/>
                </a:moveTo>
                <a:lnTo>
                  <a:pt x="0" y="25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4446344" y="211286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4446344" y="210016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4353721" y="332366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8"/>
                </a:lnTo>
                <a:lnTo>
                  <a:pt x="0" y="48007"/>
                </a:lnTo>
                <a:lnTo>
                  <a:pt x="502" y="59030"/>
                </a:lnTo>
                <a:lnTo>
                  <a:pt x="18209" y="92838"/>
                </a:lnTo>
                <a:lnTo>
                  <a:pt x="32003" y="95886"/>
                </a:lnTo>
                <a:lnTo>
                  <a:pt x="39269" y="95124"/>
                </a:lnTo>
                <a:lnTo>
                  <a:pt x="45641" y="92838"/>
                </a:lnTo>
                <a:lnTo>
                  <a:pt x="51132" y="89028"/>
                </a:lnTo>
                <a:lnTo>
                  <a:pt x="53663" y="86107"/>
                </a:lnTo>
                <a:lnTo>
                  <a:pt x="25528" y="86107"/>
                </a:lnTo>
                <a:lnTo>
                  <a:pt x="20700" y="82932"/>
                </a:lnTo>
                <a:lnTo>
                  <a:pt x="12573" y="48007"/>
                </a:lnTo>
                <a:lnTo>
                  <a:pt x="12862" y="39077"/>
                </a:lnTo>
                <a:lnTo>
                  <a:pt x="25528" y="9906"/>
                </a:lnTo>
                <a:lnTo>
                  <a:pt x="53671" y="9906"/>
                </a:lnTo>
                <a:lnTo>
                  <a:pt x="51132" y="6965"/>
                </a:lnTo>
                <a:lnTo>
                  <a:pt x="45641" y="3111"/>
                </a:lnTo>
                <a:lnTo>
                  <a:pt x="39269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1" y="9906"/>
                </a:moveTo>
                <a:lnTo>
                  <a:pt x="38480" y="9906"/>
                </a:lnTo>
                <a:lnTo>
                  <a:pt x="43306" y="13081"/>
                </a:lnTo>
                <a:lnTo>
                  <a:pt x="46610" y="19431"/>
                </a:lnTo>
                <a:lnTo>
                  <a:pt x="48703" y="24789"/>
                </a:lnTo>
                <a:lnTo>
                  <a:pt x="50213" y="31337"/>
                </a:lnTo>
                <a:lnTo>
                  <a:pt x="51128" y="39077"/>
                </a:lnTo>
                <a:lnTo>
                  <a:pt x="51436" y="48007"/>
                </a:lnTo>
                <a:lnTo>
                  <a:pt x="51128" y="56936"/>
                </a:lnTo>
                <a:lnTo>
                  <a:pt x="38480" y="86107"/>
                </a:lnTo>
                <a:lnTo>
                  <a:pt x="53663" y="86107"/>
                </a:lnTo>
                <a:lnTo>
                  <a:pt x="64009" y="48007"/>
                </a:lnTo>
                <a:lnTo>
                  <a:pt x="63487" y="37055"/>
                </a:lnTo>
                <a:lnTo>
                  <a:pt x="61929" y="27448"/>
                </a:lnTo>
                <a:lnTo>
                  <a:pt x="59347" y="19199"/>
                </a:lnTo>
                <a:lnTo>
                  <a:pt x="55754" y="12318"/>
                </a:lnTo>
                <a:lnTo>
                  <a:pt x="53671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4472747" y="3325318"/>
            <a:ext cx="67945" cy="92710"/>
          </a:xfrm>
          <a:custGeom>
            <a:avLst/>
            <a:gdLst/>
            <a:ahLst/>
            <a:cxnLst/>
            <a:rect l="l" t="t" r="r" b="b"/>
            <a:pathLst>
              <a:path w="67945" h="92710">
                <a:moveTo>
                  <a:pt x="54228" y="70740"/>
                </a:moveTo>
                <a:lnTo>
                  <a:pt x="41783" y="70740"/>
                </a:lnTo>
                <a:lnTo>
                  <a:pt x="41783" y="92584"/>
                </a:lnTo>
                <a:lnTo>
                  <a:pt x="54228" y="92584"/>
                </a:lnTo>
                <a:lnTo>
                  <a:pt x="54228" y="70740"/>
                </a:lnTo>
                <a:close/>
              </a:path>
              <a:path w="67945" h="92710">
                <a:moveTo>
                  <a:pt x="54228" y="0"/>
                </a:moveTo>
                <a:lnTo>
                  <a:pt x="38481" y="0"/>
                </a:lnTo>
                <a:lnTo>
                  <a:pt x="0" y="58675"/>
                </a:lnTo>
                <a:lnTo>
                  <a:pt x="0" y="70740"/>
                </a:lnTo>
                <a:lnTo>
                  <a:pt x="67437" y="70740"/>
                </a:lnTo>
                <a:lnTo>
                  <a:pt x="67437" y="60326"/>
                </a:lnTo>
                <a:lnTo>
                  <a:pt x="10160" y="60326"/>
                </a:lnTo>
                <a:lnTo>
                  <a:pt x="41783" y="10923"/>
                </a:lnTo>
                <a:lnTo>
                  <a:pt x="54228" y="10923"/>
                </a:lnTo>
                <a:lnTo>
                  <a:pt x="54228" y="0"/>
                </a:lnTo>
                <a:close/>
              </a:path>
              <a:path w="67945" h="92710">
                <a:moveTo>
                  <a:pt x="54228" y="10923"/>
                </a:moveTo>
                <a:lnTo>
                  <a:pt x="41783" y="10923"/>
                </a:lnTo>
                <a:lnTo>
                  <a:pt x="41783" y="60326"/>
                </a:lnTo>
                <a:lnTo>
                  <a:pt x="54228" y="60326"/>
                </a:lnTo>
                <a:lnTo>
                  <a:pt x="54228" y="109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5066423" y="212556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90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5066423" y="325796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5066423" y="3245260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0"/>
                </a:moveTo>
                <a:lnTo>
                  <a:pt x="0" y="25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5066423" y="211286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5066423" y="210016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4973799" y="332366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8"/>
                </a:lnTo>
                <a:lnTo>
                  <a:pt x="0" y="48007"/>
                </a:lnTo>
                <a:lnTo>
                  <a:pt x="502" y="59030"/>
                </a:lnTo>
                <a:lnTo>
                  <a:pt x="18209" y="92838"/>
                </a:lnTo>
                <a:lnTo>
                  <a:pt x="32003" y="95886"/>
                </a:lnTo>
                <a:lnTo>
                  <a:pt x="39269" y="95124"/>
                </a:lnTo>
                <a:lnTo>
                  <a:pt x="45641" y="92838"/>
                </a:lnTo>
                <a:lnTo>
                  <a:pt x="51132" y="89028"/>
                </a:lnTo>
                <a:lnTo>
                  <a:pt x="53663" y="86107"/>
                </a:lnTo>
                <a:lnTo>
                  <a:pt x="25528" y="86107"/>
                </a:lnTo>
                <a:lnTo>
                  <a:pt x="20702" y="82932"/>
                </a:lnTo>
                <a:lnTo>
                  <a:pt x="12572" y="48007"/>
                </a:lnTo>
                <a:lnTo>
                  <a:pt x="12862" y="39077"/>
                </a:lnTo>
                <a:lnTo>
                  <a:pt x="25528" y="9906"/>
                </a:lnTo>
                <a:lnTo>
                  <a:pt x="53671" y="9906"/>
                </a:lnTo>
                <a:lnTo>
                  <a:pt x="51132" y="6965"/>
                </a:lnTo>
                <a:lnTo>
                  <a:pt x="45641" y="3111"/>
                </a:lnTo>
                <a:lnTo>
                  <a:pt x="39269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1" y="9906"/>
                </a:moveTo>
                <a:lnTo>
                  <a:pt x="38480" y="9906"/>
                </a:lnTo>
                <a:lnTo>
                  <a:pt x="43308" y="13081"/>
                </a:lnTo>
                <a:lnTo>
                  <a:pt x="46610" y="19431"/>
                </a:lnTo>
                <a:lnTo>
                  <a:pt x="48703" y="24789"/>
                </a:lnTo>
                <a:lnTo>
                  <a:pt x="50213" y="31337"/>
                </a:lnTo>
                <a:lnTo>
                  <a:pt x="51128" y="39077"/>
                </a:lnTo>
                <a:lnTo>
                  <a:pt x="51436" y="48007"/>
                </a:lnTo>
                <a:lnTo>
                  <a:pt x="51128" y="56936"/>
                </a:lnTo>
                <a:lnTo>
                  <a:pt x="38480" y="86107"/>
                </a:lnTo>
                <a:lnTo>
                  <a:pt x="53663" y="86107"/>
                </a:lnTo>
                <a:lnTo>
                  <a:pt x="64009" y="48007"/>
                </a:lnTo>
                <a:lnTo>
                  <a:pt x="63487" y="37055"/>
                </a:lnTo>
                <a:lnTo>
                  <a:pt x="61929" y="27448"/>
                </a:lnTo>
                <a:lnTo>
                  <a:pt x="59347" y="19199"/>
                </a:lnTo>
                <a:lnTo>
                  <a:pt x="55754" y="12318"/>
                </a:lnTo>
                <a:lnTo>
                  <a:pt x="53671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5095492" y="332366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41401" y="0"/>
                </a:moveTo>
                <a:lnTo>
                  <a:pt x="38353" y="0"/>
                </a:lnTo>
                <a:lnTo>
                  <a:pt x="30023" y="829"/>
                </a:lnTo>
                <a:lnTo>
                  <a:pt x="2587" y="28306"/>
                </a:lnTo>
                <a:lnTo>
                  <a:pt x="0" y="48007"/>
                </a:lnTo>
                <a:lnTo>
                  <a:pt x="525" y="59030"/>
                </a:lnTo>
                <a:lnTo>
                  <a:pt x="18859" y="92838"/>
                </a:lnTo>
                <a:lnTo>
                  <a:pt x="33020" y="95886"/>
                </a:lnTo>
                <a:lnTo>
                  <a:pt x="42290" y="95886"/>
                </a:lnTo>
                <a:lnTo>
                  <a:pt x="49784" y="93092"/>
                </a:lnTo>
                <a:lnTo>
                  <a:pt x="56613" y="86107"/>
                </a:lnTo>
                <a:lnTo>
                  <a:pt x="27432" y="86107"/>
                </a:lnTo>
                <a:lnTo>
                  <a:pt x="22987" y="84202"/>
                </a:lnTo>
                <a:lnTo>
                  <a:pt x="16383" y="76582"/>
                </a:lnTo>
                <a:lnTo>
                  <a:pt x="14732" y="71248"/>
                </a:lnTo>
                <a:lnTo>
                  <a:pt x="14732" y="57913"/>
                </a:lnTo>
                <a:lnTo>
                  <a:pt x="16383" y="52579"/>
                </a:lnTo>
                <a:lnTo>
                  <a:pt x="22987" y="44959"/>
                </a:lnTo>
                <a:lnTo>
                  <a:pt x="24653" y="44197"/>
                </a:lnTo>
                <a:lnTo>
                  <a:pt x="12446" y="44197"/>
                </a:lnTo>
                <a:lnTo>
                  <a:pt x="30479" y="10541"/>
                </a:lnTo>
                <a:lnTo>
                  <a:pt x="57912" y="10541"/>
                </a:lnTo>
                <a:lnTo>
                  <a:pt x="57912" y="3683"/>
                </a:lnTo>
                <a:lnTo>
                  <a:pt x="54356" y="2412"/>
                </a:lnTo>
                <a:lnTo>
                  <a:pt x="51053" y="1524"/>
                </a:lnTo>
                <a:lnTo>
                  <a:pt x="47878" y="889"/>
                </a:lnTo>
                <a:lnTo>
                  <a:pt x="44576" y="381"/>
                </a:lnTo>
                <a:lnTo>
                  <a:pt x="41401" y="0"/>
                </a:lnTo>
                <a:close/>
              </a:path>
              <a:path w="64135" h="95885">
                <a:moveTo>
                  <a:pt x="57086" y="42927"/>
                </a:moveTo>
                <a:lnTo>
                  <a:pt x="38608" y="42927"/>
                </a:lnTo>
                <a:lnTo>
                  <a:pt x="43052" y="44959"/>
                </a:lnTo>
                <a:lnTo>
                  <a:pt x="49657" y="52579"/>
                </a:lnTo>
                <a:lnTo>
                  <a:pt x="51308" y="57913"/>
                </a:lnTo>
                <a:lnTo>
                  <a:pt x="51308" y="71248"/>
                </a:lnTo>
                <a:lnTo>
                  <a:pt x="49657" y="76582"/>
                </a:lnTo>
                <a:lnTo>
                  <a:pt x="43052" y="84202"/>
                </a:lnTo>
                <a:lnTo>
                  <a:pt x="38608" y="86107"/>
                </a:lnTo>
                <a:lnTo>
                  <a:pt x="56613" y="86107"/>
                </a:lnTo>
                <a:lnTo>
                  <a:pt x="60960" y="81662"/>
                </a:lnTo>
                <a:lnTo>
                  <a:pt x="63881" y="74042"/>
                </a:lnTo>
                <a:lnTo>
                  <a:pt x="63881" y="54865"/>
                </a:lnTo>
                <a:lnTo>
                  <a:pt x="61087" y="47118"/>
                </a:lnTo>
                <a:lnTo>
                  <a:pt x="57086" y="42927"/>
                </a:lnTo>
                <a:close/>
              </a:path>
              <a:path w="64135" h="95885">
                <a:moveTo>
                  <a:pt x="43052" y="33021"/>
                </a:moveTo>
                <a:lnTo>
                  <a:pt x="29337" y="33021"/>
                </a:lnTo>
                <a:lnTo>
                  <a:pt x="25273" y="34037"/>
                </a:lnTo>
                <a:lnTo>
                  <a:pt x="17907" y="37847"/>
                </a:lnTo>
                <a:lnTo>
                  <a:pt x="14859" y="40641"/>
                </a:lnTo>
                <a:lnTo>
                  <a:pt x="12446" y="44197"/>
                </a:lnTo>
                <a:lnTo>
                  <a:pt x="24653" y="44197"/>
                </a:lnTo>
                <a:lnTo>
                  <a:pt x="27432" y="42927"/>
                </a:lnTo>
                <a:lnTo>
                  <a:pt x="57086" y="42927"/>
                </a:lnTo>
                <a:lnTo>
                  <a:pt x="50419" y="35942"/>
                </a:lnTo>
                <a:lnTo>
                  <a:pt x="43052" y="33021"/>
                </a:lnTo>
                <a:close/>
              </a:path>
              <a:path w="64135" h="95885">
                <a:moveTo>
                  <a:pt x="57912" y="10541"/>
                </a:moveTo>
                <a:lnTo>
                  <a:pt x="41910" y="10541"/>
                </a:lnTo>
                <a:lnTo>
                  <a:pt x="45085" y="10922"/>
                </a:lnTo>
                <a:lnTo>
                  <a:pt x="51562" y="12446"/>
                </a:lnTo>
                <a:lnTo>
                  <a:pt x="54737" y="13589"/>
                </a:lnTo>
                <a:lnTo>
                  <a:pt x="57912" y="15112"/>
                </a:lnTo>
                <a:lnTo>
                  <a:pt x="57912" y="105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5686502" y="212556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90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5686502" y="325796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5686502" y="3245260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0"/>
                </a:moveTo>
                <a:lnTo>
                  <a:pt x="0" y="25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5686502" y="211286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5686502" y="210016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5593880" y="332366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2" y="0"/>
                </a:moveTo>
                <a:lnTo>
                  <a:pt x="2015" y="27448"/>
                </a:lnTo>
                <a:lnTo>
                  <a:pt x="0" y="48007"/>
                </a:lnTo>
                <a:lnTo>
                  <a:pt x="501" y="59030"/>
                </a:lnTo>
                <a:lnTo>
                  <a:pt x="18208" y="92838"/>
                </a:lnTo>
                <a:lnTo>
                  <a:pt x="32002" y="95886"/>
                </a:lnTo>
                <a:lnTo>
                  <a:pt x="39268" y="95124"/>
                </a:lnTo>
                <a:lnTo>
                  <a:pt x="45640" y="92838"/>
                </a:lnTo>
                <a:lnTo>
                  <a:pt x="51131" y="89028"/>
                </a:lnTo>
                <a:lnTo>
                  <a:pt x="53662" y="86107"/>
                </a:lnTo>
                <a:lnTo>
                  <a:pt x="25526" y="86107"/>
                </a:lnTo>
                <a:lnTo>
                  <a:pt x="20700" y="82932"/>
                </a:lnTo>
                <a:lnTo>
                  <a:pt x="12571" y="48007"/>
                </a:lnTo>
                <a:lnTo>
                  <a:pt x="12861" y="39077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2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0" y="9906"/>
                </a:lnTo>
                <a:lnTo>
                  <a:pt x="43306" y="13081"/>
                </a:lnTo>
                <a:lnTo>
                  <a:pt x="46608" y="19431"/>
                </a:lnTo>
                <a:lnTo>
                  <a:pt x="48702" y="24789"/>
                </a:lnTo>
                <a:lnTo>
                  <a:pt x="50212" y="31337"/>
                </a:lnTo>
                <a:lnTo>
                  <a:pt x="51127" y="39077"/>
                </a:lnTo>
                <a:lnTo>
                  <a:pt x="51434" y="48007"/>
                </a:lnTo>
                <a:lnTo>
                  <a:pt x="51127" y="56936"/>
                </a:lnTo>
                <a:lnTo>
                  <a:pt x="38480" y="86107"/>
                </a:lnTo>
                <a:lnTo>
                  <a:pt x="53662" y="86107"/>
                </a:lnTo>
                <a:lnTo>
                  <a:pt x="64007" y="48007"/>
                </a:lnTo>
                <a:lnTo>
                  <a:pt x="63486" y="37055"/>
                </a:lnTo>
                <a:lnTo>
                  <a:pt x="61928" y="27448"/>
                </a:lnTo>
                <a:lnTo>
                  <a:pt x="59346" y="19199"/>
                </a:lnTo>
                <a:lnTo>
                  <a:pt x="55752" y="12318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5715317" y="3323667"/>
            <a:ext cx="63500" cy="95885"/>
          </a:xfrm>
          <a:custGeom>
            <a:avLst/>
            <a:gdLst/>
            <a:ahLst/>
            <a:cxnLst/>
            <a:rect l="l" t="t" r="r" b="b"/>
            <a:pathLst>
              <a:path w="63500" h="95885">
                <a:moveTo>
                  <a:pt x="40894" y="0"/>
                </a:moveTo>
                <a:lnTo>
                  <a:pt x="22479" y="0"/>
                </a:lnTo>
                <a:lnTo>
                  <a:pt x="15240" y="2159"/>
                </a:lnTo>
                <a:lnTo>
                  <a:pt x="10033" y="6477"/>
                </a:lnTo>
                <a:lnTo>
                  <a:pt x="4699" y="10794"/>
                </a:lnTo>
                <a:lnTo>
                  <a:pt x="2159" y="16637"/>
                </a:lnTo>
                <a:lnTo>
                  <a:pt x="2159" y="29338"/>
                </a:lnTo>
                <a:lnTo>
                  <a:pt x="3556" y="33781"/>
                </a:lnTo>
                <a:lnTo>
                  <a:pt x="9652" y="41149"/>
                </a:lnTo>
                <a:lnTo>
                  <a:pt x="13843" y="43689"/>
                </a:lnTo>
                <a:lnTo>
                  <a:pt x="19177" y="44959"/>
                </a:lnTo>
                <a:lnTo>
                  <a:pt x="13081" y="46356"/>
                </a:lnTo>
                <a:lnTo>
                  <a:pt x="8382" y="49150"/>
                </a:lnTo>
                <a:lnTo>
                  <a:pt x="5080" y="53214"/>
                </a:lnTo>
                <a:lnTo>
                  <a:pt x="1650" y="57278"/>
                </a:lnTo>
                <a:lnTo>
                  <a:pt x="0" y="62358"/>
                </a:lnTo>
                <a:lnTo>
                  <a:pt x="0" y="77217"/>
                </a:lnTo>
                <a:lnTo>
                  <a:pt x="2667" y="84075"/>
                </a:lnTo>
                <a:lnTo>
                  <a:pt x="8128" y="88774"/>
                </a:lnTo>
                <a:lnTo>
                  <a:pt x="13589" y="93600"/>
                </a:lnTo>
                <a:lnTo>
                  <a:pt x="21462" y="95886"/>
                </a:lnTo>
                <a:lnTo>
                  <a:pt x="41910" y="95886"/>
                </a:lnTo>
                <a:lnTo>
                  <a:pt x="49657" y="93600"/>
                </a:lnTo>
                <a:lnTo>
                  <a:pt x="58348" y="86107"/>
                </a:lnTo>
                <a:lnTo>
                  <a:pt x="25781" y="86107"/>
                </a:lnTo>
                <a:lnTo>
                  <a:pt x="21082" y="84583"/>
                </a:lnTo>
                <a:lnTo>
                  <a:pt x="14224" y="78233"/>
                </a:lnTo>
                <a:lnTo>
                  <a:pt x="12573" y="73788"/>
                </a:lnTo>
                <a:lnTo>
                  <a:pt x="12670" y="62358"/>
                </a:lnTo>
                <a:lnTo>
                  <a:pt x="14224" y="58294"/>
                </a:lnTo>
                <a:lnTo>
                  <a:pt x="21082" y="51944"/>
                </a:lnTo>
                <a:lnTo>
                  <a:pt x="25781" y="50293"/>
                </a:lnTo>
                <a:lnTo>
                  <a:pt x="55955" y="50293"/>
                </a:lnTo>
                <a:lnTo>
                  <a:pt x="54991" y="49150"/>
                </a:lnTo>
                <a:lnTo>
                  <a:pt x="50292" y="46356"/>
                </a:lnTo>
                <a:lnTo>
                  <a:pt x="44323" y="44959"/>
                </a:lnTo>
                <a:lnTo>
                  <a:pt x="49657" y="43689"/>
                </a:lnTo>
                <a:lnTo>
                  <a:pt x="53721" y="41149"/>
                </a:lnTo>
                <a:lnTo>
                  <a:pt x="54351" y="40387"/>
                </a:lnTo>
                <a:lnTo>
                  <a:pt x="26289" y="40387"/>
                </a:lnTo>
                <a:lnTo>
                  <a:pt x="22098" y="39117"/>
                </a:lnTo>
                <a:lnTo>
                  <a:pt x="16002" y="33781"/>
                </a:lnTo>
                <a:lnTo>
                  <a:pt x="14605" y="29972"/>
                </a:lnTo>
                <a:lnTo>
                  <a:pt x="14605" y="20321"/>
                </a:lnTo>
                <a:lnTo>
                  <a:pt x="16002" y="16637"/>
                </a:lnTo>
                <a:lnTo>
                  <a:pt x="22098" y="11303"/>
                </a:lnTo>
                <a:lnTo>
                  <a:pt x="26289" y="9906"/>
                </a:lnTo>
                <a:lnTo>
                  <a:pt x="57601" y="9906"/>
                </a:lnTo>
                <a:lnTo>
                  <a:pt x="53467" y="6477"/>
                </a:lnTo>
                <a:lnTo>
                  <a:pt x="48133" y="2159"/>
                </a:lnTo>
                <a:lnTo>
                  <a:pt x="40894" y="0"/>
                </a:lnTo>
                <a:close/>
              </a:path>
              <a:path w="63500" h="95885">
                <a:moveTo>
                  <a:pt x="55955" y="50293"/>
                </a:moveTo>
                <a:lnTo>
                  <a:pt x="37719" y="50293"/>
                </a:lnTo>
                <a:lnTo>
                  <a:pt x="42418" y="51944"/>
                </a:lnTo>
                <a:lnTo>
                  <a:pt x="45847" y="55119"/>
                </a:lnTo>
                <a:lnTo>
                  <a:pt x="49149" y="58294"/>
                </a:lnTo>
                <a:lnTo>
                  <a:pt x="50822" y="62358"/>
                </a:lnTo>
                <a:lnTo>
                  <a:pt x="50927" y="73788"/>
                </a:lnTo>
                <a:lnTo>
                  <a:pt x="49149" y="78106"/>
                </a:lnTo>
                <a:lnTo>
                  <a:pt x="45720" y="81281"/>
                </a:lnTo>
                <a:lnTo>
                  <a:pt x="42291" y="84583"/>
                </a:lnTo>
                <a:lnTo>
                  <a:pt x="37592" y="86107"/>
                </a:lnTo>
                <a:lnTo>
                  <a:pt x="58348" y="86107"/>
                </a:lnTo>
                <a:lnTo>
                  <a:pt x="60706" y="84075"/>
                </a:lnTo>
                <a:lnTo>
                  <a:pt x="63500" y="77217"/>
                </a:lnTo>
                <a:lnTo>
                  <a:pt x="63500" y="62358"/>
                </a:lnTo>
                <a:lnTo>
                  <a:pt x="61722" y="57278"/>
                </a:lnTo>
                <a:lnTo>
                  <a:pt x="58420" y="53214"/>
                </a:lnTo>
                <a:lnTo>
                  <a:pt x="55955" y="50293"/>
                </a:lnTo>
                <a:close/>
              </a:path>
              <a:path w="63500" h="95885">
                <a:moveTo>
                  <a:pt x="57601" y="9906"/>
                </a:moveTo>
                <a:lnTo>
                  <a:pt x="37084" y="9906"/>
                </a:lnTo>
                <a:lnTo>
                  <a:pt x="41275" y="11303"/>
                </a:lnTo>
                <a:lnTo>
                  <a:pt x="47371" y="16637"/>
                </a:lnTo>
                <a:lnTo>
                  <a:pt x="48895" y="20321"/>
                </a:lnTo>
                <a:lnTo>
                  <a:pt x="48895" y="29972"/>
                </a:lnTo>
                <a:lnTo>
                  <a:pt x="47371" y="33781"/>
                </a:lnTo>
                <a:lnTo>
                  <a:pt x="41275" y="39117"/>
                </a:lnTo>
                <a:lnTo>
                  <a:pt x="37084" y="40387"/>
                </a:lnTo>
                <a:lnTo>
                  <a:pt x="54351" y="40387"/>
                </a:lnTo>
                <a:lnTo>
                  <a:pt x="59817" y="33781"/>
                </a:lnTo>
                <a:lnTo>
                  <a:pt x="61341" y="29338"/>
                </a:lnTo>
                <a:lnTo>
                  <a:pt x="61341" y="16637"/>
                </a:lnTo>
                <a:lnTo>
                  <a:pt x="58674" y="10794"/>
                </a:lnTo>
                <a:lnTo>
                  <a:pt x="57601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6306580" y="212556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90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6306580" y="325796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6306580" y="3245260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0"/>
                </a:moveTo>
                <a:lnTo>
                  <a:pt x="0" y="25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6306580" y="211286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6306580" y="210016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6219546" y="3325318"/>
            <a:ext cx="55244" cy="92710"/>
          </a:xfrm>
          <a:custGeom>
            <a:avLst/>
            <a:gdLst/>
            <a:ahLst/>
            <a:cxnLst/>
            <a:rect l="l" t="t" r="r" b="b"/>
            <a:pathLst>
              <a:path w="55245" h="92710">
                <a:moveTo>
                  <a:pt x="55118" y="82043"/>
                </a:moveTo>
                <a:lnTo>
                  <a:pt x="1778" y="82043"/>
                </a:lnTo>
                <a:lnTo>
                  <a:pt x="1778" y="92584"/>
                </a:lnTo>
                <a:lnTo>
                  <a:pt x="55118" y="92584"/>
                </a:lnTo>
                <a:lnTo>
                  <a:pt x="55118" y="82043"/>
                </a:lnTo>
                <a:close/>
              </a:path>
              <a:path w="55245" h="92710">
                <a:moveTo>
                  <a:pt x="34671" y="11430"/>
                </a:moveTo>
                <a:lnTo>
                  <a:pt x="22225" y="11430"/>
                </a:lnTo>
                <a:lnTo>
                  <a:pt x="22225" y="82043"/>
                </a:lnTo>
                <a:lnTo>
                  <a:pt x="34671" y="82043"/>
                </a:lnTo>
                <a:lnTo>
                  <a:pt x="34671" y="11430"/>
                </a:lnTo>
                <a:close/>
              </a:path>
              <a:path w="55245" h="92710">
                <a:moveTo>
                  <a:pt x="34671" y="0"/>
                </a:moveTo>
                <a:lnTo>
                  <a:pt x="22098" y="0"/>
                </a:lnTo>
                <a:lnTo>
                  <a:pt x="0" y="4445"/>
                </a:lnTo>
                <a:lnTo>
                  <a:pt x="0" y="15876"/>
                </a:lnTo>
                <a:lnTo>
                  <a:pt x="22225" y="11430"/>
                </a:lnTo>
                <a:lnTo>
                  <a:pt x="34671" y="11430"/>
                </a:lnTo>
                <a:lnTo>
                  <a:pt x="346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6335142" y="332366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8"/>
                </a:lnTo>
                <a:lnTo>
                  <a:pt x="0" y="48007"/>
                </a:lnTo>
                <a:lnTo>
                  <a:pt x="502" y="59030"/>
                </a:lnTo>
                <a:lnTo>
                  <a:pt x="18208" y="92838"/>
                </a:lnTo>
                <a:lnTo>
                  <a:pt x="32003" y="95886"/>
                </a:lnTo>
                <a:lnTo>
                  <a:pt x="39268" y="95124"/>
                </a:lnTo>
                <a:lnTo>
                  <a:pt x="45640" y="92838"/>
                </a:lnTo>
                <a:lnTo>
                  <a:pt x="51131" y="89028"/>
                </a:lnTo>
                <a:lnTo>
                  <a:pt x="53662" y="86107"/>
                </a:lnTo>
                <a:lnTo>
                  <a:pt x="25526" y="86107"/>
                </a:lnTo>
                <a:lnTo>
                  <a:pt x="20700" y="82932"/>
                </a:lnTo>
                <a:lnTo>
                  <a:pt x="12573" y="48007"/>
                </a:lnTo>
                <a:lnTo>
                  <a:pt x="12862" y="39077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0" y="9906"/>
                </a:lnTo>
                <a:lnTo>
                  <a:pt x="43306" y="13081"/>
                </a:lnTo>
                <a:lnTo>
                  <a:pt x="46608" y="19431"/>
                </a:lnTo>
                <a:lnTo>
                  <a:pt x="48702" y="24789"/>
                </a:lnTo>
                <a:lnTo>
                  <a:pt x="50212" y="31337"/>
                </a:lnTo>
                <a:lnTo>
                  <a:pt x="51127" y="39077"/>
                </a:lnTo>
                <a:lnTo>
                  <a:pt x="51435" y="48007"/>
                </a:lnTo>
                <a:lnTo>
                  <a:pt x="51127" y="56936"/>
                </a:lnTo>
                <a:lnTo>
                  <a:pt x="38480" y="86107"/>
                </a:lnTo>
                <a:lnTo>
                  <a:pt x="53662" y="86107"/>
                </a:lnTo>
                <a:lnTo>
                  <a:pt x="64007" y="48007"/>
                </a:lnTo>
                <a:lnTo>
                  <a:pt x="63486" y="37055"/>
                </a:lnTo>
                <a:lnTo>
                  <a:pt x="61928" y="27448"/>
                </a:lnTo>
                <a:lnTo>
                  <a:pt x="59346" y="19199"/>
                </a:lnTo>
                <a:lnTo>
                  <a:pt x="55752" y="12318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3206187" y="3245260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393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3180787" y="324526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3180787" y="324526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6306580" y="324526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6306580" y="324526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2835075" y="3240469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 h="0">
                <a:moveTo>
                  <a:pt x="0" y="0"/>
                </a:moveTo>
                <a:lnTo>
                  <a:pt x="79502" y="0"/>
                </a:lnTo>
              </a:path>
            </a:pathLst>
          </a:custGeom>
          <a:ln w="105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2942009" y="3187701"/>
            <a:ext cx="55244" cy="92710"/>
          </a:xfrm>
          <a:custGeom>
            <a:avLst/>
            <a:gdLst/>
            <a:ahLst/>
            <a:cxnLst/>
            <a:rect l="l" t="t" r="r" b="b"/>
            <a:pathLst>
              <a:path w="55244" h="92710">
                <a:moveTo>
                  <a:pt x="55118" y="82042"/>
                </a:moveTo>
                <a:lnTo>
                  <a:pt x="1777" y="82042"/>
                </a:lnTo>
                <a:lnTo>
                  <a:pt x="1777" y="92582"/>
                </a:lnTo>
                <a:lnTo>
                  <a:pt x="55118" y="92582"/>
                </a:lnTo>
                <a:lnTo>
                  <a:pt x="55118" y="82042"/>
                </a:lnTo>
                <a:close/>
              </a:path>
              <a:path w="55244" h="92710">
                <a:moveTo>
                  <a:pt x="34670" y="11430"/>
                </a:moveTo>
                <a:lnTo>
                  <a:pt x="22225" y="11430"/>
                </a:lnTo>
                <a:lnTo>
                  <a:pt x="22225" y="82042"/>
                </a:lnTo>
                <a:lnTo>
                  <a:pt x="34670" y="82042"/>
                </a:lnTo>
                <a:lnTo>
                  <a:pt x="34670" y="11430"/>
                </a:lnTo>
                <a:close/>
              </a:path>
              <a:path w="55244" h="92710">
                <a:moveTo>
                  <a:pt x="34670" y="0"/>
                </a:moveTo>
                <a:lnTo>
                  <a:pt x="22097" y="0"/>
                </a:lnTo>
                <a:lnTo>
                  <a:pt x="0" y="4444"/>
                </a:lnTo>
                <a:lnTo>
                  <a:pt x="0" y="15875"/>
                </a:lnTo>
                <a:lnTo>
                  <a:pt x="22225" y="11430"/>
                </a:lnTo>
                <a:lnTo>
                  <a:pt x="34670" y="11430"/>
                </a:lnTo>
                <a:lnTo>
                  <a:pt x="34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3022400" y="3272410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1" y="0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3057579" y="3186050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7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6"/>
                </a:lnTo>
                <a:lnTo>
                  <a:pt x="32004" y="95884"/>
                </a:lnTo>
                <a:lnTo>
                  <a:pt x="39268" y="95122"/>
                </a:lnTo>
                <a:lnTo>
                  <a:pt x="45640" y="92836"/>
                </a:lnTo>
                <a:lnTo>
                  <a:pt x="51131" y="89026"/>
                </a:lnTo>
                <a:lnTo>
                  <a:pt x="53662" y="86106"/>
                </a:lnTo>
                <a:lnTo>
                  <a:pt x="25526" y="86106"/>
                </a:lnTo>
                <a:lnTo>
                  <a:pt x="20700" y="82931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6" y="13081"/>
                </a:lnTo>
                <a:lnTo>
                  <a:pt x="46608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5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7" y="48006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2" y="12318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3206187" y="2965337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393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3180787" y="2965337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3180787" y="2965337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6306580" y="2965337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6306580" y="2965337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2835075" y="2960546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 h="0">
                <a:moveTo>
                  <a:pt x="0" y="0"/>
                </a:moveTo>
                <a:lnTo>
                  <a:pt x="79502" y="0"/>
                </a:lnTo>
              </a:path>
            </a:pathLst>
          </a:custGeom>
          <a:ln w="105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2936421" y="290612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7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3" y="95886"/>
                </a:lnTo>
                <a:lnTo>
                  <a:pt x="39268" y="95124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6" y="86106"/>
                </a:lnTo>
                <a:lnTo>
                  <a:pt x="20700" y="82931"/>
                </a:lnTo>
                <a:lnTo>
                  <a:pt x="12572" y="48006"/>
                </a:lnTo>
                <a:lnTo>
                  <a:pt x="12862" y="39076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6" y="13081"/>
                </a:lnTo>
                <a:lnTo>
                  <a:pt x="46608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4" y="48006"/>
                </a:lnTo>
                <a:lnTo>
                  <a:pt x="51127" y="56935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7" y="48006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2" y="12318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3022400" y="299248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1" y="0"/>
                </a:lnTo>
              </a:path>
            </a:pathLst>
          </a:custGeom>
          <a:ln w="157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3058976" y="2907777"/>
            <a:ext cx="60325" cy="94615"/>
          </a:xfrm>
          <a:custGeom>
            <a:avLst/>
            <a:gdLst/>
            <a:ahLst/>
            <a:cxnLst/>
            <a:rect l="l" t="t" r="r" b="b"/>
            <a:pathLst>
              <a:path w="60325" h="94614">
                <a:moveTo>
                  <a:pt x="0" y="77850"/>
                </a:moveTo>
                <a:lnTo>
                  <a:pt x="0" y="90424"/>
                </a:lnTo>
                <a:lnTo>
                  <a:pt x="4318" y="91820"/>
                </a:lnTo>
                <a:lnTo>
                  <a:pt x="8382" y="92710"/>
                </a:lnTo>
                <a:lnTo>
                  <a:pt x="12446" y="93344"/>
                </a:lnTo>
                <a:lnTo>
                  <a:pt x="16510" y="93854"/>
                </a:lnTo>
                <a:lnTo>
                  <a:pt x="20447" y="94235"/>
                </a:lnTo>
                <a:lnTo>
                  <a:pt x="24384" y="94235"/>
                </a:lnTo>
                <a:lnTo>
                  <a:pt x="53150" y="83819"/>
                </a:lnTo>
                <a:lnTo>
                  <a:pt x="19685" y="83819"/>
                </a:lnTo>
                <a:lnTo>
                  <a:pt x="15494" y="83438"/>
                </a:lnTo>
                <a:lnTo>
                  <a:pt x="7493" y="81406"/>
                </a:lnTo>
                <a:lnTo>
                  <a:pt x="3683" y="79882"/>
                </a:lnTo>
                <a:lnTo>
                  <a:pt x="0" y="77850"/>
                </a:lnTo>
                <a:close/>
              </a:path>
              <a:path w="60325" h="94614">
                <a:moveTo>
                  <a:pt x="52967" y="41910"/>
                </a:moveTo>
                <a:lnTo>
                  <a:pt x="31242" y="41910"/>
                </a:lnTo>
                <a:lnTo>
                  <a:pt x="36957" y="43814"/>
                </a:lnTo>
                <a:lnTo>
                  <a:pt x="41148" y="47625"/>
                </a:lnTo>
                <a:lnTo>
                  <a:pt x="45212" y="51435"/>
                </a:lnTo>
                <a:lnTo>
                  <a:pt x="47371" y="56514"/>
                </a:lnTo>
                <a:lnTo>
                  <a:pt x="47371" y="69342"/>
                </a:lnTo>
                <a:lnTo>
                  <a:pt x="45212" y="74422"/>
                </a:lnTo>
                <a:lnTo>
                  <a:pt x="41148" y="78231"/>
                </a:lnTo>
                <a:lnTo>
                  <a:pt x="36957" y="82042"/>
                </a:lnTo>
                <a:lnTo>
                  <a:pt x="31242" y="83819"/>
                </a:lnTo>
                <a:lnTo>
                  <a:pt x="53150" y="83819"/>
                </a:lnTo>
                <a:lnTo>
                  <a:pt x="56769" y="80644"/>
                </a:lnTo>
                <a:lnTo>
                  <a:pt x="59944" y="72898"/>
                </a:lnTo>
                <a:lnTo>
                  <a:pt x="59944" y="53212"/>
                </a:lnTo>
                <a:lnTo>
                  <a:pt x="56896" y="45593"/>
                </a:lnTo>
                <a:lnTo>
                  <a:pt x="52967" y="41910"/>
                </a:lnTo>
                <a:close/>
              </a:path>
              <a:path w="60325" h="94614">
                <a:moveTo>
                  <a:pt x="53086" y="0"/>
                </a:moveTo>
                <a:lnTo>
                  <a:pt x="3937" y="0"/>
                </a:lnTo>
                <a:lnTo>
                  <a:pt x="3937" y="46481"/>
                </a:lnTo>
                <a:lnTo>
                  <a:pt x="7366" y="44957"/>
                </a:lnTo>
                <a:lnTo>
                  <a:pt x="10795" y="43814"/>
                </a:lnTo>
                <a:lnTo>
                  <a:pt x="17399" y="42291"/>
                </a:lnTo>
                <a:lnTo>
                  <a:pt x="20828" y="41910"/>
                </a:lnTo>
                <a:lnTo>
                  <a:pt x="52967" y="41910"/>
                </a:lnTo>
                <a:lnTo>
                  <a:pt x="50800" y="39877"/>
                </a:lnTo>
                <a:lnTo>
                  <a:pt x="45845" y="36191"/>
                </a:lnTo>
                <a:lnTo>
                  <a:pt x="40116" y="33527"/>
                </a:lnTo>
                <a:lnTo>
                  <a:pt x="39091" y="33274"/>
                </a:lnTo>
                <a:lnTo>
                  <a:pt x="15367" y="33274"/>
                </a:lnTo>
                <a:lnTo>
                  <a:pt x="15367" y="10541"/>
                </a:lnTo>
                <a:lnTo>
                  <a:pt x="53086" y="10541"/>
                </a:lnTo>
                <a:lnTo>
                  <a:pt x="53086" y="0"/>
                </a:lnTo>
                <a:close/>
              </a:path>
              <a:path w="60325" h="94614">
                <a:moveTo>
                  <a:pt x="26289" y="31368"/>
                </a:moveTo>
                <a:lnTo>
                  <a:pt x="24511" y="31368"/>
                </a:lnTo>
                <a:lnTo>
                  <a:pt x="19050" y="32131"/>
                </a:lnTo>
                <a:lnTo>
                  <a:pt x="17145" y="32638"/>
                </a:lnTo>
                <a:lnTo>
                  <a:pt x="15367" y="33274"/>
                </a:lnTo>
                <a:lnTo>
                  <a:pt x="39091" y="33274"/>
                </a:lnTo>
                <a:lnTo>
                  <a:pt x="33601" y="31912"/>
                </a:lnTo>
                <a:lnTo>
                  <a:pt x="26289" y="31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3206187" y="2685414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393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3180787" y="2685414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3180787" y="2685414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6306580" y="2685414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6306580" y="2685414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2936358" y="2626203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9"/>
                </a:lnTo>
                <a:lnTo>
                  <a:pt x="0" y="48007"/>
                </a:lnTo>
                <a:lnTo>
                  <a:pt x="502" y="59030"/>
                </a:lnTo>
                <a:lnTo>
                  <a:pt x="18208" y="92838"/>
                </a:lnTo>
                <a:lnTo>
                  <a:pt x="32003" y="95886"/>
                </a:lnTo>
                <a:lnTo>
                  <a:pt x="39268" y="95124"/>
                </a:lnTo>
                <a:lnTo>
                  <a:pt x="45640" y="92838"/>
                </a:lnTo>
                <a:lnTo>
                  <a:pt x="51131" y="89028"/>
                </a:lnTo>
                <a:lnTo>
                  <a:pt x="53662" y="86107"/>
                </a:lnTo>
                <a:lnTo>
                  <a:pt x="25526" y="86107"/>
                </a:lnTo>
                <a:lnTo>
                  <a:pt x="20700" y="82932"/>
                </a:lnTo>
                <a:lnTo>
                  <a:pt x="12572" y="48007"/>
                </a:lnTo>
                <a:lnTo>
                  <a:pt x="12862" y="39077"/>
                </a:lnTo>
                <a:lnTo>
                  <a:pt x="25526" y="9906"/>
                </a:lnTo>
                <a:lnTo>
                  <a:pt x="53669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69" y="9906"/>
                </a:moveTo>
                <a:lnTo>
                  <a:pt x="38480" y="9906"/>
                </a:lnTo>
                <a:lnTo>
                  <a:pt x="43306" y="13081"/>
                </a:lnTo>
                <a:lnTo>
                  <a:pt x="46608" y="19431"/>
                </a:lnTo>
                <a:lnTo>
                  <a:pt x="48702" y="24789"/>
                </a:lnTo>
                <a:lnTo>
                  <a:pt x="50212" y="31337"/>
                </a:lnTo>
                <a:lnTo>
                  <a:pt x="51127" y="39077"/>
                </a:lnTo>
                <a:lnTo>
                  <a:pt x="51434" y="48007"/>
                </a:lnTo>
                <a:lnTo>
                  <a:pt x="51127" y="56936"/>
                </a:lnTo>
                <a:lnTo>
                  <a:pt x="38480" y="86107"/>
                </a:lnTo>
                <a:lnTo>
                  <a:pt x="53662" y="86107"/>
                </a:lnTo>
                <a:lnTo>
                  <a:pt x="64007" y="48007"/>
                </a:lnTo>
                <a:lnTo>
                  <a:pt x="63486" y="37055"/>
                </a:lnTo>
                <a:lnTo>
                  <a:pt x="61928" y="27449"/>
                </a:lnTo>
                <a:lnTo>
                  <a:pt x="59346" y="19200"/>
                </a:lnTo>
                <a:lnTo>
                  <a:pt x="55752" y="12320"/>
                </a:lnTo>
                <a:lnTo>
                  <a:pt x="53669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3022349" y="2712565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1" y="0"/>
                </a:lnTo>
              </a:path>
            </a:pathLst>
          </a:custGeom>
          <a:ln w="157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3057541" y="2626203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9"/>
                </a:lnTo>
                <a:lnTo>
                  <a:pt x="0" y="48007"/>
                </a:lnTo>
                <a:lnTo>
                  <a:pt x="502" y="59030"/>
                </a:lnTo>
                <a:lnTo>
                  <a:pt x="18208" y="92838"/>
                </a:lnTo>
                <a:lnTo>
                  <a:pt x="32004" y="95886"/>
                </a:lnTo>
                <a:lnTo>
                  <a:pt x="39268" y="95124"/>
                </a:lnTo>
                <a:lnTo>
                  <a:pt x="45640" y="92838"/>
                </a:lnTo>
                <a:lnTo>
                  <a:pt x="51131" y="89028"/>
                </a:lnTo>
                <a:lnTo>
                  <a:pt x="53662" y="86107"/>
                </a:lnTo>
                <a:lnTo>
                  <a:pt x="25527" y="86107"/>
                </a:lnTo>
                <a:lnTo>
                  <a:pt x="20701" y="82932"/>
                </a:lnTo>
                <a:lnTo>
                  <a:pt x="12573" y="48007"/>
                </a:lnTo>
                <a:lnTo>
                  <a:pt x="12862" y="39077"/>
                </a:lnTo>
                <a:lnTo>
                  <a:pt x="25527" y="9906"/>
                </a:lnTo>
                <a:lnTo>
                  <a:pt x="53669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69" y="9906"/>
                </a:moveTo>
                <a:lnTo>
                  <a:pt x="38481" y="9906"/>
                </a:lnTo>
                <a:lnTo>
                  <a:pt x="43307" y="13081"/>
                </a:lnTo>
                <a:lnTo>
                  <a:pt x="46609" y="19431"/>
                </a:lnTo>
                <a:lnTo>
                  <a:pt x="48702" y="24789"/>
                </a:lnTo>
                <a:lnTo>
                  <a:pt x="50212" y="31337"/>
                </a:lnTo>
                <a:lnTo>
                  <a:pt x="51127" y="39077"/>
                </a:lnTo>
                <a:lnTo>
                  <a:pt x="51435" y="48007"/>
                </a:lnTo>
                <a:lnTo>
                  <a:pt x="51127" y="56936"/>
                </a:lnTo>
                <a:lnTo>
                  <a:pt x="38481" y="86107"/>
                </a:lnTo>
                <a:lnTo>
                  <a:pt x="53662" y="86107"/>
                </a:lnTo>
                <a:lnTo>
                  <a:pt x="64008" y="48007"/>
                </a:lnTo>
                <a:lnTo>
                  <a:pt x="63486" y="37055"/>
                </a:lnTo>
                <a:lnTo>
                  <a:pt x="61928" y="27449"/>
                </a:lnTo>
                <a:lnTo>
                  <a:pt x="59346" y="19200"/>
                </a:lnTo>
                <a:lnTo>
                  <a:pt x="55753" y="12320"/>
                </a:lnTo>
                <a:lnTo>
                  <a:pt x="53669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3206187" y="2405492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393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3180787" y="240549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3180787" y="240549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6306580" y="240549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6306580" y="240549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2936358" y="2346281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7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3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6"/>
                </a:lnTo>
                <a:lnTo>
                  <a:pt x="25526" y="86106"/>
                </a:lnTo>
                <a:lnTo>
                  <a:pt x="20700" y="82931"/>
                </a:lnTo>
                <a:lnTo>
                  <a:pt x="12572" y="48006"/>
                </a:lnTo>
                <a:lnTo>
                  <a:pt x="12862" y="39076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0" y="9906"/>
                </a:lnTo>
                <a:lnTo>
                  <a:pt x="43306" y="13081"/>
                </a:lnTo>
                <a:lnTo>
                  <a:pt x="46608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4" y="48006"/>
                </a:lnTo>
                <a:lnTo>
                  <a:pt x="51127" y="56935"/>
                </a:lnTo>
                <a:lnTo>
                  <a:pt x="38480" y="86106"/>
                </a:lnTo>
                <a:lnTo>
                  <a:pt x="53662" y="86106"/>
                </a:lnTo>
                <a:lnTo>
                  <a:pt x="64007" y="48006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2" y="12318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3022349" y="2432641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1" y="0"/>
                </a:lnTo>
              </a:path>
            </a:pathLst>
          </a:custGeom>
          <a:ln w="157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3058938" y="2347932"/>
            <a:ext cx="60325" cy="94615"/>
          </a:xfrm>
          <a:custGeom>
            <a:avLst/>
            <a:gdLst/>
            <a:ahLst/>
            <a:cxnLst/>
            <a:rect l="l" t="t" r="r" b="b"/>
            <a:pathLst>
              <a:path w="60325" h="94614">
                <a:moveTo>
                  <a:pt x="0" y="77850"/>
                </a:moveTo>
                <a:lnTo>
                  <a:pt x="0" y="90424"/>
                </a:lnTo>
                <a:lnTo>
                  <a:pt x="4318" y="91820"/>
                </a:lnTo>
                <a:lnTo>
                  <a:pt x="8381" y="92710"/>
                </a:lnTo>
                <a:lnTo>
                  <a:pt x="12445" y="93344"/>
                </a:lnTo>
                <a:lnTo>
                  <a:pt x="16510" y="93853"/>
                </a:lnTo>
                <a:lnTo>
                  <a:pt x="20447" y="94234"/>
                </a:lnTo>
                <a:lnTo>
                  <a:pt x="24383" y="94234"/>
                </a:lnTo>
                <a:lnTo>
                  <a:pt x="53150" y="83819"/>
                </a:lnTo>
                <a:lnTo>
                  <a:pt x="19685" y="83819"/>
                </a:lnTo>
                <a:lnTo>
                  <a:pt x="15493" y="83438"/>
                </a:lnTo>
                <a:lnTo>
                  <a:pt x="7493" y="81406"/>
                </a:lnTo>
                <a:lnTo>
                  <a:pt x="3682" y="79882"/>
                </a:lnTo>
                <a:lnTo>
                  <a:pt x="0" y="77850"/>
                </a:lnTo>
                <a:close/>
              </a:path>
              <a:path w="60325" h="94614">
                <a:moveTo>
                  <a:pt x="52967" y="41910"/>
                </a:moveTo>
                <a:lnTo>
                  <a:pt x="31242" y="41910"/>
                </a:lnTo>
                <a:lnTo>
                  <a:pt x="36956" y="43815"/>
                </a:lnTo>
                <a:lnTo>
                  <a:pt x="41148" y="47625"/>
                </a:lnTo>
                <a:lnTo>
                  <a:pt x="45212" y="51435"/>
                </a:lnTo>
                <a:lnTo>
                  <a:pt x="47370" y="56515"/>
                </a:lnTo>
                <a:lnTo>
                  <a:pt x="47370" y="69342"/>
                </a:lnTo>
                <a:lnTo>
                  <a:pt x="45212" y="74422"/>
                </a:lnTo>
                <a:lnTo>
                  <a:pt x="41148" y="78231"/>
                </a:lnTo>
                <a:lnTo>
                  <a:pt x="36956" y="82042"/>
                </a:lnTo>
                <a:lnTo>
                  <a:pt x="31242" y="83819"/>
                </a:lnTo>
                <a:lnTo>
                  <a:pt x="53150" y="83819"/>
                </a:lnTo>
                <a:lnTo>
                  <a:pt x="56768" y="80644"/>
                </a:lnTo>
                <a:lnTo>
                  <a:pt x="59943" y="72898"/>
                </a:lnTo>
                <a:lnTo>
                  <a:pt x="59943" y="53212"/>
                </a:lnTo>
                <a:lnTo>
                  <a:pt x="56895" y="45593"/>
                </a:lnTo>
                <a:lnTo>
                  <a:pt x="52967" y="41910"/>
                </a:lnTo>
                <a:close/>
              </a:path>
              <a:path w="60325" h="94614">
                <a:moveTo>
                  <a:pt x="53086" y="0"/>
                </a:moveTo>
                <a:lnTo>
                  <a:pt x="3937" y="0"/>
                </a:lnTo>
                <a:lnTo>
                  <a:pt x="3937" y="46481"/>
                </a:lnTo>
                <a:lnTo>
                  <a:pt x="7366" y="44957"/>
                </a:lnTo>
                <a:lnTo>
                  <a:pt x="10794" y="43815"/>
                </a:lnTo>
                <a:lnTo>
                  <a:pt x="17399" y="42291"/>
                </a:lnTo>
                <a:lnTo>
                  <a:pt x="20827" y="41910"/>
                </a:lnTo>
                <a:lnTo>
                  <a:pt x="52967" y="41910"/>
                </a:lnTo>
                <a:lnTo>
                  <a:pt x="50800" y="39878"/>
                </a:lnTo>
                <a:lnTo>
                  <a:pt x="45845" y="36191"/>
                </a:lnTo>
                <a:lnTo>
                  <a:pt x="40116" y="33528"/>
                </a:lnTo>
                <a:lnTo>
                  <a:pt x="39091" y="33274"/>
                </a:lnTo>
                <a:lnTo>
                  <a:pt x="15367" y="33274"/>
                </a:lnTo>
                <a:lnTo>
                  <a:pt x="15367" y="10541"/>
                </a:lnTo>
                <a:lnTo>
                  <a:pt x="53086" y="10541"/>
                </a:lnTo>
                <a:lnTo>
                  <a:pt x="53086" y="0"/>
                </a:lnTo>
                <a:close/>
              </a:path>
              <a:path w="60325" h="94614">
                <a:moveTo>
                  <a:pt x="26288" y="31368"/>
                </a:moveTo>
                <a:lnTo>
                  <a:pt x="24511" y="31368"/>
                </a:lnTo>
                <a:lnTo>
                  <a:pt x="19050" y="32131"/>
                </a:lnTo>
                <a:lnTo>
                  <a:pt x="17144" y="32638"/>
                </a:lnTo>
                <a:lnTo>
                  <a:pt x="15367" y="33274"/>
                </a:lnTo>
                <a:lnTo>
                  <a:pt x="39091" y="33274"/>
                </a:lnTo>
                <a:lnTo>
                  <a:pt x="33601" y="31912"/>
                </a:lnTo>
                <a:lnTo>
                  <a:pt x="26288" y="31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3206187" y="2125569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393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3180787" y="212556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3180787" y="212556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6306580" y="212556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6306580" y="212556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2941946" y="2068009"/>
            <a:ext cx="55244" cy="92710"/>
          </a:xfrm>
          <a:custGeom>
            <a:avLst/>
            <a:gdLst/>
            <a:ahLst/>
            <a:cxnLst/>
            <a:rect l="l" t="t" r="r" b="b"/>
            <a:pathLst>
              <a:path w="55244" h="92710">
                <a:moveTo>
                  <a:pt x="55117" y="82043"/>
                </a:moveTo>
                <a:lnTo>
                  <a:pt x="1777" y="82043"/>
                </a:lnTo>
                <a:lnTo>
                  <a:pt x="1777" y="92584"/>
                </a:lnTo>
                <a:lnTo>
                  <a:pt x="55117" y="92584"/>
                </a:lnTo>
                <a:lnTo>
                  <a:pt x="55117" y="82043"/>
                </a:lnTo>
                <a:close/>
              </a:path>
              <a:path w="55244" h="92710">
                <a:moveTo>
                  <a:pt x="34670" y="11430"/>
                </a:moveTo>
                <a:lnTo>
                  <a:pt x="22225" y="11430"/>
                </a:lnTo>
                <a:lnTo>
                  <a:pt x="22225" y="82043"/>
                </a:lnTo>
                <a:lnTo>
                  <a:pt x="34670" y="82043"/>
                </a:lnTo>
                <a:lnTo>
                  <a:pt x="34670" y="11430"/>
                </a:lnTo>
                <a:close/>
              </a:path>
              <a:path w="55244" h="92710">
                <a:moveTo>
                  <a:pt x="34670" y="0"/>
                </a:moveTo>
                <a:lnTo>
                  <a:pt x="22097" y="0"/>
                </a:lnTo>
                <a:lnTo>
                  <a:pt x="0" y="4444"/>
                </a:lnTo>
                <a:lnTo>
                  <a:pt x="0" y="15875"/>
                </a:lnTo>
                <a:lnTo>
                  <a:pt x="22225" y="11430"/>
                </a:lnTo>
                <a:lnTo>
                  <a:pt x="34670" y="11430"/>
                </a:lnTo>
                <a:lnTo>
                  <a:pt x="34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3022349" y="215271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1" y="0"/>
                </a:lnTo>
              </a:path>
            </a:pathLst>
          </a:custGeom>
          <a:ln w="157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3057541" y="2066358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7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8"/>
                </a:lnTo>
                <a:lnTo>
                  <a:pt x="32004" y="95886"/>
                </a:lnTo>
                <a:lnTo>
                  <a:pt x="39268" y="95124"/>
                </a:lnTo>
                <a:lnTo>
                  <a:pt x="45640" y="92838"/>
                </a:lnTo>
                <a:lnTo>
                  <a:pt x="51131" y="89028"/>
                </a:lnTo>
                <a:lnTo>
                  <a:pt x="53662" y="86107"/>
                </a:lnTo>
                <a:lnTo>
                  <a:pt x="25527" y="86107"/>
                </a:lnTo>
                <a:lnTo>
                  <a:pt x="20701" y="82932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7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7" y="13081"/>
                </a:lnTo>
                <a:lnTo>
                  <a:pt x="46609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6"/>
                </a:lnTo>
                <a:lnTo>
                  <a:pt x="38481" y="86107"/>
                </a:lnTo>
                <a:lnTo>
                  <a:pt x="53662" y="86107"/>
                </a:lnTo>
                <a:lnTo>
                  <a:pt x="64008" y="48006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3" y="12318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2710878" y="3287142"/>
            <a:ext cx="3994150" cy="1371600"/>
          </a:xfrm>
          <a:custGeom>
            <a:avLst/>
            <a:gdLst/>
            <a:ahLst/>
            <a:cxnLst/>
            <a:rect l="l" t="t" r="r" b="b"/>
            <a:pathLst>
              <a:path w="3994150" h="1371600">
                <a:moveTo>
                  <a:pt x="0" y="0"/>
                </a:moveTo>
                <a:lnTo>
                  <a:pt x="3994150" y="0"/>
                </a:lnTo>
                <a:lnTo>
                  <a:pt x="3994150" y="1371129"/>
                </a:lnTo>
                <a:lnTo>
                  <a:pt x="0" y="137112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3210941" y="3357986"/>
            <a:ext cx="3100705" cy="1120140"/>
          </a:xfrm>
          <a:custGeom>
            <a:avLst/>
            <a:gdLst/>
            <a:ahLst/>
            <a:cxnLst/>
            <a:rect l="l" t="t" r="r" b="b"/>
            <a:pathLst>
              <a:path w="3100704" h="1120139">
                <a:moveTo>
                  <a:pt x="0" y="0"/>
                </a:moveTo>
                <a:lnTo>
                  <a:pt x="3100387" y="0"/>
                </a:lnTo>
                <a:lnTo>
                  <a:pt x="3100387" y="1119689"/>
                </a:lnTo>
                <a:lnTo>
                  <a:pt x="0" y="11196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3118318" y="455608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8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6" y="86106"/>
                </a:lnTo>
                <a:lnTo>
                  <a:pt x="20700" y="82931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6" y="13081"/>
                </a:lnTo>
                <a:lnTo>
                  <a:pt x="46608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6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7" y="48006"/>
                </a:lnTo>
                <a:lnTo>
                  <a:pt x="63486" y="37054"/>
                </a:lnTo>
                <a:lnTo>
                  <a:pt x="61928" y="27448"/>
                </a:lnTo>
                <a:lnTo>
                  <a:pt x="59346" y="19199"/>
                </a:lnTo>
                <a:lnTo>
                  <a:pt x="55752" y="12319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3204310" y="464244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1" y="0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3239502" y="455608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8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7" y="86106"/>
                </a:lnTo>
                <a:lnTo>
                  <a:pt x="20701" y="82931"/>
                </a:lnTo>
                <a:lnTo>
                  <a:pt x="12572" y="48006"/>
                </a:lnTo>
                <a:lnTo>
                  <a:pt x="12862" y="39076"/>
                </a:lnTo>
                <a:lnTo>
                  <a:pt x="25527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6" y="13081"/>
                </a:lnTo>
                <a:lnTo>
                  <a:pt x="46608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4" y="48006"/>
                </a:lnTo>
                <a:lnTo>
                  <a:pt x="51127" y="56936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7" y="48006"/>
                </a:lnTo>
                <a:lnTo>
                  <a:pt x="63486" y="37054"/>
                </a:lnTo>
                <a:lnTo>
                  <a:pt x="61928" y="27448"/>
                </a:lnTo>
                <a:lnTo>
                  <a:pt x="59346" y="19199"/>
                </a:lnTo>
                <a:lnTo>
                  <a:pt x="55753" y="12319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3738396" y="455608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8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3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6" y="86106"/>
                </a:lnTo>
                <a:lnTo>
                  <a:pt x="20700" y="82931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7" y="13081"/>
                </a:lnTo>
                <a:lnTo>
                  <a:pt x="46609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6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8" y="48006"/>
                </a:lnTo>
                <a:lnTo>
                  <a:pt x="63486" y="37054"/>
                </a:lnTo>
                <a:lnTo>
                  <a:pt x="61928" y="27448"/>
                </a:lnTo>
                <a:lnTo>
                  <a:pt x="59346" y="19199"/>
                </a:lnTo>
                <a:lnTo>
                  <a:pt x="55752" y="12319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3824387" y="464244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0" y="0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3860468" y="4556084"/>
            <a:ext cx="59055" cy="94615"/>
          </a:xfrm>
          <a:custGeom>
            <a:avLst/>
            <a:gdLst/>
            <a:ahLst/>
            <a:cxnLst/>
            <a:rect l="l" t="t" r="r" b="b"/>
            <a:pathLst>
              <a:path w="59054" h="94614">
                <a:moveTo>
                  <a:pt x="53567" y="10541"/>
                </a:moveTo>
                <a:lnTo>
                  <a:pt x="32638" y="10541"/>
                </a:lnTo>
                <a:lnTo>
                  <a:pt x="37083" y="12192"/>
                </a:lnTo>
                <a:lnTo>
                  <a:pt x="43941" y="18288"/>
                </a:lnTo>
                <a:lnTo>
                  <a:pt x="45719" y="22352"/>
                </a:lnTo>
                <a:lnTo>
                  <a:pt x="45719" y="30226"/>
                </a:lnTo>
                <a:lnTo>
                  <a:pt x="44830" y="33401"/>
                </a:lnTo>
                <a:lnTo>
                  <a:pt x="43306" y="36449"/>
                </a:lnTo>
                <a:lnTo>
                  <a:pt x="41782" y="39624"/>
                </a:lnTo>
                <a:lnTo>
                  <a:pt x="38988" y="43434"/>
                </a:lnTo>
                <a:lnTo>
                  <a:pt x="34925" y="47879"/>
                </a:lnTo>
                <a:lnTo>
                  <a:pt x="32765" y="50292"/>
                </a:lnTo>
                <a:lnTo>
                  <a:pt x="0" y="83693"/>
                </a:lnTo>
                <a:lnTo>
                  <a:pt x="0" y="94234"/>
                </a:lnTo>
                <a:lnTo>
                  <a:pt x="58800" y="94234"/>
                </a:lnTo>
                <a:lnTo>
                  <a:pt x="58800" y="83693"/>
                </a:lnTo>
                <a:lnTo>
                  <a:pt x="15112" y="83693"/>
                </a:lnTo>
                <a:lnTo>
                  <a:pt x="44068" y="53975"/>
                </a:lnTo>
                <a:lnTo>
                  <a:pt x="47370" y="50546"/>
                </a:lnTo>
                <a:lnTo>
                  <a:pt x="48387" y="49276"/>
                </a:lnTo>
                <a:lnTo>
                  <a:pt x="52197" y="44704"/>
                </a:lnTo>
                <a:lnTo>
                  <a:pt x="54737" y="40640"/>
                </a:lnTo>
                <a:lnTo>
                  <a:pt x="56133" y="37211"/>
                </a:lnTo>
                <a:lnTo>
                  <a:pt x="57530" y="33909"/>
                </a:lnTo>
                <a:lnTo>
                  <a:pt x="58292" y="30226"/>
                </a:lnTo>
                <a:lnTo>
                  <a:pt x="58234" y="18288"/>
                </a:lnTo>
                <a:lnTo>
                  <a:pt x="55372" y="12065"/>
                </a:lnTo>
                <a:lnTo>
                  <a:pt x="53567" y="10541"/>
                </a:lnTo>
                <a:close/>
              </a:path>
              <a:path w="59054" h="94614">
                <a:moveTo>
                  <a:pt x="36322" y="0"/>
                </a:moveTo>
                <a:lnTo>
                  <a:pt x="23113" y="0"/>
                </a:lnTo>
                <a:lnTo>
                  <a:pt x="19050" y="508"/>
                </a:lnTo>
                <a:lnTo>
                  <a:pt x="10413" y="2540"/>
                </a:lnTo>
                <a:lnTo>
                  <a:pt x="5714" y="4064"/>
                </a:lnTo>
                <a:lnTo>
                  <a:pt x="635" y="6096"/>
                </a:lnTo>
                <a:lnTo>
                  <a:pt x="635" y="18796"/>
                </a:lnTo>
                <a:lnTo>
                  <a:pt x="5587" y="16002"/>
                </a:lnTo>
                <a:lnTo>
                  <a:pt x="10287" y="13970"/>
                </a:lnTo>
                <a:lnTo>
                  <a:pt x="14604" y="12573"/>
                </a:lnTo>
                <a:lnTo>
                  <a:pt x="18923" y="11303"/>
                </a:lnTo>
                <a:lnTo>
                  <a:pt x="23113" y="10541"/>
                </a:lnTo>
                <a:lnTo>
                  <a:pt x="53567" y="10541"/>
                </a:lnTo>
                <a:lnTo>
                  <a:pt x="43941" y="2413"/>
                </a:lnTo>
                <a:lnTo>
                  <a:pt x="363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4358473" y="455608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8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7" y="86106"/>
                </a:lnTo>
                <a:lnTo>
                  <a:pt x="20700" y="82931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7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7" y="13081"/>
                </a:lnTo>
                <a:lnTo>
                  <a:pt x="46609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6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8" y="48006"/>
                </a:lnTo>
                <a:lnTo>
                  <a:pt x="63486" y="37054"/>
                </a:lnTo>
                <a:lnTo>
                  <a:pt x="61928" y="27448"/>
                </a:lnTo>
                <a:lnTo>
                  <a:pt x="59346" y="19199"/>
                </a:lnTo>
                <a:lnTo>
                  <a:pt x="55753" y="12319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4444465" y="464244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1" y="0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4477498" y="4557735"/>
            <a:ext cx="67945" cy="92710"/>
          </a:xfrm>
          <a:custGeom>
            <a:avLst/>
            <a:gdLst/>
            <a:ahLst/>
            <a:cxnLst/>
            <a:rect l="l" t="t" r="r" b="b"/>
            <a:pathLst>
              <a:path w="67945" h="92710">
                <a:moveTo>
                  <a:pt x="54228" y="70739"/>
                </a:moveTo>
                <a:lnTo>
                  <a:pt x="41783" y="70739"/>
                </a:lnTo>
                <a:lnTo>
                  <a:pt x="41783" y="92583"/>
                </a:lnTo>
                <a:lnTo>
                  <a:pt x="54228" y="92583"/>
                </a:lnTo>
                <a:lnTo>
                  <a:pt x="54228" y="70739"/>
                </a:lnTo>
                <a:close/>
              </a:path>
              <a:path w="67945" h="92710">
                <a:moveTo>
                  <a:pt x="54228" y="0"/>
                </a:moveTo>
                <a:lnTo>
                  <a:pt x="38481" y="0"/>
                </a:lnTo>
                <a:lnTo>
                  <a:pt x="0" y="58674"/>
                </a:lnTo>
                <a:lnTo>
                  <a:pt x="0" y="70739"/>
                </a:lnTo>
                <a:lnTo>
                  <a:pt x="67437" y="70739"/>
                </a:lnTo>
                <a:lnTo>
                  <a:pt x="67437" y="60325"/>
                </a:lnTo>
                <a:lnTo>
                  <a:pt x="10160" y="60325"/>
                </a:lnTo>
                <a:lnTo>
                  <a:pt x="41783" y="10922"/>
                </a:lnTo>
                <a:lnTo>
                  <a:pt x="54228" y="10922"/>
                </a:lnTo>
                <a:lnTo>
                  <a:pt x="54228" y="0"/>
                </a:lnTo>
                <a:close/>
              </a:path>
              <a:path w="67945" h="92710">
                <a:moveTo>
                  <a:pt x="54228" y="10922"/>
                </a:moveTo>
                <a:lnTo>
                  <a:pt x="41783" y="10922"/>
                </a:lnTo>
                <a:lnTo>
                  <a:pt x="41783" y="60325"/>
                </a:lnTo>
                <a:lnTo>
                  <a:pt x="54228" y="60325"/>
                </a:lnTo>
                <a:lnTo>
                  <a:pt x="54228" y="109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4978551" y="455608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8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3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6" y="86106"/>
                </a:lnTo>
                <a:lnTo>
                  <a:pt x="20700" y="82931"/>
                </a:lnTo>
                <a:lnTo>
                  <a:pt x="12572" y="48006"/>
                </a:lnTo>
                <a:lnTo>
                  <a:pt x="12862" y="39076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0" y="9906"/>
                </a:lnTo>
                <a:lnTo>
                  <a:pt x="43306" y="13081"/>
                </a:lnTo>
                <a:lnTo>
                  <a:pt x="46608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4" y="48006"/>
                </a:lnTo>
                <a:lnTo>
                  <a:pt x="51127" y="56936"/>
                </a:lnTo>
                <a:lnTo>
                  <a:pt x="38480" y="86106"/>
                </a:lnTo>
                <a:lnTo>
                  <a:pt x="53662" y="86106"/>
                </a:lnTo>
                <a:lnTo>
                  <a:pt x="64007" y="48006"/>
                </a:lnTo>
                <a:lnTo>
                  <a:pt x="63486" y="37054"/>
                </a:lnTo>
                <a:lnTo>
                  <a:pt x="61928" y="27448"/>
                </a:lnTo>
                <a:lnTo>
                  <a:pt x="59346" y="19199"/>
                </a:lnTo>
                <a:lnTo>
                  <a:pt x="55752" y="12319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5064542" y="464244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1" y="0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5100242" y="455608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41401" y="0"/>
                </a:moveTo>
                <a:lnTo>
                  <a:pt x="38353" y="0"/>
                </a:lnTo>
                <a:lnTo>
                  <a:pt x="30023" y="829"/>
                </a:lnTo>
                <a:lnTo>
                  <a:pt x="2587" y="28305"/>
                </a:lnTo>
                <a:lnTo>
                  <a:pt x="0" y="48006"/>
                </a:lnTo>
                <a:lnTo>
                  <a:pt x="525" y="59029"/>
                </a:lnTo>
                <a:lnTo>
                  <a:pt x="18859" y="92837"/>
                </a:lnTo>
                <a:lnTo>
                  <a:pt x="33019" y="95885"/>
                </a:lnTo>
                <a:lnTo>
                  <a:pt x="42290" y="95885"/>
                </a:lnTo>
                <a:lnTo>
                  <a:pt x="49783" y="93091"/>
                </a:lnTo>
                <a:lnTo>
                  <a:pt x="56613" y="86106"/>
                </a:lnTo>
                <a:lnTo>
                  <a:pt x="27431" y="86106"/>
                </a:lnTo>
                <a:lnTo>
                  <a:pt x="22987" y="84201"/>
                </a:lnTo>
                <a:lnTo>
                  <a:pt x="16382" y="76581"/>
                </a:lnTo>
                <a:lnTo>
                  <a:pt x="14731" y="71247"/>
                </a:lnTo>
                <a:lnTo>
                  <a:pt x="14731" y="57912"/>
                </a:lnTo>
                <a:lnTo>
                  <a:pt x="16382" y="52578"/>
                </a:lnTo>
                <a:lnTo>
                  <a:pt x="22987" y="44958"/>
                </a:lnTo>
                <a:lnTo>
                  <a:pt x="24653" y="44196"/>
                </a:lnTo>
                <a:lnTo>
                  <a:pt x="12445" y="44196"/>
                </a:lnTo>
                <a:lnTo>
                  <a:pt x="30479" y="10541"/>
                </a:lnTo>
                <a:lnTo>
                  <a:pt x="57912" y="10541"/>
                </a:lnTo>
                <a:lnTo>
                  <a:pt x="57912" y="3683"/>
                </a:lnTo>
                <a:lnTo>
                  <a:pt x="54355" y="2413"/>
                </a:lnTo>
                <a:lnTo>
                  <a:pt x="51053" y="1524"/>
                </a:lnTo>
                <a:lnTo>
                  <a:pt x="47878" y="889"/>
                </a:lnTo>
                <a:lnTo>
                  <a:pt x="44576" y="381"/>
                </a:lnTo>
                <a:lnTo>
                  <a:pt x="41401" y="0"/>
                </a:lnTo>
                <a:close/>
              </a:path>
              <a:path w="64135" h="95885">
                <a:moveTo>
                  <a:pt x="57086" y="42926"/>
                </a:moveTo>
                <a:lnTo>
                  <a:pt x="38607" y="42926"/>
                </a:lnTo>
                <a:lnTo>
                  <a:pt x="43052" y="44958"/>
                </a:lnTo>
                <a:lnTo>
                  <a:pt x="49656" y="52578"/>
                </a:lnTo>
                <a:lnTo>
                  <a:pt x="51307" y="57912"/>
                </a:lnTo>
                <a:lnTo>
                  <a:pt x="51307" y="71247"/>
                </a:lnTo>
                <a:lnTo>
                  <a:pt x="49656" y="76581"/>
                </a:lnTo>
                <a:lnTo>
                  <a:pt x="43052" y="84201"/>
                </a:lnTo>
                <a:lnTo>
                  <a:pt x="38607" y="86106"/>
                </a:lnTo>
                <a:lnTo>
                  <a:pt x="56613" y="86106"/>
                </a:lnTo>
                <a:lnTo>
                  <a:pt x="60959" y="81661"/>
                </a:lnTo>
                <a:lnTo>
                  <a:pt x="63880" y="74041"/>
                </a:lnTo>
                <a:lnTo>
                  <a:pt x="63880" y="54864"/>
                </a:lnTo>
                <a:lnTo>
                  <a:pt x="61087" y="47117"/>
                </a:lnTo>
                <a:lnTo>
                  <a:pt x="57086" y="42926"/>
                </a:lnTo>
                <a:close/>
              </a:path>
              <a:path w="64135" h="95885">
                <a:moveTo>
                  <a:pt x="43052" y="33020"/>
                </a:moveTo>
                <a:lnTo>
                  <a:pt x="29337" y="33020"/>
                </a:lnTo>
                <a:lnTo>
                  <a:pt x="25273" y="34036"/>
                </a:lnTo>
                <a:lnTo>
                  <a:pt x="17906" y="37846"/>
                </a:lnTo>
                <a:lnTo>
                  <a:pt x="14858" y="40640"/>
                </a:lnTo>
                <a:lnTo>
                  <a:pt x="12445" y="44196"/>
                </a:lnTo>
                <a:lnTo>
                  <a:pt x="24653" y="44196"/>
                </a:lnTo>
                <a:lnTo>
                  <a:pt x="27431" y="42926"/>
                </a:lnTo>
                <a:lnTo>
                  <a:pt x="57086" y="42926"/>
                </a:lnTo>
                <a:lnTo>
                  <a:pt x="50418" y="35941"/>
                </a:lnTo>
                <a:lnTo>
                  <a:pt x="43052" y="33020"/>
                </a:lnTo>
                <a:close/>
              </a:path>
              <a:path w="64135" h="95885">
                <a:moveTo>
                  <a:pt x="57912" y="10541"/>
                </a:moveTo>
                <a:lnTo>
                  <a:pt x="41909" y="10541"/>
                </a:lnTo>
                <a:lnTo>
                  <a:pt x="45084" y="10922"/>
                </a:lnTo>
                <a:lnTo>
                  <a:pt x="51562" y="12446"/>
                </a:lnTo>
                <a:lnTo>
                  <a:pt x="54737" y="13589"/>
                </a:lnTo>
                <a:lnTo>
                  <a:pt x="57912" y="15113"/>
                </a:lnTo>
                <a:lnTo>
                  <a:pt x="57912" y="105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5598628" y="455608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8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3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6" y="86106"/>
                </a:lnTo>
                <a:lnTo>
                  <a:pt x="20700" y="82931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0" y="9906"/>
                </a:lnTo>
                <a:lnTo>
                  <a:pt x="43306" y="13081"/>
                </a:lnTo>
                <a:lnTo>
                  <a:pt x="46608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6"/>
                </a:lnTo>
                <a:lnTo>
                  <a:pt x="38480" y="86106"/>
                </a:lnTo>
                <a:lnTo>
                  <a:pt x="53662" y="86106"/>
                </a:lnTo>
                <a:lnTo>
                  <a:pt x="64007" y="48006"/>
                </a:lnTo>
                <a:lnTo>
                  <a:pt x="63486" y="37054"/>
                </a:lnTo>
                <a:lnTo>
                  <a:pt x="61928" y="27448"/>
                </a:lnTo>
                <a:lnTo>
                  <a:pt x="59346" y="19199"/>
                </a:lnTo>
                <a:lnTo>
                  <a:pt x="55752" y="12319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5684620" y="464244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1" y="0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5720065" y="4556084"/>
            <a:ext cx="63500" cy="95885"/>
          </a:xfrm>
          <a:custGeom>
            <a:avLst/>
            <a:gdLst/>
            <a:ahLst/>
            <a:cxnLst/>
            <a:rect l="l" t="t" r="r" b="b"/>
            <a:pathLst>
              <a:path w="63500" h="95885">
                <a:moveTo>
                  <a:pt x="40893" y="0"/>
                </a:moveTo>
                <a:lnTo>
                  <a:pt x="22478" y="0"/>
                </a:lnTo>
                <a:lnTo>
                  <a:pt x="15239" y="2159"/>
                </a:lnTo>
                <a:lnTo>
                  <a:pt x="10032" y="6477"/>
                </a:lnTo>
                <a:lnTo>
                  <a:pt x="4698" y="10795"/>
                </a:lnTo>
                <a:lnTo>
                  <a:pt x="2158" y="16637"/>
                </a:lnTo>
                <a:lnTo>
                  <a:pt x="2158" y="29337"/>
                </a:lnTo>
                <a:lnTo>
                  <a:pt x="3555" y="33782"/>
                </a:lnTo>
                <a:lnTo>
                  <a:pt x="9651" y="41148"/>
                </a:lnTo>
                <a:lnTo>
                  <a:pt x="13842" y="43688"/>
                </a:lnTo>
                <a:lnTo>
                  <a:pt x="19176" y="44958"/>
                </a:lnTo>
                <a:lnTo>
                  <a:pt x="13080" y="46355"/>
                </a:lnTo>
                <a:lnTo>
                  <a:pt x="8381" y="49149"/>
                </a:lnTo>
                <a:lnTo>
                  <a:pt x="5079" y="53213"/>
                </a:lnTo>
                <a:lnTo>
                  <a:pt x="1650" y="57277"/>
                </a:lnTo>
                <a:lnTo>
                  <a:pt x="0" y="62357"/>
                </a:lnTo>
                <a:lnTo>
                  <a:pt x="0" y="77216"/>
                </a:lnTo>
                <a:lnTo>
                  <a:pt x="2666" y="84074"/>
                </a:lnTo>
                <a:lnTo>
                  <a:pt x="8127" y="88773"/>
                </a:lnTo>
                <a:lnTo>
                  <a:pt x="13588" y="93599"/>
                </a:lnTo>
                <a:lnTo>
                  <a:pt x="21462" y="95885"/>
                </a:lnTo>
                <a:lnTo>
                  <a:pt x="41909" y="95885"/>
                </a:lnTo>
                <a:lnTo>
                  <a:pt x="49656" y="93599"/>
                </a:lnTo>
                <a:lnTo>
                  <a:pt x="58348" y="86106"/>
                </a:lnTo>
                <a:lnTo>
                  <a:pt x="25780" y="86106"/>
                </a:lnTo>
                <a:lnTo>
                  <a:pt x="21081" y="84582"/>
                </a:lnTo>
                <a:lnTo>
                  <a:pt x="14223" y="78232"/>
                </a:lnTo>
                <a:lnTo>
                  <a:pt x="12572" y="73787"/>
                </a:lnTo>
                <a:lnTo>
                  <a:pt x="12670" y="62357"/>
                </a:lnTo>
                <a:lnTo>
                  <a:pt x="14223" y="58293"/>
                </a:lnTo>
                <a:lnTo>
                  <a:pt x="21081" y="51943"/>
                </a:lnTo>
                <a:lnTo>
                  <a:pt x="25780" y="50292"/>
                </a:lnTo>
                <a:lnTo>
                  <a:pt x="55955" y="50292"/>
                </a:lnTo>
                <a:lnTo>
                  <a:pt x="54990" y="49149"/>
                </a:lnTo>
                <a:lnTo>
                  <a:pt x="50291" y="46355"/>
                </a:lnTo>
                <a:lnTo>
                  <a:pt x="44322" y="44958"/>
                </a:lnTo>
                <a:lnTo>
                  <a:pt x="49656" y="43688"/>
                </a:lnTo>
                <a:lnTo>
                  <a:pt x="53720" y="41148"/>
                </a:lnTo>
                <a:lnTo>
                  <a:pt x="54351" y="40386"/>
                </a:lnTo>
                <a:lnTo>
                  <a:pt x="26288" y="40386"/>
                </a:lnTo>
                <a:lnTo>
                  <a:pt x="22097" y="39116"/>
                </a:lnTo>
                <a:lnTo>
                  <a:pt x="16001" y="33782"/>
                </a:lnTo>
                <a:lnTo>
                  <a:pt x="14604" y="29972"/>
                </a:lnTo>
                <a:lnTo>
                  <a:pt x="14604" y="20320"/>
                </a:lnTo>
                <a:lnTo>
                  <a:pt x="16001" y="16637"/>
                </a:lnTo>
                <a:lnTo>
                  <a:pt x="22097" y="11303"/>
                </a:lnTo>
                <a:lnTo>
                  <a:pt x="26288" y="9906"/>
                </a:lnTo>
                <a:lnTo>
                  <a:pt x="57601" y="9906"/>
                </a:lnTo>
                <a:lnTo>
                  <a:pt x="53466" y="6477"/>
                </a:lnTo>
                <a:lnTo>
                  <a:pt x="48132" y="2159"/>
                </a:lnTo>
                <a:lnTo>
                  <a:pt x="40893" y="0"/>
                </a:lnTo>
                <a:close/>
              </a:path>
              <a:path w="63500" h="95885">
                <a:moveTo>
                  <a:pt x="55955" y="50292"/>
                </a:moveTo>
                <a:lnTo>
                  <a:pt x="37718" y="50292"/>
                </a:lnTo>
                <a:lnTo>
                  <a:pt x="42417" y="51943"/>
                </a:lnTo>
                <a:lnTo>
                  <a:pt x="45846" y="55118"/>
                </a:lnTo>
                <a:lnTo>
                  <a:pt x="49148" y="58293"/>
                </a:lnTo>
                <a:lnTo>
                  <a:pt x="50822" y="62357"/>
                </a:lnTo>
                <a:lnTo>
                  <a:pt x="50926" y="73787"/>
                </a:lnTo>
                <a:lnTo>
                  <a:pt x="49148" y="78105"/>
                </a:lnTo>
                <a:lnTo>
                  <a:pt x="45719" y="81280"/>
                </a:lnTo>
                <a:lnTo>
                  <a:pt x="42290" y="84582"/>
                </a:lnTo>
                <a:lnTo>
                  <a:pt x="37591" y="86106"/>
                </a:lnTo>
                <a:lnTo>
                  <a:pt x="58348" y="86106"/>
                </a:lnTo>
                <a:lnTo>
                  <a:pt x="60705" y="84074"/>
                </a:lnTo>
                <a:lnTo>
                  <a:pt x="63500" y="77216"/>
                </a:lnTo>
                <a:lnTo>
                  <a:pt x="63500" y="62357"/>
                </a:lnTo>
                <a:lnTo>
                  <a:pt x="61721" y="57277"/>
                </a:lnTo>
                <a:lnTo>
                  <a:pt x="58419" y="53213"/>
                </a:lnTo>
                <a:lnTo>
                  <a:pt x="55955" y="50292"/>
                </a:lnTo>
                <a:close/>
              </a:path>
              <a:path w="63500" h="95885">
                <a:moveTo>
                  <a:pt x="57601" y="9906"/>
                </a:moveTo>
                <a:lnTo>
                  <a:pt x="37083" y="9906"/>
                </a:lnTo>
                <a:lnTo>
                  <a:pt x="41275" y="11303"/>
                </a:lnTo>
                <a:lnTo>
                  <a:pt x="47370" y="16637"/>
                </a:lnTo>
                <a:lnTo>
                  <a:pt x="48894" y="20320"/>
                </a:lnTo>
                <a:lnTo>
                  <a:pt x="48894" y="29972"/>
                </a:lnTo>
                <a:lnTo>
                  <a:pt x="47370" y="33782"/>
                </a:lnTo>
                <a:lnTo>
                  <a:pt x="41275" y="39116"/>
                </a:lnTo>
                <a:lnTo>
                  <a:pt x="37083" y="40386"/>
                </a:lnTo>
                <a:lnTo>
                  <a:pt x="54351" y="40386"/>
                </a:lnTo>
                <a:lnTo>
                  <a:pt x="59816" y="33782"/>
                </a:lnTo>
                <a:lnTo>
                  <a:pt x="61340" y="29337"/>
                </a:lnTo>
                <a:lnTo>
                  <a:pt x="61340" y="16637"/>
                </a:lnTo>
                <a:lnTo>
                  <a:pt x="58673" y="10795"/>
                </a:lnTo>
                <a:lnTo>
                  <a:pt x="57601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6224294" y="4557735"/>
            <a:ext cx="55244" cy="92710"/>
          </a:xfrm>
          <a:custGeom>
            <a:avLst/>
            <a:gdLst/>
            <a:ahLst/>
            <a:cxnLst/>
            <a:rect l="l" t="t" r="r" b="b"/>
            <a:pathLst>
              <a:path w="55245" h="92710">
                <a:moveTo>
                  <a:pt x="55117" y="82042"/>
                </a:moveTo>
                <a:lnTo>
                  <a:pt x="1777" y="82042"/>
                </a:lnTo>
                <a:lnTo>
                  <a:pt x="1777" y="92583"/>
                </a:lnTo>
                <a:lnTo>
                  <a:pt x="55117" y="92583"/>
                </a:lnTo>
                <a:lnTo>
                  <a:pt x="55117" y="82042"/>
                </a:lnTo>
                <a:close/>
              </a:path>
              <a:path w="55245" h="92710">
                <a:moveTo>
                  <a:pt x="34671" y="11430"/>
                </a:moveTo>
                <a:lnTo>
                  <a:pt x="22225" y="11430"/>
                </a:lnTo>
                <a:lnTo>
                  <a:pt x="22225" y="82042"/>
                </a:lnTo>
                <a:lnTo>
                  <a:pt x="34671" y="82042"/>
                </a:lnTo>
                <a:lnTo>
                  <a:pt x="34671" y="11430"/>
                </a:lnTo>
                <a:close/>
              </a:path>
              <a:path w="55245" h="92710">
                <a:moveTo>
                  <a:pt x="34671" y="0"/>
                </a:moveTo>
                <a:lnTo>
                  <a:pt x="22098" y="0"/>
                </a:lnTo>
                <a:lnTo>
                  <a:pt x="0" y="4445"/>
                </a:lnTo>
                <a:lnTo>
                  <a:pt x="0" y="15875"/>
                </a:lnTo>
                <a:lnTo>
                  <a:pt x="22225" y="11430"/>
                </a:lnTo>
                <a:lnTo>
                  <a:pt x="34671" y="11430"/>
                </a:lnTo>
                <a:lnTo>
                  <a:pt x="346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6304697" y="464244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0" y="0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6339889" y="455608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8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7" y="86106"/>
                </a:lnTo>
                <a:lnTo>
                  <a:pt x="20701" y="82931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7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7" y="13081"/>
                </a:lnTo>
                <a:lnTo>
                  <a:pt x="46609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6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8" y="48006"/>
                </a:lnTo>
                <a:lnTo>
                  <a:pt x="63486" y="37054"/>
                </a:lnTo>
                <a:lnTo>
                  <a:pt x="61928" y="27448"/>
                </a:lnTo>
                <a:lnTo>
                  <a:pt x="59346" y="19199"/>
                </a:lnTo>
                <a:lnTo>
                  <a:pt x="55753" y="12319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2961076" y="4472886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 h="0">
                <a:moveTo>
                  <a:pt x="0" y="0"/>
                </a:moveTo>
                <a:lnTo>
                  <a:pt x="79502" y="0"/>
                </a:lnTo>
              </a:path>
            </a:pathLst>
          </a:custGeom>
          <a:ln w="1054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3067997" y="4420117"/>
            <a:ext cx="55244" cy="92710"/>
          </a:xfrm>
          <a:custGeom>
            <a:avLst/>
            <a:gdLst/>
            <a:ahLst/>
            <a:cxnLst/>
            <a:rect l="l" t="t" r="r" b="b"/>
            <a:pathLst>
              <a:path w="55244" h="92710">
                <a:moveTo>
                  <a:pt x="55118" y="82042"/>
                </a:moveTo>
                <a:lnTo>
                  <a:pt x="1777" y="82042"/>
                </a:lnTo>
                <a:lnTo>
                  <a:pt x="1777" y="92583"/>
                </a:lnTo>
                <a:lnTo>
                  <a:pt x="55118" y="92583"/>
                </a:lnTo>
                <a:lnTo>
                  <a:pt x="55118" y="82042"/>
                </a:lnTo>
                <a:close/>
              </a:path>
              <a:path w="55244" h="92710">
                <a:moveTo>
                  <a:pt x="34670" y="11430"/>
                </a:moveTo>
                <a:lnTo>
                  <a:pt x="22225" y="11430"/>
                </a:lnTo>
                <a:lnTo>
                  <a:pt x="22225" y="82042"/>
                </a:lnTo>
                <a:lnTo>
                  <a:pt x="34670" y="82042"/>
                </a:lnTo>
                <a:lnTo>
                  <a:pt x="34670" y="11430"/>
                </a:lnTo>
                <a:close/>
              </a:path>
              <a:path w="55244" h="92710">
                <a:moveTo>
                  <a:pt x="34670" y="0"/>
                </a:moveTo>
                <a:lnTo>
                  <a:pt x="22098" y="0"/>
                </a:lnTo>
                <a:lnTo>
                  <a:pt x="0" y="4444"/>
                </a:lnTo>
                <a:lnTo>
                  <a:pt x="0" y="15875"/>
                </a:lnTo>
                <a:lnTo>
                  <a:pt x="22225" y="11430"/>
                </a:lnTo>
                <a:lnTo>
                  <a:pt x="34670" y="11430"/>
                </a:lnTo>
                <a:lnTo>
                  <a:pt x="34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3062358" y="4231851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8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7" y="86106"/>
                </a:lnTo>
                <a:lnTo>
                  <a:pt x="20701" y="82931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7" y="9906"/>
                </a:lnTo>
                <a:lnTo>
                  <a:pt x="53669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69" y="9906"/>
                </a:moveTo>
                <a:lnTo>
                  <a:pt x="38481" y="9906"/>
                </a:lnTo>
                <a:lnTo>
                  <a:pt x="43307" y="13081"/>
                </a:lnTo>
                <a:lnTo>
                  <a:pt x="46609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6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8" y="48006"/>
                </a:lnTo>
                <a:lnTo>
                  <a:pt x="63486" y="37054"/>
                </a:lnTo>
                <a:lnTo>
                  <a:pt x="61928" y="27448"/>
                </a:lnTo>
                <a:lnTo>
                  <a:pt x="59346" y="19198"/>
                </a:lnTo>
                <a:lnTo>
                  <a:pt x="55753" y="12319"/>
                </a:lnTo>
                <a:lnTo>
                  <a:pt x="53669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3067946" y="4046887"/>
            <a:ext cx="55244" cy="92710"/>
          </a:xfrm>
          <a:custGeom>
            <a:avLst/>
            <a:gdLst/>
            <a:ahLst/>
            <a:cxnLst/>
            <a:rect l="l" t="t" r="r" b="b"/>
            <a:pathLst>
              <a:path w="55244" h="92710">
                <a:moveTo>
                  <a:pt x="55117" y="82042"/>
                </a:moveTo>
                <a:lnTo>
                  <a:pt x="1777" y="82042"/>
                </a:lnTo>
                <a:lnTo>
                  <a:pt x="1777" y="92583"/>
                </a:lnTo>
                <a:lnTo>
                  <a:pt x="55117" y="92583"/>
                </a:lnTo>
                <a:lnTo>
                  <a:pt x="55117" y="82042"/>
                </a:lnTo>
                <a:close/>
              </a:path>
              <a:path w="55244" h="92710">
                <a:moveTo>
                  <a:pt x="34670" y="11430"/>
                </a:moveTo>
                <a:lnTo>
                  <a:pt x="22225" y="11430"/>
                </a:lnTo>
                <a:lnTo>
                  <a:pt x="22225" y="82042"/>
                </a:lnTo>
                <a:lnTo>
                  <a:pt x="34670" y="82042"/>
                </a:lnTo>
                <a:lnTo>
                  <a:pt x="34670" y="11430"/>
                </a:lnTo>
                <a:close/>
              </a:path>
              <a:path w="55244" h="92710">
                <a:moveTo>
                  <a:pt x="34670" y="0"/>
                </a:moveTo>
                <a:lnTo>
                  <a:pt x="22097" y="0"/>
                </a:lnTo>
                <a:lnTo>
                  <a:pt x="0" y="4445"/>
                </a:lnTo>
                <a:lnTo>
                  <a:pt x="0" y="15875"/>
                </a:lnTo>
                <a:lnTo>
                  <a:pt x="22225" y="11430"/>
                </a:lnTo>
                <a:lnTo>
                  <a:pt x="34670" y="11430"/>
                </a:lnTo>
                <a:lnTo>
                  <a:pt x="34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3063247" y="3858620"/>
            <a:ext cx="59055" cy="94615"/>
          </a:xfrm>
          <a:custGeom>
            <a:avLst/>
            <a:gdLst/>
            <a:ahLst/>
            <a:cxnLst/>
            <a:rect l="l" t="t" r="r" b="b"/>
            <a:pathLst>
              <a:path w="59055" h="94614">
                <a:moveTo>
                  <a:pt x="53567" y="10541"/>
                </a:moveTo>
                <a:lnTo>
                  <a:pt x="32638" y="10541"/>
                </a:lnTo>
                <a:lnTo>
                  <a:pt x="37083" y="12192"/>
                </a:lnTo>
                <a:lnTo>
                  <a:pt x="43941" y="18288"/>
                </a:lnTo>
                <a:lnTo>
                  <a:pt x="45719" y="22352"/>
                </a:lnTo>
                <a:lnTo>
                  <a:pt x="45719" y="30226"/>
                </a:lnTo>
                <a:lnTo>
                  <a:pt x="44831" y="33401"/>
                </a:lnTo>
                <a:lnTo>
                  <a:pt x="43306" y="36449"/>
                </a:lnTo>
                <a:lnTo>
                  <a:pt x="41782" y="39624"/>
                </a:lnTo>
                <a:lnTo>
                  <a:pt x="38988" y="43434"/>
                </a:lnTo>
                <a:lnTo>
                  <a:pt x="34925" y="47879"/>
                </a:lnTo>
                <a:lnTo>
                  <a:pt x="32765" y="50292"/>
                </a:lnTo>
                <a:lnTo>
                  <a:pt x="0" y="83694"/>
                </a:lnTo>
                <a:lnTo>
                  <a:pt x="0" y="94235"/>
                </a:lnTo>
                <a:lnTo>
                  <a:pt x="58800" y="94235"/>
                </a:lnTo>
                <a:lnTo>
                  <a:pt x="58800" y="83694"/>
                </a:lnTo>
                <a:lnTo>
                  <a:pt x="15112" y="83694"/>
                </a:lnTo>
                <a:lnTo>
                  <a:pt x="44068" y="53975"/>
                </a:lnTo>
                <a:lnTo>
                  <a:pt x="47370" y="50546"/>
                </a:lnTo>
                <a:lnTo>
                  <a:pt x="48387" y="49276"/>
                </a:lnTo>
                <a:lnTo>
                  <a:pt x="52196" y="44704"/>
                </a:lnTo>
                <a:lnTo>
                  <a:pt x="54737" y="40640"/>
                </a:lnTo>
                <a:lnTo>
                  <a:pt x="56133" y="37211"/>
                </a:lnTo>
                <a:lnTo>
                  <a:pt x="57531" y="33909"/>
                </a:lnTo>
                <a:lnTo>
                  <a:pt x="58293" y="30226"/>
                </a:lnTo>
                <a:lnTo>
                  <a:pt x="58234" y="18288"/>
                </a:lnTo>
                <a:lnTo>
                  <a:pt x="55371" y="12065"/>
                </a:lnTo>
                <a:lnTo>
                  <a:pt x="53567" y="10541"/>
                </a:lnTo>
                <a:close/>
              </a:path>
              <a:path w="59055" h="94614">
                <a:moveTo>
                  <a:pt x="36321" y="0"/>
                </a:moveTo>
                <a:lnTo>
                  <a:pt x="23113" y="0"/>
                </a:lnTo>
                <a:lnTo>
                  <a:pt x="19050" y="508"/>
                </a:lnTo>
                <a:lnTo>
                  <a:pt x="10413" y="2540"/>
                </a:lnTo>
                <a:lnTo>
                  <a:pt x="5714" y="4064"/>
                </a:lnTo>
                <a:lnTo>
                  <a:pt x="634" y="6096"/>
                </a:lnTo>
                <a:lnTo>
                  <a:pt x="634" y="18796"/>
                </a:lnTo>
                <a:lnTo>
                  <a:pt x="5587" y="16002"/>
                </a:lnTo>
                <a:lnTo>
                  <a:pt x="10287" y="13970"/>
                </a:lnTo>
                <a:lnTo>
                  <a:pt x="14604" y="12573"/>
                </a:lnTo>
                <a:lnTo>
                  <a:pt x="18922" y="11303"/>
                </a:lnTo>
                <a:lnTo>
                  <a:pt x="23113" y="10541"/>
                </a:lnTo>
                <a:lnTo>
                  <a:pt x="53567" y="10541"/>
                </a:lnTo>
                <a:lnTo>
                  <a:pt x="43941" y="2413"/>
                </a:lnTo>
                <a:lnTo>
                  <a:pt x="363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3063628" y="3672005"/>
            <a:ext cx="60960" cy="95885"/>
          </a:xfrm>
          <a:custGeom>
            <a:avLst/>
            <a:gdLst/>
            <a:ahLst/>
            <a:cxnLst/>
            <a:rect l="l" t="t" r="r" b="b"/>
            <a:pathLst>
              <a:path w="60960" h="95885">
                <a:moveTo>
                  <a:pt x="0" y="79376"/>
                </a:moveTo>
                <a:lnTo>
                  <a:pt x="0" y="91441"/>
                </a:lnTo>
                <a:lnTo>
                  <a:pt x="4318" y="92965"/>
                </a:lnTo>
                <a:lnTo>
                  <a:pt x="8635" y="94108"/>
                </a:lnTo>
                <a:lnTo>
                  <a:pt x="12700" y="94743"/>
                </a:lnTo>
                <a:lnTo>
                  <a:pt x="16763" y="95505"/>
                </a:lnTo>
                <a:lnTo>
                  <a:pt x="20827" y="95886"/>
                </a:lnTo>
                <a:lnTo>
                  <a:pt x="24764" y="95886"/>
                </a:lnTo>
                <a:lnTo>
                  <a:pt x="55391" y="85472"/>
                </a:lnTo>
                <a:lnTo>
                  <a:pt x="19812" y="85472"/>
                </a:lnTo>
                <a:lnTo>
                  <a:pt x="15493" y="84964"/>
                </a:lnTo>
                <a:lnTo>
                  <a:pt x="7238" y="82932"/>
                </a:lnTo>
                <a:lnTo>
                  <a:pt x="3428" y="81408"/>
                </a:lnTo>
                <a:lnTo>
                  <a:pt x="0" y="79376"/>
                </a:lnTo>
                <a:close/>
              </a:path>
              <a:path w="60960" h="95885">
                <a:moveTo>
                  <a:pt x="55678" y="10540"/>
                </a:moveTo>
                <a:lnTo>
                  <a:pt x="33019" y="10540"/>
                </a:lnTo>
                <a:lnTo>
                  <a:pt x="37845" y="11811"/>
                </a:lnTo>
                <a:lnTo>
                  <a:pt x="41275" y="14352"/>
                </a:lnTo>
                <a:lnTo>
                  <a:pt x="44576" y="16890"/>
                </a:lnTo>
                <a:lnTo>
                  <a:pt x="46354" y="20574"/>
                </a:lnTo>
                <a:lnTo>
                  <a:pt x="46354" y="29973"/>
                </a:lnTo>
                <a:lnTo>
                  <a:pt x="44703" y="33529"/>
                </a:lnTo>
                <a:lnTo>
                  <a:pt x="41401" y="35942"/>
                </a:lnTo>
                <a:lnTo>
                  <a:pt x="38100" y="38482"/>
                </a:lnTo>
                <a:lnTo>
                  <a:pt x="33400" y="39625"/>
                </a:lnTo>
                <a:lnTo>
                  <a:pt x="16001" y="39625"/>
                </a:lnTo>
                <a:lnTo>
                  <a:pt x="16001" y="49912"/>
                </a:lnTo>
                <a:lnTo>
                  <a:pt x="33654" y="49912"/>
                </a:lnTo>
                <a:lnTo>
                  <a:pt x="38988" y="51563"/>
                </a:lnTo>
                <a:lnTo>
                  <a:pt x="46608" y="57659"/>
                </a:lnTo>
                <a:lnTo>
                  <a:pt x="48513" y="61977"/>
                </a:lnTo>
                <a:lnTo>
                  <a:pt x="48513" y="73280"/>
                </a:lnTo>
                <a:lnTo>
                  <a:pt x="46354" y="77852"/>
                </a:lnTo>
                <a:lnTo>
                  <a:pt x="38226" y="83948"/>
                </a:lnTo>
                <a:lnTo>
                  <a:pt x="32257" y="85472"/>
                </a:lnTo>
                <a:lnTo>
                  <a:pt x="55391" y="85472"/>
                </a:lnTo>
                <a:lnTo>
                  <a:pt x="57784" y="83567"/>
                </a:lnTo>
                <a:lnTo>
                  <a:pt x="60959" y="76455"/>
                </a:lnTo>
                <a:lnTo>
                  <a:pt x="60959" y="61469"/>
                </a:lnTo>
                <a:lnTo>
                  <a:pt x="59181" y="56389"/>
                </a:lnTo>
                <a:lnTo>
                  <a:pt x="52577" y="48261"/>
                </a:lnTo>
                <a:lnTo>
                  <a:pt x="47878" y="45594"/>
                </a:lnTo>
                <a:lnTo>
                  <a:pt x="41909" y="44324"/>
                </a:lnTo>
                <a:lnTo>
                  <a:pt x="47243" y="43054"/>
                </a:lnTo>
                <a:lnTo>
                  <a:pt x="51434" y="40514"/>
                </a:lnTo>
                <a:lnTo>
                  <a:pt x="57276" y="33402"/>
                </a:lnTo>
                <a:lnTo>
                  <a:pt x="58800" y="29084"/>
                </a:lnTo>
                <a:lnTo>
                  <a:pt x="58800" y="16638"/>
                </a:lnTo>
                <a:lnTo>
                  <a:pt x="56006" y="10795"/>
                </a:lnTo>
                <a:lnTo>
                  <a:pt x="55678" y="10540"/>
                </a:lnTo>
                <a:close/>
              </a:path>
              <a:path w="60960" h="95885">
                <a:moveTo>
                  <a:pt x="37337" y="0"/>
                </a:moveTo>
                <a:lnTo>
                  <a:pt x="24129" y="0"/>
                </a:lnTo>
                <a:lnTo>
                  <a:pt x="20193" y="381"/>
                </a:lnTo>
                <a:lnTo>
                  <a:pt x="11937" y="1651"/>
                </a:lnTo>
                <a:lnTo>
                  <a:pt x="7493" y="2667"/>
                </a:lnTo>
                <a:lnTo>
                  <a:pt x="2793" y="3937"/>
                </a:lnTo>
                <a:lnTo>
                  <a:pt x="2793" y="15112"/>
                </a:lnTo>
                <a:lnTo>
                  <a:pt x="7493" y="13589"/>
                </a:lnTo>
                <a:lnTo>
                  <a:pt x="11810" y="12446"/>
                </a:lnTo>
                <a:lnTo>
                  <a:pt x="19684" y="10921"/>
                </a:lnTo>
                <a:lnTo>
                  <a:pt x="23368" y="10540"/>
                </a:lnTo>
                <a:lnTo>
                  <a:pt x="55678" y="10540"/>
                </a:lnTo>
                <a:lnTo>
                  <a:pt x="44831" y="2159"/>
                </a:lnTo>
                <a:lnTo>
                  <a:pt x="373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3060199" y="3487041"/>
            <a:ext cx="67945" cy="92710"/>
          </a:xfrm>
          <a:custGeom>
            <a:avLst/>
            <a:gdLst/>
            <a:ahLst/>
            <a:cxnLst/>
            <a:rect l="l" t="t" r="r" b="b"/>
            <a:pathLst>
              <a:path w="67944" h="92710">
                <a:moveTo>
                  <a:pt x="54229" y="70740"/>
                </a:moveTo>
                <a:lnTo>
                  <a:pt x="41782" y="70740"/>
                </a:lnTo>
                <a:lnTo>
                  <a:pt x="41782" y="92584"/>
                </a:lnTo>
                <a:lnTo>
                  <a:pt x="54229" y="92584"/>
                </a:lnTo>
                <a:lnTo>
                  <a:pt x="54229" y="70740"/>
                </a:lnTo>
                <a:close/>
              </a:path>
              <a:path w="67944" h="92710">
                <a:moveTo>
                  <a:pt x="54229" y="0"/>
                </a:moveTo>
                <a:lnTo>
                  <a:pt x="38481" y="0"/>
                </a:lnTo>
                <a:lnTo>
                  <a:pt x="0" y="58675"/>
                </a:lnTo>
                <a:lnTo>
                  <a:pt x="0" y="70740"/>
                </a:lnTo>
                <a:lnTo>
                  <a:pt x="67437" y="70740"/>
                </a:lnTo>
                <a:lnTo>
                  <a:pt x="67437" y="60326"/>
                </a:lnTo>
                <a:lnTo>
                  <a:pt x="10160" y="60326"/>
                </a:lnTo>
                <a:lnTo>
                  <a:pt x="41782" y="10923"/>
                </a:lnTo>
                <a:lnTo>
                  <a:pt x="54229" y="10923"/>
                </a:lnTo>
                <a:lnTo>
                  <a:pt x="54229" y="0"/>
                </a:lnTo>
                <a:close/>
              </a:path>
              <a:path w="67944" h="92710">
                <a:moveTo>
                  <a:pt x="54229" y="10923"/>
                </a:moveTo>
                <a:lnTo>
                  <a:pt x="41782" y="10923"/>
                </a:lnTo>
                <a:lnTo>
                  <a:pt x="41782" y="60326"/>
                </a:lnTo>
                <a:lnTo>
                  <a:pt x="54229" y="60326"/>
                </a:lnTo>
                <a:lnTo>
                  <a:pt x="54229" y="109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3063755" y="3300426"/>
            <a:ext cx="60325" cy="94615"/>
          </a:xfrm>
          <a:custGeom>
            <a:avLst/>
            <a:gdLst/>
            <a:ahLst/>
            <a:cxnLst/>
            <a:rect l="l" t="t" r="r" b="b"/>
            <a:pathLst>
              <a:path w="60325" h="94614">
                <a:moveTo>
                  <a:pt x="0" y="77852"/>
                </a:moveTo>
                <a:lnTo>
                  <a:pt x="0" y="90425"/>
                </a:lnTo>
                <a:lnTo>
                  <a:pt x="4318" y="91822"/>
                </a:lnTo>
                <a:lnTo>
                  <a:pt x="8381" y="92711"/>
                </a:lnTo>
                <a:lnTo>
                  <a:pt x="12445" y="93346"/>
                </a:lnTo>
                <a:lnTo>
                  <a:pt x="16510" y="93854"/>
                </a:lnTo>
                <a:lnTo>
                  <a:pt x="20446" y="94235"/>
                </a:lnTo>
                <a:lnTo>
                  <a:pt x="24383" y="94235"/>
                </a:lnTo>
                <a:lnTo>
                  <a:pt x="53150" y="83821"/>
                </a:lnTo>
                <a:lnTo>
                  <a:pt x="19685" y="83821"/>
                </a:lnTo>
                <a:lnTo>
                  <a:pt x="15493" y="83440"/>
                </a:lnTo>
                <a:lnTo>
                  <a:pt x="7493" y="81408"/>
                </a:lnTo>
                <a:lnTo>
                  <a:pt x="3682" y="79884"/>
                </a:lnTo>
                <a:lnTo>
                  <a:pt x="0" y="77852"/>
                </a:lnTo>
                <a:close/>
              </a:path>
              <a:path w="60325" h="94614">
                <a:moveTo>
                  <a:pt x="52967" y="41911"/>
                </a:moveTo>
                <a:lnTo>
                  <a:pt x="31242" y="41911"/>
                </a:lnTo>
                <a:lnTo>
                  <a:pt x="36956" y="43816"/>
                </a:lnTo>
                <a:lnTo>
                  <a:pt x="41148" y="47626"/>
                </a:lnTo>
                <a:lnTo>
                  <a:pt x="45212" y="51436"/>
                </a:lnTo>
                <a:lnTo>
                  <a:pt x="47370" y="56516"/>
                </a:lnTo>
                <a:lnTo>
                  <a:pt x="47370" y="69343"/>
                </a:lnTo>
                <a:lnTo>
                  <a:pt x="45212" y="74423"/>
                </a:lnTo>
                <a:lnTo>
                  <a:pt x="41148" y="78233"/>
                </a:lnTo>
                <a:lnTo>
                  <a:pt x="36956" y="82043"/>
                </a:lnTo>
                <a:lnTo>
                  <a:pt x="31242" y="83821"/>
                </a:lnTo>
                <a:lnTo>
                  <a:pt x="53150" y="83821"/>
                </a:lnTo>
                <a:lnTo>
                  <a:pt x="56768" y="80646"/>
                </a:lnTo>
                <a:lnTo>
                  <a:pt x="59943" y="72899"/>
                </a:lnTo>
                <a:lnTo>
                  <a:pt x="59943" y="53214"/>
                </a:lnTo>
                <a:lnTo>
                  <a:pt x="56895" y="45594"/>
                </a:lnTo>
                <a:lnTo>
                  <a:pt x="52967" y="41911"/>
                </a:lnTo>
                <a:close/>
              </a:path>
              <a:path w="60325" h="94614">
                <a:moveTo>
                  <a:pt x="53086" y="0"/>
                </a:moveTo>
                <a:lnTo>
                  <a:pt x="3937" y="0"/>
                </a:lnTo>
                <a:lnTo>
                  <a:pt x="3937" y="46483"/>
                </a:lnTo>
                <a:lnTo>
                  <a:pt x="7366" y="44959"/>
                </a:lnTo>
                <a:lnTo>
                  <a:pt x="10794" y="43816"/>
                </a:lnTo>
                <a:lnTo>
                  <a:pt x="17399" y="42292"/>
                </a:lnTo>
                <a:lnTo>
                  <a:pt x="20827" y="41911"/>
                </a:lnTo>
                <a:lnTo>
                  <a:pt x="52967" y="41911"/>
                </a:lnTo>
                <a:lnTo>
                  <a:pt x="50800" y="39879"/>
                </a:lnTo>
                <a:lnTo>
                  <a:pt x="45845" y="36192"/>
                </a:lnTo>
                <a:lnTo>
                  <a:pt x="40116" y="33528"/>
                </a:lnTo>
                <a:lnTo>
                  <a:pt x="39094" y="33275"/>
                </a:lnTo>
                <a:lnTo>
                  <a:pt x="15367" y="33275"/>
                </a:lnTo>
                <a:lnTo>
                  <a:pt x="15367" y="10540"/>
                </a:lnTo>
                <a:lnTo>
                  <a:pt x="53086" y="10540"/>
                </a:lnTo>
                <a:lnTo>
                  <a:pt x="53086" y="0"/>
                </a:lnTo>
                <a:close/>
              </a:path>
              <a:path w="60325" h="94614">
                <a:moveTo>
                  <a:pt x="26288" y="31368"/>
                </a:moveTo>
                <a:lnTo>
                  <a:pt x="24511" y="31368"/>
                </a:lnTo>
                <a:lnTo>
                  <a:pt x="19050" y="32132"/>
                </a:lnTo>
                <a:lnTo>
                  <a:pt x="17144" y="32640"/>
                </a:lnTo>
                <a:lnTo>
                  <a:pt x="15367" y="33275"/>
                </a:lnTo>
                <a:lnTo>
                  <a:pt x="39094" y="33275"/>
                </a:lnTo>
                <a:lnTo>
                  <a:pt x="33601" y="31912"/>
                </a:lnTo>
                <a:lnTo>
                  <a:pt x="26288" y="31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 txBox="1"/>
          <p:nvPr/>
        </p:nvSpPr>
        <p:spPr>
          <a:xfrm>
            <a:off x="154939" y="858419"/>
            <a:ext cx="2510790" cy="1757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marR="45085" indent="-228600">
              <a:lnSpc>
                <a:spcPct val="792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latin typeface="Arial"/>
                <a:cs typeface="Arial"/>
              </a:rPr>
              <a:t>Plasma control  system detects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loss  of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control</a:t>
            </a:r>
            <a:endParaRPr sz="2000">
              <a:latin typeface="Arial"/>
              <a:cs typeface="Arial"/>
            </a:endParaRPr>
          </a:p>
          <a:p>
            <a:pPr lvl="1" marL="469900" indent="-228600">
              <a:lnSpc>
                <a:spcPts val="2010"/>
              </a:lnSpc>
              <a:buChar char="–"/>
              <a:tabLst>
                <a:tab pos="469900" algn="l"/>
              </a:tabLst>
            </a:pP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OH near max</a:t>
            </a:r>
            <a:r>
              <a:rPr dirty="0" sz="1700" spc="-10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current</a:t>
            </a:r>
            <a:endParaRPr sz="1700">
              <a:latin typeface="Arial"/>
              <a:cs typeface="Arial"/>
            </a:endParaRPr>
          </a:p>
          <a:p>
            <a:pPr lvl="1" marL="469900" marR="209550" indent="-228600">
              <a:lnSpc>
                <a:spcPct val="78000"/>
              </a:lnSpc>
              <a:spcBef>
                <a:spcPts val="505"/>
              </a:spcBef>
              <a:buChar char="–"/>
              <a:tabLst>
                <a:tab pos="469900" algn="l"/>
              </a:tabLst>
            </a:pPr>
            <a:r>
              <a:rPr dirty="0" sz="1700" spc="-15">
                <a:solidFill>
                  <a:srgbClr val="336699"/>
                </a:solidFill>
                <a:latin typeface="Arial"/>
                <a:cs typeface="Arial"/>
              </a:rPr>
              <a:t>Vertical</a:t>
            </a:r>
            <a:r>
              <a:rPr dirty="0" sz="1700" spc="-75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oscillations  exceed</a:t>
            </a:r>
            <a:r>
              <a:rPr dirty="0" sz="1700" spc="-10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threshold</a:t>
            </a:r>
            <a:endParaRPr sz="1700">
              <a:latin typeface="Arial"/>
              <a:cs typeface="Arial"/>
            </a:endParaRPr>
          </a:p>
          <a:p>
            <a:pPr lvl="1" marL="469900" indent="-228600">
              <a:lnSpc>
                <a:spcPts val="2010"/>
              </a:lnSpc>
              <a:buChar char="–"/>
              <a:tabLst>
                <a:tab pos="469900" algn="l"/>
              </a:tabLst>
            </a:pP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ABS </a:t>
            </a:r>
            <a:r>
              <a:rPr dirty="0" sz="1700" spc="5">
                <a:solidFill>
                  <a:srgbClr val="336699"/>
                </a:solidFill>
                <a:latin typeface="Arial"/>
                <a:cs typeface="Arial"/>
              </a:rPr>
              <a:t>(I</a:t>
            </a:r>
            <a:r>
              <a:rPr dirty="0" baseline="-22727" sz="1650" spc="7">
                <a:solidFill>
                  <a:srgbClr val="407AAA"/>
                </a:solidFill>
                <a:latin typeface="Arial"/>
                <a:cs typeface="Arial"/>
              </a:rPr>
              <a:t>p </a:t>
            </a: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- </a:t>
            </a:r>
            <a:r>
              <a:rPr dirty="0" sz="1700" spc="5">
                <a:solidFill>
                  <a:srgbClr val="336699"/>
                </a:solidFill>
                <a:latin typeface="Arial"/>
                <a:cs typeface="Arial"/>
              </a:rPr>
              <a:t>I</a:t>
            </a:r>
            <a:r>
              <a:rPr dirty="0" baseline="-22727" sz="1650" spc="7">
                <a:solidFill>
                  <a:srgbClr val="407AAA"/>
                </a:solidFill>
                <a:latin typeface="Arial"/>
                <a:cs typeface="Arial"/>
              </a:rPr>
              <a:t>p </a:t>
            </a:r>
            <a:r>
              <a:rPr dirty="0" baseline="-22727" sz="1650" spc="22">
                <a:solidFill>
                  <a:srgbClr val="407AAA"/>
                </a:solidFill>
                <a:latin typeface="Arial"/>
                <a:cs typeface="Arial"/>
              </a:rPr>
              <a:t>request </a:t>
            </a: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)</a:t>
            </a:r>
            <a:r>
              <a:rPr dirty="0" sz="1700" spc="-20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too</a:t>
            </a:r>
            <a:endParaRPr sz="1700">
              <a:latin typeface="Arial"/>
              <a:cs typeface="Arial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612139" y="2517139"/>
            <a:ext cx="506095" cy="274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large</a:t>
            </a:r>
            <a:endParaRPr sz="1700">
              <a:latin typeface="Arial"/>
              <a:cs typeface="Arial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383540" y="2772155"/>
            <a:ext cx="2439035" cy="274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–  Locked mode</a:t>
            </a:r>
            <a:r>
              <a:rPr dirty="0" sz="1700" spc="-19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detected</a:t>
            </a:r>
            <a:endParaRPr sz="1700">
              <a:latin typeface="Arial"/>
              <a:cs typeface="Arial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154939" y="3357168"/>
            <a:ext cx="2513330" cy="1225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ts val="1664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latin typeface="Arial"/>
                <a:cs typeface="Arial"/>
              </a:rPr>
              <a:t>Feedback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control</a:t>
            </a:r>
            <a:endParaRPr sz="2000">
              <a:latin typeface="Arial"/>
              <a:cs typeface="Arial"/>
            </a:endParaRPr>
          </a:p>
          <a:p>
            <a:pPr marL="241300" marR="5080">
              <a:lnSpc>
                <a:spcPct val="79200"/>
              </a:lnSpc>
              <a:spcBef>
                <a:spcPts val="259"/>
              </a:spcBef>
            </a:pPr>
            <a:r>
              <a:rPr dirty="0" sz="2000">
                <a:latin typeface="Arial"/>
                <a:cs typeface="Arial"/>
              </a:rPr>
              <a:t>switches to new  “states” that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attempt  to gently end the  discharge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3" name="object 24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0130" marR="5080" indent="-880110">
              <a:lnSpc>
                <a:spcPts val="2800"/>
              </a:lnSpc>
            </a:pPr>
            <a:r>
              <a:rPr dirty="0"/>
              <a:t>State-machine-based automated ramp-down now</a:t>
            </a:r>
            <a:r>
              <a:rPr dirty="0" spc="-100"/>
              <a:t> </a:t>
            </a:r>
            <a:r>
              <a:rPr dirty="0"/>
              <a:t>used  routinely to limit forces and avoid</a:t>
            </a:r>
            <a:r>
              <a:rPr dirty="0" spc="-105"/>
              <a:t> </a:t>
            </a:r>
            <a:r>
              <a:rPr dirty="0"/>
              <a:t>disruptions</a:t>
            </a:r>
          </a:p>
        </p:txBody>
      </p:sp>
      <p:sp>
        <p:nvSpPr>
          <p:cNvPr id="244" name="object 244"/>
          <p:cNvSpPr txBox="1"/>
          <p:nvPr/>
        </p:nvSpPr>
        <p:spPr>
          <a:xfrm>
            <a:off x="3431530" y="1011366"/>
            <a:ext cx="116205" cy="175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10">
                <a:solidFill>
                  <a:srgbClr val="3961C4"/>
                </a:solidFill>
                <a:latin typeface="Arial"/>
                <a:cs typeface="Arial"/>
              </a:rPr>
              <a:t>P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3375074" y="890716"/>
            <a:ext cx="557530" cy="259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3961C4"/>
                </a:solidFill>
                <a:latin typeface="Arial"/>
                <a:cs typeface="Arial"/>
              </a:rPr>
              <a:t>I</a:t>
            </a:r>
            <a:r>
              <a:rPr dirty="0" sz="1600" spc="434">
                <a:solidFill>
                  <a:srgbClr val="3961C4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61C4"/>
                </a:solidFill>
                <a:latin typeface="Arial"/>
                <a:cs typeface="Arial"/>
              </a:rPr>
              <a:t>[kA]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3820985" y="1296463"/>
            <a:ext cx="986155" cy="295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5">
                <a:solidFill>
                  <a:srgbClr val="5BC552"/>
                </a:solidFill>
                <a:latin typeface="Arial"/>
                <a:cs typeface="Arial"/>
              </a:rPr>
              <a:t>I</a:t>
            </a:r>
            <a:r>
              <a:rPr dirty="0" baseline="-21164" sz="1575" spc="7">
                <a:solidFill>
                  <a:srgbClr val="6ACC65"/>
                </a:solidFill>
                <a:latin typeface="Arial"/>
                <a:cs typeface="Arial"/>
              </a:rPr>
              <a:t>P</a:t>
            </a:r>
            <a:r>
              <a:rPr dirty="0" baseline="-21164" sz="1575" spc="-150">
                <a:solidFill>
                  <a:srgbClr val="6ACC65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BC552"/>
                </a:solidFill>
                <a:latin typeface="Arial"/>
                <a:cs typeface="Arial"/>
              </a:rPr>
              <a:t>Request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3820985" y="1537763"/>
            <a:ext cx="1395095" cy="319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solidFill>
                  <a:srgbClr val="5BC552"/>
                </a:solidFill>
                <a:latin typeface="Arial"/>
                <a:cs typeface="Arial"/>
              </a:rPr>
              <a:t>(including</a:t>
            </a:r>
            <a:r>
              <a:rPr dirty="0" sz="1000" spc="-100">
                <a:solidFill>
                  <a:srgbClr val="5BC552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BC552"/>
                </a:solidFill>
                <a:latin typeface="Arial"/>
                <a:cs typeface="Arial"/>
              </a:rPr>
              <a:t>asynchronous  transition to</a:t>
            </a:r>
            <a:r>
              <a:rPr dirty="0" sz="1000" spc="-100">
                <a:solidFill>
                  <a:srgbClr val="5BC552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BC552"/>
                </a:solidFill>
                <a:latin typeface="Arial"/>
                <a:cs typeface="Arial"/>
              </a:rPr>
              <a:t>rampdown)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3794922" y="2132923"/>
            <a:ext cx="1372235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5BC552"/>
                </a:solidFill>
                <a:latin typeface="Arial"/>
                <a:cs typeface="Arial"/>
              </a:rPr>
              <a:t>Z</a:t>
            </a:r>
            <a:r>
              <a:rPr dirty="0" baseline="-20833" sz="1200">
                <a:solidFill>
                  <a:srgbClr val="6ACC65"/>
                </a:solidFill>
                <a:latin typeface="Arial"/>
                <a:cs typeface="Arial"/>
              </a:rPr>
              <a:t>P</a:t>
            </a:r>
            <a:r>
              <a:rPr dirty="0" sz="1200">
                <a:solidFill>
                  <a:srgbClr val="5BC552"/>
                </a:solidFill>
                <a:latin typeface="Arial"/>
                <a:cs typeface="Arial"/>
              </a:rPr>
              <a:t>(dZ</a:t>
            </a:r>
            <a:r>
              <a:rPr dirty="0" baseline="-20833" sz="1200">
                <a:solidFill>
                  <a:srgbClr val="6ACC65"/>
                </a:solidFill>
                <a:latin typeface="Arial"/>
                <a:cs typeface="Arial"/>
              </a:rPr>
              <a:t>P</a:t>
            </a:r>
            <a:r>
              <a:rPr dirty="0" sz="1200">
                <a:solidFill>
                  <a:srgbClr val="5BC552"/>
                </a:solidFill>
                <a:latin typeface="Arial"/>
                <a:cs typeface="Arial"/>
              </a:rPr>
              <a:t>/dt)</a:t>
            </a:r>
            <a:r>
              <a:rPr dirty="0" sz="1200" spc="-100">
                <a:solidFill>
                  <a:srgbClr val="5BC55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BC552"/>
                </a:solidFill>
                <a:latin typeface="Arial"/>
                <a:cs typeface="Arial"/>
              </a:rPr>
              <a:t>threshold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7054394" y="763267"/>
            <a:ext cx="62357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0000"/>
                </a:solidFill>
                <a:latin typeface="Arial"/>
                <a:cs typeface="Arial"/>
              </a:rPr>
              <a:t>t=0.705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3791610" y="3962002"/>
            <a:ext cx="17399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m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251" name="object 251"/>
          <p:cNvGraphicFramePr>
            <a:graphicFrameLocks noGrp="1"/>
          </p:cNvGraphicFramePr>
          <p:nvPr/>
        </p:nvGraphicFramePr>
        <p:xfrm>
          <a:off x="3204591" y="3351636"/>
          <a:ext cx="3119755" cy="1132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0077"/>
                <a:gridCol w="620077"/>
                <a:gridCol w="620077"/>
                <a:gridCol w="412381"/>
                <a:gridCol w="207695"/>
                <a:gridCol w="376416"/>
                <a:gridCol w="243660"/>
              </a:tblGrid>
              <a:tr h="186615">
                <a:tc>
                  <a:txBody>
                    <a:bodyPr/>
                    <a:lstStyle/>
                    <a:p>
                      <a:pPr algn="r" marR="25400">
                        <a:lnSpc>
                          <a:spcPts val="1520"/>
                        </a:lnSpc>
                      </a:pPr>
                      <a:r>
                        <a:rPr dirty="0" sz="1400">
                          <a:solidFill>
                            <a:srgbClr val="3961C4"/>
                          </a:solidFill>
                          <a:latin typeface="Arial"/>
                          <a:cs typeface="Arial"/>
                        </a:rPr>
                        <a:t>“State”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6615"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25400">
                      <a:solidFill>
                        <a:srgbClr val="4878CF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5400">
                      <a:solidFill>
                        <a:srgbClr val="4878C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</a:tr>
              <a:tr h="186615"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25400">
                      <a:solidFill>
                        <a:srgbClr val="4878CF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5400">
                      <a:solidFill>
                        <a:srgbClr val="4878C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</a:tr>
              <a:tr h="186615">
                <a:tc>
                  <a:txBody>
                    <a:bodyPr/>
                    <a:lstStyle/>
                    <a:p>
                      <a:pPr algn="r" marR="17145">
                        <a:lnSpc>
                          <a:spcPts val="1310"/>
                        </a:lnSpc>
                        <a:spcBef>
                          <a:spcPts val="24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Nor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ts val="1310"/>
                        </a:lnSpc>
                        <a:spcBef>
                          <a:spcPts val="24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25400">
                      <a:solidFill>
                        <a:srgbClr val="4878CF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5400">
                      <a:solidFill>
                        <a:srgbClr val="4878CF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6615"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25400">
                      <a:solidFill>
                        <a:srgbClr val="4878CF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5400">
                      <a:solidFill>
                        <a:srgbClr val="4878CF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6615"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252" name="object 252"/>
          <p:cNvSpPr/>
          <p:nvPr/>
        </p:nvSpPr>
        <p:spPr>
          <a:xfrm>
            <a:off x="6544726" y="742951"/>
            <a:ext cx="782873" cy="2001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5392131" y="904184"/>
            <a:ext cx="1905" cy="1113155"/>
          </a:xfrm>
          <a:custGeom>
            <a:avLst/>
            <a:gdLst/>
            <a:ahLst/>
            <a:cxnLst/>
            <a:rect l="l" t="t" r="r" b="b"/>
            <a:pathLst>
              <a:path w="1904" h="1113155">
                <a:moveTo>
                  <a:pt x="1863" y="0"/>
                </a:moveTo>
                <a:lnTo>
                  <a:pt x="0" y="1113015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5393994" y="2118716"/>
            <a:ext cx="0" cy="1118235"/>
          </a:xfrm>
          <a:custGeom>
            <a:avLst/>
            <a:gdLst/>
            <a:ahLst/>
            <a:cxnLst/>
            <a:rect l="l" t="t" r="r" b="b"/>
            <a:pathLst>
              <a:path w="0" h="1118235">
                <a:moveTo>
                  <a:pt x="0" y="0"/>
                </a:moveTo>
                <a:lnTo>
                  <a:pt x="1" y="1117764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4118956" y="4081549"/>
            <a:ext cx="428105" cy="3574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4172165" y="4118679"/>
            <a:ext cx="207645" cy="138430"/>
          </a:xfrm>
          <a:custGeom>
            <a:avLst/>
            <a:gdLst/>
            <a:ahLst/>
            <a:cxnLst/>
            <a:rect l="l" t="t" r="r" b="b"/>
            <a:pathLst>
              <a:path w="207645" h="138429">
                <a:moveTo>
                  <a:pt x="0" y="0"/>
                </a:moveTo>
                <a:lnTo>
                  <a:pt x="207628" y="138418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4278637" y="4163355"/>
            <a:ext cx="122555" cy="107950"/>
          </a:xfrm>
          <a:custGeom>
            <a:avLst/>
            <a:gdLst/>
            <a:ahLst/>
            <a:cxnLst/>
            <a:rect l="l" t="t" r="r" b="b"/>
            <a:pathLst>
              <a:path w="122554" h="107950">
                <a:moveTo>
                  <a:pt x="6856" y="75362"/>
                </a:moveTo>
                <a:lnTo>
                  <a:pt x="840" y="80697"/>
                </a:lnTo>
                <a:lnTo>
                  <a:pt x="0" y="94700"/>
                </a:lnTo>
                <a:lnTo>
                  <a:pt x="5335" y="100716"/>
                </a:lnTo>
                <a:lnTo>
                  <a:pt x="122128" y="107724"/>
                </a:lnTo>
                <a:lnTo>
                  <a:pt x="108457" y="79761"/>
                </a:lnTo>
                <a:lnTo>
                  <a:pt x="80185" y="79761"/>
                </a:lnTo>
                <a:lnTo>
                  <a:pt x="6856" y="75362"/>
                </a:lnTo>
                <a:close/>
              </a:path>
              <a:path w="122554" h="107950">
                <a:moveTo>
                  <a:pt x="63134" y="0"/>
                </a:moveTo>
                <a:lnTo>
                  <a:pt x="50530" y="6161"/>
                </a:lnTo>
                <a:lnTo>
                  <a:pt x="47920" y="13766"/>
                </a:lnTo>
                <a:lnTo>
                  <a:pt x="80185" y="79761"/>
                </a:lnTo>
                <a:lnTo>
                  <a:pt x="108457" y="79761"/>
                </a:lnTo>
                <a:lnTo>
                  <a:pt x="70738" y="2610"/>
                </a:lnTo>
                <a:lnTo>
                  <a:pt x="631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 txBox="1"/>
          <p:nvPr/>
        </p:nvSpPr>
        <p:spPr>
          <a:xfrm>
            <a:off x="4422289" y="4634915"/>
            <a:ext cx="65151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5">
                <a:latin typeface="Arial"/>
                <a:cs typeface="Arial"/>
              </a:rPr>
              <a:t>Time</a:t>
            </a:r>
            <a:r>
              <a:rPr dirty="0" sz="1400" spc="-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[s]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3862003" y="2951337"/>
            <a:ext cx="1132205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3961C4"/>
                </a:solidFill>
                <a:latin typeface="Arial"/>
                <a:cs typeface="Arial"/>
              </a:rPr>
              <a:t>Z</a:t>
            </a:r>
            <a:r>
              <a:rPr dirty="0" baseline="-20833" sz="1200">
                <a:solidFill>
                  <a:srgbClr val="4878CF"/>
                </a:solidFill>
                <a:latin typeface="Arial"/>
                <a:cs typeface="Arial"/>
              </a:rPr>
              <a:t>P</a:t>
            </a:r>
            <a:r>
              <a:rPr dirty="0" sz="1200">
                <a:solidFill>
                  <a:srgbClr val="3961C4"/>
                </a:solidFill>
                <a:latin typeface="Arial"/>
                <a:cs typeface="Arial"/>
              </a:rPr>
              <a:t>(dZ</a:t>
            </a:r>
            <a:r>
              <a:rPr dirty="0" baseline="-20833" sz="1200">
                <a:solidFill>
                  <a:srgbClr val="4878CF"/>
                </a:solidFill>
                <a:latin typeface="Arial"/>
                <a:cs typeface="Arial"/>
              </a:rPr>
              <a:t>P</a:t>
            </a:r>
            <a:r>
              <a:rPr dirty="0" sz="1200">
                <a:solidFill>
                  <a:srgbClr val="3961C4"/>
                </a:solidFill>
                <a:latin typeface="Arial"/>
                <a:cs typeface="Arial"/>
              </a:rPr>
              <a:t>/dt)</a:t>
            </a:r>
            <a:r>
              <a:rPr dirty="0" sz="1200" spc="-100">
                <a:solidFill>
                  <a:srgbClr val="3961C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61C4"/>
                </a:solidFill>
                <a:latin typeface="Arial"/>
                <a:cs typeface="Arial"/>
              </a:rPr>
              <a:t>[m</a:t>
            </a:r>
            <a:r>
              <a:rPr dirty="0" baseline="24305" sz="1200">
                <a:solidFill>
                  <a:srgbClr val="4878CF"/>
                </a:solidFill>
                <a:latin typeface="Arial"/>
                <a:cs typeface="Arial"/>
              </a:rPr>
              <a:t>2</a:t>
            </a:r>
            <a:r>
              <a:rPr dirty="0" sz="1200">
                <a:solidFill>
                  <a:srgbClr val="3961C4"/>
                </a:solidFill>
                <a:latin typeface="Arial"/>
                <a:cs typeface="Arial"/>
              </a:rPr>
              <a:t>/s]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332509" y="4601094"/>
            <a:ext cx="2543694" cy="3325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407323" y="4559531"/>
            <a:ext cx="2389908" cy="4197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 txBox="1"/>
          <p:nvPr/>
        </p:nvSpPr>
        <p:spPr>
          <a:xfrm>
            <a:off x="386567" y="4629150"/>
            <a:ext cx="2438400" cy="228600"/>
          </a:xfrm>
          <a:prstGeom prst="rect">
            <a:avLst/>
          </a:prstGeom>
          <a:solidFill>
            <a:srgbClr val="FFFFFF"/>
          </a:solidFill>
          <a:ln w="12699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6520">
              <a:lnSpc>
                <a:spcPts val="1700"/>
              </a:lnSpc>
            </a:pPr>
            <a:r>
              <a:rPr dirty="0" sz="1800">
                <a:latin typeface="Arial"/>
                <a:cs typeface="Arial"/>
              </a:rPr>
              <a:t>Gerhardt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NP10.00005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3" name="object 26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58</a:t>
            </a:r>
            <a:r>
              <a:rPr dirty="0" baseline="23148" sz="900">
                <a:solidFill>
                  <a:srgbClr val="407AAA"/>
                </a:solidFill>
              </a:rPr>
              <a:t>th </a:t>
            </a:r>
            <a:r>
              <a:rPr dirty="0" sz="900"/>
              <a:t>APS-DPP , Results of using the NSTX-U Plasma Control System for scenario development, M.D. </a:t>
            </a:r>
            <a:r>
              <a:rPr dirty="0" sz="900" spc="-10"/>
              <a:t>Boyer,</a:t>
            </a:r>
            <a:r>
              <a:rPr dirty="0" sz="900" spc="-105"/>
              <a:t> </a:t>
            </a:r>
            <a:r>
              <a:rPr dirty="0" sz="900" spc="-10"/>
              <a:t>11/01/16</a:t>
            </a:r>
            <a:endParaRPr sz="900"/>
          </a:p>
        </p:txBody>
      </p:sp>
      <p:sp>
        <p:nvSpPr>
          <p:cNvPr id="264" name="object 26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11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95294" y="978744"/>
            <a:ext cx="3125484" cy="10586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07651" y="1065015"/>
            <a:ext cx="2856865" cy="960119"/>
          </a:xfrm>
          <a:custGeom>
            <a:avLst/>
            <a:gdLst/>
            <a:ahLst/>
            <a:cxnLst/>
            <a:rect l="l" t="t" r="r" b="b"/>
            <a:pathLst>
              <a:path w="2856865" h="960119">
                <a:moveTo>
                  <a:pt x="0" y="959726"/>
                </a:moveTo>
                <a:lnTo>
                  <a:pt x="62001" y="959726"/>
                </a:lnTo>
                <a:lnTo>
                  <a:pt x="63868" y="655015"/>
                </a:lnTo>
                <a:lnTo>
                  <a:pt x="249885" y="573798"/>
                </a:lnTo>
                <a:lnTo>
                  <a:pt x="776951" y="0"/>
                </a:lnTo>
                <a:lnTo>
                  <a:pt x="2272585" y="0"/>
                </a:lnTo>
                <a:lnTo>
                  <a:pt x="2274452" y="30454"/>
                </a:lnTo>
                <a:lnTo>
                  <a:pt x="2856711" y="905662"/>
                </a:lnTo>
              </a:path>
            </a:pathLst>
          </a:custGeom>
          <a:ln w="25400">
            <a:solidFill>
              <a:srgbClr val="6ACC6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07930" y="905059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308330" y="879659"/>
            <a:ext cx="0" cy="1170940"/>
          </a:xfrm>
          <a:custGeom>
            <a:avLst/>
            <a:gdLst/>
            <a:ahLst/>
            <a:cxnLst/>
            <a:rect l="l" t="t" r="r" b="b"/>
            <a:pathLst>
              <a:path w="0" h="1170939">
                <a:moveTo>
                  <a:pt x="0" y="0"/>
                </a:moveTo>
                <a:lnTo>
                  <a:pt x="0" y="117048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07930" y="2024741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07930" y="879659"/>
            <a:ext cx="0" cy="1170940"/>
          </a:xfrm>
          <a:custGeom>
            <a:avLst/>
            <a:gdLst/>
            <a:ahLst/>
            <a:cxnLst/>
            <a:rect l="l" t="t" r="r" b="b"/>
            <a:pathLst>
              <a:path w="0" h="1170939">
                <a:moveTo>
                  <a:pt x="0" y="0"/>
                </a:moveTo>
                <a:lnTo>
                  <a:pt x="0" y="117048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07930" y="90505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82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07930" y="203744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07930" y="89235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115308" y="210314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8" y="92836"/>
                </a:lnTo>
                <a:lnTo>
                  <a:pt x="32003" y="95884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5"/>
                </a:lnTo>
                <a:lnTo>
                  <a:pt x="25526" y="86105"/>
                </a:lnTo>
                <a:lnTo>
                  <a:pt x="20700" y="82930"/>
                </a:lnTo>
                <a:lnTo>
                  <a:pt x="12572" y="48005"/>
                </a:lnTo>
                <a:lnTo>
                  <a:pt x="12862" y="39076"/>
                </a:lnTo>
                <a:lnTo>
                  <a:pt x="25526" y="9905"/>
                </a:lnTo>
                <a:lnTo>
                  <a:pt x="53670" y="9905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0" y="9905"/>
                </a:moveTo>
                <a:lnTo>
                  <a:pt x="38481" y="9905"/>
                </a:lnTo>
                <a:lnTo>
                  <a:pt x="43306" y="13080"/>
                </a:lnTo>
                <a:lnTo>
                  <a:pt x="46608" y="19430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4" y="48005"/>
                </a:lnTo>
                <a:lnTo>
                  <a:pt x="51127" y="56935"/>
                </a:lnTo>
                <a:lnTo>
                  <a:pt x="38481" y="86105"/>
                </a:lnTo>
                <a:lnTo>
                  <a:pt x="53662" y="86105"/>
                </a:lnTo>
                <a:lnTo>
                  <a:pt x="64007" y="48005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2" y="12318"/>
                </a:lnTo>
                <a:lnTo>
                  <a:pt x="53670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36492" y="210314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8" y="92836"/>
                </a:lnTo>
                <a:lnTo>
                  <a:pt x="32003" y="95884"/>
                </a:lnTo>
                <a:lnTo>
                  <a:pt x="39268" y="95123"/>
                </a:lnTo>
                <a:lnTo>
                  <a:pt x="45641" y="92837"/>
                </a:lnTo>
                <a:lnTo>
                  <a:pt x="51132" y="89026"/>
                </a:lnTo>
                <a:lnTo>
                  <a:pt x="53663" y="86105"/>
                </a:lnTo>
                <a:lnTo>
                  <a:pt x="25526" y="86105"/>
                </a:lnTo>
                <a:lnTo>
                  <a:pt x="20702" y="82930"/>
                </a:lnTo>
                <a:lnTo>
                  <a:pt x="12572" y="48005"/>
                </a:lnTo>
                <a:lnTo>
                  <a:pt x="12862" y="39076"/>
                </a:lnTo>
                <a:lnTo>
                  <a:pt x="25526" y="9905"/>
                </a:lnTo>
                <a:lnTo>
                  <a:pt x="53671" y="9905"/>
                </a:lnTo>
                <a:lnTo>
                  <a:pt x="51132" y="6965"/>
                </a:lnTo>
                <a:lnTo>
                  <a:pt x="45641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1" y="9905"/>
                </a:moveTo>
                <a:lnTo>
                  <a:pt x="38480" y="9905"/>
                </a:lnTo>
                <a:lnTo>
                  <a:pt x="43308" y="13080"/>
                </a:lnTo>
                <a:lnTo>
                  <a:pt x="46610" y="19430"/>
                </a:lnTo>
                <a:lnTo>
                  <a:pt x="48703" y="24788"/>
                </a:lnTo>
                <a:lnTo>
                  <a:pt x="50213" y="31337"/>
                </a:lnTo>
                <a:lnTo>
                  <a:pt x="51127" y="39076"/>
                </a:lnTo>
                <a:lnTo>
                  <a:pt x="51435" y="48005"/>
                </a:lnTo>
                <a:lnTo>
                  <a:pt x="51127" y="56935"/>
                </a:lnTo>
                <a:lnTo>
                  <a:pt x="38480" y="86105"/>
                </a:lnTo>
                <a:lnTo>
                  <a:pt x="53663" y="86105"/>
                </a:lnTo>
                <a:lnTo>
                  <a:pt x="64009" y="48005"/>
                </a:lnTo>
                <a:lnTo>
                  <a:pt x="63487" y="37054"/>
                </a:lnTo>
                <a:lnTo>
                  <a:pt x="61929" y="27447"/>
                </a:lnTo>
                <a:lnTo>
                  <a:pt x="59347" y="19198"/>
                </a:lnTo>
                <a:lnTo>
                  <a:pt x="55754" y="12318"/>
                </a:lnTo>
                <a:lnTo>
                  <a:pt x="53671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828010" y="90505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82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28010" y="2024741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821660" y="2024741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0" y="25400"/>
                </a:moveTo>
                <a:lnTo>
                  <a:pt x="12700" y="25400"/>
                </a:lnTo>
                <a:lnTo>
                  <a:pt x="127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828010" y="87965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821660" y="879659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0" y="25400"/>
                </a:moveTo>
                <a:lnTo>
                  <a:pt x="12700" y="25400"/>
                </a:lnTo>
                <a:lnTo>
                  <a:pt x="127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735388" y="210314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8" y="92836"/>
                </a:lnTo>
                <a:lnTo>
                  <a:pt x="32004" y="95884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5"/>
                </a:lnTo>
                <a:lnTo>
                  <a:pt x="25527" y="86105"/>
                </a:lnTo>
                <a:lnTo>
                  <a:pt x="20701" y="82930"/>
                </a:lnTo>
                <a:lnTo>
                  <a:pt x="12573" y="48005"/>
                </a:lnTo>
                <a:lnTo>
                  <a:pt x="12862" y="39076"/>
                </a:lnTo>
                <a:lnTo>
                  <a:pt x="25527" y="9905"/>
                </a:lnTo>
                <a:lnTo>
                  <a:pt x="53670" y="9905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5"/>
                </a:moveTo>
                <a:lnTo>
                  <a:pt x="38481" y="9905"/>
                </a:lnTo>
                <a:lnTo>
                  <a:pt x="43307" y="13080"/>
                </a:lnTo>
                <a:lnTo>
                  <a:pt x="46609" y="19430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5"/>
                </a:lnTo>
                <a:lnTo>
                  <a:pt x="51127" y="56935"/>
                </a:lnTo>
                <a:lnTo>
                  <a:pt x="38481" y="86105"/>
                </a:lnTo>
                <a:lnTo>
                  <a:pt x="53662" y="86105"/>
                </a:lnTo>
                <a:lnTo>
                  <a:pt x="64008" y="48005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3" y="12318"/>
                </a:lnTo>
                <a:lnTo>
                  <a:pt x="53670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857462" y="2103149"/>
            <a:ext cx="59055" cy="94615"/>
          </a:xfrm>
          <a:custGeom>
            <a:avLst/>
            <a:gdLst/>
            <a:ahLst/>
            <a:cxnLst/>
            <a:rect l="l" t="t" r="r" b="b"/>
            <a:pathLst>
              <a:path w="59054" h="94614">
                <a:moveTo>
                  <a:pt x="53567" y="10540"/>
                </a:moveTo>
                <a:lnTo>
                  <a:pt x="32639" y="10540"/>
                </a:lnTo>
                <a:lnTo>
                  <a:pt x="37084" y="12191"/>
                </a:lnTo>
                <a:lnTo>
                  <a:pt x="43942" y="18287"/>
                </a:lnTo>
                <a:lnTo>
                  <a:pt x="45720" y="22351"/>
                </a:lnTo>
                <a:lnTo>
                  <a:pt x="45720" y="30225"/>
                </a:lnTo>
                <a:lnTo>
                  <a:pt x="44831" y="33400"/>
                </a:lnTo>
                <a:lnTo>
                  <a:pt x="43307" y="36448"/>
                </a:lnTo>
                <a:lnTo>
                  <a:pt x="41783" y="39623"/>
                </a:lnTo>
                <a:lnTo>
                  <a:pt x="38989" y="43433"/>
                </a:lnTo>
                <a:lnTo>
                  <a:pt x="34925" y="47878"/>
                </a:lnTo>
                <a:lnTo>
                  <a:pt x="32766" y="50291"/>
                </a:lnTo>
                <a:lnTo>
                  <a:pt x="0" y="83692"/>
                </a:lnTo>
                <a:lnTo>
                  <a:pt x="0" y="94233"/>
                </a:lnTo>
                <a:lnTo>
                  <a:pt x="58801" y="94233"/>
                </a:lnTo>
                <a:lnTo>
                  <a:pt x="58801" y="83692"/>
                </a:lnTo>
                <a:lnTo>
                  <a:pt x="15113" y="83692"/>
                </a:lnTo>
                <a:lnTo>
                  <a:pt x="44069" y="53975"/>
                </a:lnTo>
                <a:lnTo>
                  <a:pt x="47371" y="50545"/>
                </a:lnTo>
                <a:lnTo>
                  <a:pt x="48385" y="49275"/>
                </a:lnTo>
                <a:lnTo>
                  <a:pt x="52197" y="44703"/>
                </a:lnTo>
                <a:lnTo>
                  <a:pt x="54735" y="40639"/>
                </a:lnTo>
                <a:lnTo>
                  <a:pt x="56134" y="37210"/>
                </a:lnTo>
                <a:lnTo>
                  <a:pt x="57531" y="33908"/>
                </a:lnTo>
                <a:lnTo>
                  <a:pt x="58293" y="30225"/>
                </a:lnTo>
                <a:lnTo>
                  <a:pt x="58234" y="18287"/>
                </a:lnTo>
                <a:lnTo>
                  <a:pt x="55372" y="12064"/>
                </a:lnTo>
                <a:lnTo>
                  <a:pt x="53567" y="10540"/>
                </a:lnTo>
                <a:close/>
              </a:path>
              <a:path w="59054" h="94614">
                <a:moveTo>
                  <a:pt x="36322" y="0"/>
                </a:moveTo>
                <a:lnTo>
                  <a:pt x="23114" y="0"/>
                </a:lnTo>
                <a:lnTo>
                  <a:pt x="19050" y="507"/>
                </a:lnTo>
                <a:lnTo>
                  <a:pt x="10414" y="2539"/>
                </a:lnTo>
                <a:lnTo>
                  <a:pt x="5713" y="4063"/>
                </a:lnTo>
                <a:lnTo>
                  <a:pt x="633" y="6095"/>
                </a:lnTo>
                <a:lnTo>
                  <a:pt x="633" y="18795"/>
                </a:lnTo>
                <a:lnTo>
                  <a:pt x="5588" y="16001"/>
                </a:lnTo>
                <a:lnTo>
                  <a:pt x="10285" y="13969"/>
                </a:lnTo>
                <a:lnTo>
                  <a:pt x="14603" y="12572"/>
                </a:lnTo>
                <a:lnTo>
                  <a:pt x="18921" y="11302"/>
                </a:lnTo>
                <a:lnTo>
                  <a:pt x="23114" y="10540"/>
                </a:lnTo>
                <a:lnTo>
                  <a:pt x="53567" y="10540"/>
                </a:lnTo>
                <a:lnTo>
                  <a:pt x="43942" y="2412"/>
                </a:lnTo>
                <a:lnTo>
                  <a:pt x="363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448090" y="90505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82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48090" y="2024741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441740" y="2024741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0" y="25400"/>
                </a:moveTo>
                <a:lnTo>
                  <a:pt x="12700" y="25400"/>
                </a:lnTo>
                <a:lnTo>
                  <a:pt x="127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448090" y="87965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441740" y="879659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0" y="25400"/>
                </a:moveTo>
                <a:lnTo>
                  <a:pt x="12700" y="25400"/>
                </a:lnTo>
                <a:lnTo>
                  <a:pt x="127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355468" y="210314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8" y="92836"/>
                </a:lnTo>
                <a:lnTo>
                  <a:pt x="32003" y="95884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5"/>
                </a:lnTo>
                <a:lnTo>
                  <a:pt x="25526" y="86105"/>
                </a:lnTo>
                <a:lnTo>
                  <a:pt x="20700" y="82930"/>
                </a:lnTo>
                <a:lnTo>
                  <a:pt x="12572" y="48005"/>
                </a:lnTo>
                <a:lnTo>
                  <a:pt x="12862" y="39076"/>
                </a:lnTo>
                <a:lnTo>
                  <a:pt x="25526" y="9905"/>
                </a:lnTo>
                <a:lnTo>
                  <a:pt x="53670" y="9905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0" y="9905"/>
                </a:moveTo>
                <a:lnTo>
                  <a:pt x="38480" y="9905"/>
                </a:lnTo>
                <a:lnTo>
                  <a:pt x="43306" y="13080"/>
                </a:lnTo>
                <a:lnTo>
                  <a:pt x="46608" y="19430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4" y="48005"/>
                </a:lnTo>
                <a:lnTo>
                  <a:pt x="51127" y="56935"/>
                </a:lnTo>
                <a:lnTo>
                  <a:pt x="38480" y="86105"/>
                </a:lnTo>
                <a:lnTo>
                  <a:pt x="53662" y="86105"/>
                </a:lnTo>
                <a:lnTo>
                  <a:pt x="64007" y="48005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2" y="12318"/>
                </a:lnTo>
                <a:lnTo>
                  <a:pt x="53670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474494" y="2104800"/>
            <a:ext cx="67945" cy="92710"/>
          </a:xfrm>
          <a:custGeom>
            <a:avLst/>
            <a:gdLst/>
            <a:ahLst/>
            <a:cxnLst/>
            <a:rect l="l" t="t" r="r" b="b"/>
            <a:pathLst>
              <a:path w="67945" h="92710">
                <a:moveTo>
                  <a:pt x="54228" y="70738"/>
                </a:moveTo>
                <a:lnTo>
                  <a:pt x="41782" y="70738"/>
                </a:lnTo>
                <a:lnTo>
                  <a:pt x="41782" y="92582"/>
                </a:lnTo>
                <a:lnTo>
                  <a:pt x="54228" y="92582"/>
                </a:lnTo>
                <a:lnTo>
                  <a:pt x="54228" y="70738"/>
                </a:lnTo>
                <a:close/>
              </a:path>
              <a:path w="67945" h="92710">
                <a:moveTo>
                  <a:pt x="54228" y="0"/>
                </a:moveTo>
                <a:lnTo>
                  <a:pt x="38480" y="0"/>
                </a:lnTo>
                <a:lnTo>
                  <a:pt x="0" y="58674"/>
                </a:lnTo>
                <a:lnTo>
                  <a:pt x="0" y="70738"/>
                </a:lnTo>
                <a:lnTo>
                  <a:pt x="67437" y="70738"/>
                </a:lnTo>
                <a:lnTo>
                  <a:pt x="67437" y="60325"/>
                </a:lnTo>
                <a:lnTo>
                  <a:pt x="10160" y="60325"/>
                </a:lnTo>
                <a:lnTo>
                  <a:pt x="41782" y="10921"/>
                </a:lnTo>
                <a:lnTo>
                  <a:pt x="54228" y="10921"/>
                </a:lnTo>
                <a:lnTo>
                  <a:pt x="54228" y="0"/>
                </a:lnTo>
                <a:close/>
              </a:path>
              <a:path w="67945" h="92710">
                <a:moveTo>
                  <a:pt x="54228" y="10921"/>
                </a:moveTo>
                <a:lnTo>
                  <a:pt x="41782" y="10921"/>
                </a:lnTo>
                <a:lnTo>
                  <a:pt x="41782" y="60325"/>
                </a:lnTo>
                <a:lnTo>
                  <a:pt x="54228" y="60325"/>
                </a:lnTo>
                <a:lnTo>
                  <a:pt x="54228" y="10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068170" y="90505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82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068170" y="2024741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061820" y="2024741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0" y="25400"/>
                </a:moveTo>
                <a:lnTo>
                  <a:pt x="12700" y="25400"/>
                </a:lnTo>
                <a:lnTo>
                  <a:pt x="127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068170" y="87965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061820" y="879659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0" y="25400"/>
                </a:moveTo>
                <a:lnTo>
                  <a:pt x="12700" y="25400"/>
                </a:lnTo>
                <a:lnTo>
                  <a:pt x="127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975549" y="210314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5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9" y="92836"/>
                </a:lnTo>
                <a:lnTo>
                  <a:pt x="32005" y="95884"/>
                </a:lnTo>
                <a:lnTo>
                  <a:pt x="39270" y="95123"/>
                </a:lnTo>
                <a:lnTo>
                  <a:pt x="45641" y="92837"/>
                </a:lnTo>
                <a:lnTo>
                  <a:pt x="51132" y="89026"/>
                </a:lnTo>
                <a:lnTo>
                  <a:pt x="53663" y="86105"/>
                </a:lnTo>
                <a:lnTo>
                  <a:pt x="25528" y="86105"/>
                </a:lnTo>
                <a:lnTo>
                  <a:pt x="20700" y="82930"/>
                </a:lnTo>
                <a:lnTo>
                  <a:pt x="12572" y="48005"/>
                </a:lnTo>
                <a:lnTo>
                  <a:pt x="12862" y="39076"/>
                </a:lnTo>
                <a:lnTo>
                  <a:pt x="25528" y="9905"/>
                </a:lnTo>
                <a:lnTo>
                  <a:pt x="53671" y="9905"/>
                </a:lnTo>
                <a:lnTo>
                  <a:pt x="51132" y="6965"/>
                </a:lnTo>
                <a:lnTo>
                  <a:pt x="45641" y="3111"/>
                </a:lnTo>
                <a:lnTo>
                  <a:pt x="39270" y="781"/>
                </a:lnTo>
                <a:lnTo>
                  <a:pt x="32005" y="0"/>
                </a:lnTo>
                <a:close/>
              </a:path>
              <a:path w="64135" h="95885">
                <a:moveTo>
                  <a:pt x="53671" y="9905"/>
                </a:moveTo>
                <a:lnTo>
                  <a:pt x="38480" y="9905"/>
                </a:lnTo>
                <a:lnTo>
                  <a:pt x="43306" y="13080"/>
                </a:lnTo>
                <a:lnTo>
                  <a:pt x="46610" y="19430"/>
                </a:lnTo>
                <a:lnTo>
                  <a:pt x="48703" y="24788"/>
                </a:lnTo>
                <a:lnTo>
                  <a:pt x="50213" y="31337"/>
                </a:lnTo>
                <a:lnTo>
                  <a:pt x="51128" y="39076"/>
                </a:lnTo>
                <a:lnTo>
                  <a:pt x="51436" y="48005"/>
                </a:lnTo>
                <a:lnTo>
                  <a:pt x="51128" y="56935"/>
                </a:lnTo>
                <a:lnTo>
                  <a:pt x="38480" y="86105"/>
                </a:lnTo>
                <a:lnTo>
                  <a:pt x="53663" y="86105"/>
                </a:lnTo>
                <a:lnTo>
                  <a:pt x="64009" y="48005"/>
                </a:lnTo>
                <a:lnTo>
                  <a:pt x="63487" y="37054"/>
                </a:lnTo>
                <a:lnTo>
                  <a:pt x="61929" y="27447"/>
                </a:lnTo>
                <a:lnTo>
                  <a:pt x="59347" y="19198"/>
                </a:lnTo>
                <a:lnTo>
                  <a:pt x="55754" y="12318"/>
                </a:lnTo>
                <a:lnTo>
                  <a:pt x="53671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097241" y="210314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41401" y="0"/>
                </a:moveTo>
                <a:lnTo>
                  <a:pt x="38353" y="0"/>
                </a:lnTo>
                <a:lnTo>
                  <a:pt x="30023" y="829"/>
                </a:lnTo>
                <a:lnTo>
                  <a:pt x="2587" y="28305"/>
                </a:lnTo>
                <a:lnTo>
                  <a:pt x="0" y="48005"/>
                </a:lnTo>
                <a:lnTo>
                  <a:pt x="525" y="59029"/>
                </a:lnTo>
                <a:lnTo>
                  <a:pt x="18859" y="92836"/>
                </a:lnTo>
                <a:lnTo>
                  <a:pt x="33020" y="95884"/>
                </a:lnTo>
                <a:lnTo>
                  <a:pt x="42290" y="95884"/>
                </a:lnTo>
                <a:lnTo>
                  <a:pt x="49784" y="93090"/>
                </a:lnTo>
                <a:lnTo>
                  <a:pt x="56613" y="86105"/>
                </a:lnTo>
                <a:lnTo>
                  <a:pt x="27432" y="86105"/>
                </a:lnTo>
                <a:lnTo>
                  <a:pt x="22987" y="84200"/>
                </a:lnTo>
                <a:lnTo>
                  <a:pt x="16383" y="76580"/>
                </a:lnTo>
                <a:lnTo>
                  <a:pt x="14732" y="71246"/>
                </a:lnTo>
                <a:lnTo>
                  <a:pt x="14732" y="57911"/>
                </a:lnTo>
                <a:lnTo>
                  <a:pt x="16383" y="52577"/>
                </a:lnTo>
                <a:lnTo>
                  <a:pt x="22987" y="44957"/>
                </a:lnTo>
                <a:lnTo>
                  <a:pt x="24653" y="44195"/>
                </a:lnTo>
                <a:lnTo>
                  <a:pt x="12446" y="44195"/>
                </a:lnTo>
                <a:lnTo>
                  <a:pt x="30480" y="10540"/>
                </a:lnTo>
                <a:lnTo>
                  <a:pt x="57912" y="10540"/>
                </a:lnTo>
                <a:lnTo>
                  <a:pt x="57912" y="3682"/>
                </a:lnTo>
                <a:lnTo>
                  <a:pt x="54356" y="2412"/>
                </a:lnTo>
                <a:lnTo>
                  <a:pt x="51053" y="1523"/>
                </a:lnTo>
                <a:lnTo>
                  <a:pt x="47878" y="888"/>
                </a:lnTo>
                <a:lnTo>
                  <a:pt x="44576" y="380"/>
                </a:lnTo>
                <a:lnTo>
                  <a:pt x="41401" y="0"/>
                </a:lnTo>
                <a:close/>
              </a:path>
              <a:path w="64135" h="95885">
                <a:moveTo>
                  <a:pt x="57086" y="42925"/>
                </a:moveTo>
                <a:lnTo>
                  <a:pt x="38608" y="42925"/>
                </a:lnTo>
                <a:lnTo>
                  <a:pt x="43052" y="44957"/>
                </a:lnTo>
                <a:lnTo>
                  <a:pt x="49657" y="52577"/>
                </a:lnTo>
                <a:lnTo>
                  <a:pt x="51308" y="57911"/>
                </a:lnTo>
                <a:lnTo>
                  <a:pt x="51308" y="71246"/>
                </a:lnTo>
                <a:lnTo>
                  <a:pt x="49657" y="76580"/>
                </a:lnTo>
                <a:lnTo>
                  <a:pt x="43052" y="84200"/>
                </a:lnTo>
                <a:lnTo>
                  <a:pt x="38608" y="86105"/>
                </a:lnTo>
                <a:lnTo>
                  <a:pt x="56613" y="86105"/>
                </a:lnTo>
                <a:lnTo>
                  <a:pt x="60960" y="81660"/>
                </a:lnTo>
                <a:lnTo>
                  <a:pt x="63881" y="74040"/>
                </a:lnTo>
                <a:lnTo>
                  <a:pt x="63881" y="54863"/>
                </a:lnTo>
                <a:lnTo>
                  <a:pt x="61087" y="47116"/>
                </a:lnTo>
                <a:lnTo>
                  <a:pt x="57086" y="42925"/>
                </a:lnTo>
                <a:close/>
              </a:path>
              <a:path w="64135" h="95885">
                <a:moveTo>
                  <a:pt x="43052" y="33019"/>
                </a:moveTo>
                <a:lnTo>
                  <a:pt x="29337" y="33019"/>
                </a:lnTo>
                <a:lnTo>
                  <a:pt x="25273" y="34035"/>
                </a:lnTo>
                <a:lnTo>
                  <a:pt x="17907" y="37845"/>
                </a:lnTo>
                <a:lnTo>
                  <a:pt x="14859" y="40639"/>
                </a:lnTo>
                <a:lnTo>
                  <a:pt x="12446" y="44195"/>
                </a:lnTo>
                <a:lnTo>
                  <a:pt x="24653" y="44195"/>
                </a:lnTo>
                <a:lnTo>
                  <a:pt x="27432" y="42925"/>
                </a:lnTo>
                <a:lnTo>
                  <a:pt x="57086" y="42925"/>
                </a:lnTo>
                <a:lnTo>
                  <a:pt x="50419" y="35940"/>
                </a:lnTo>
                <a:lnTo>
                  <a:pt x="43052" y="33019"/>
                </a:lnTo>
                <a:close/>
              </a:path>
              <a:path w="64135" h="95885">
                <a:moveTo>
                  <a:pt x="57912" y="10540"/>
                </a:moveTo>
                <a:lnTo>
                  <a:pt x="41910" y="10540"/>
                </a:lnTo>
                <a:lnTo>
                  <a:pt x="45085" y="10921"/>
                </a:lnTo>
                <a:lnTo>
                  <a:pt x="51562" y="12445"/>
                </a:lnTo>
                <a:lnTo>
                  <a:pt x="54737" y="13588"/>
                </a:lnTo>
                <a:lnTo>
                  <a:pt x="57912" y="15112"/>
                </a:lnTo>
                <a:lnTo>
                  <a:pt x="57912" y="10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688250" y="90505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82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688250" y="2024741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681900" y="2024741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0" y="25400"/>
                </a:moveTo>
                <a:lnTo>
                  <a:pt x="12700" y="25400"/>
                </a:lnTo>
                <a:lnTo>
                  <a:pt x="127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688250" y="87965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681900" y="879659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0" y="25400"/>
                </a:moveTo>
                <a:lnTo>
                  <a:pt x="12700" y="25400"/>
                </a:lnTo>
                <a:lnTo>
                  <a:pt x="127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595628" y="210314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5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9" y="92836"/>
                </a:lnTo>
                <a:lnTo>
                  <a:pt x="32005" y="95884"/>
                </a:lnTo>
                <a:lnTo>
                  <a:pt x="39270" y="95123"/>
                </a:lnTo>
                <a:lnTo>
                  <a:pt x="45641" y="92837"/>
                </a:lnTo>
                <a:lnTo>
                  <a:pt x="51132" y="89026"/>
                </a:lnTo>
                <a:lnTo>
                  <a:pt x="53663" y="86105"/>
                </a:lnTo>
                <a:lnTo>
                  <a:pt x="25526" y="86105"/>
                </a:lnTo>
                <a:lnTo>
                  <a:pt x="20700" y="82930"/>
                </a:lnTo>
                <a:lnTo>
                  <a:pt x="12573" y="48005"/>
                </a:lnTo>
                <a:lnTo>
                  <a:pt x="12862" y="39076"/>
                </a:lnTo>
                <a:lnTo>
                  <a:pt x="25526" y="9905"/>
                </a:lnTo>
                <a:lnTo>
                  <a:pt x="53671" y="9905"/>
                </a:lnTo>
                <a:lnTo>
                  <a:pt x="51132" y="6965"/>
                </a:lnTo>
                <a:lnTo>
                  <a:pt x="45641" y="3111"/>
                </a:lnTo>
                <a:lnTo>
                  <a:pt x="39270" y="781"/>
                </a:lnTo>
                <a:lnTo>
                  <a:pt x="32005" y="0"/>
                </a:lnTo>
                <a:close/>
              </a:path>
              <a:path w="64135" h="95885">
                <a:moveTo>
                  <a:pt x="53671" y="9905"/>
                </a:moveTo>
                <a:lnTo>
                  <a:pt x="38480" y="9905"/>
                </a:lnTo>
                <a:lnTo>
                  <a:pt x="43306" y="13080"/>
                </a:lnTo>
                <a:lnTo>
                  <a:pt x="46610" y="19430"/>
                </a:lnTo>
                <a:lnTo>
                  <a:pt x="48703" y="24788"/>
                </a:lnTo>
                <a:lnTo>
                  <a:pt x="50213" y="31337"/>
                </a:lnTo>
                <a:lnTo>
                  <a:pt x="51128" y="39076"/>
                </a:lnTo>
                <a:lnTo>
                  <a:pt x="51436" y="48005"/>
                </a:lnTo>
                <a:lnTo>
                  <a:pt x="51128" y="56935"/>
                </a:lnTo>
                <a:lnTo>
                  <a:pt x="38480" y="86105"/>
                </a:lnTo>
                <a:lnTo>
                  <a:pt x="53663" y="86105"/>
                </a:lnTo>
                <a:lnTo>
                  <a:pt x="64007" y="48005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7" y="19198"/>
                </a:lnTo>
                <a:lnTo>
                  <a:pt x="55754" y="12318"/>
                </a:lnTo>
                <a:lnTo>
                  <a:pt x="53671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717067" y="2103149"/>
            <a:ext cx="63500" cy="95885"/>
          </a:xfrm>
          <a:custGeom>
            <a:avLst/>
            <a:gdLst/>
            <a:ahLst/>
            <a:cxnLst/>
            <a:rect l="l" t="t" r="r" b="b"/>
            <a:pathLst>
              <a:path w="63500" h="95885">
                <a:moveTo>
                  <a:pt x="40893" y="0"/>
                </a:moveTo>
                <a:lnTo>
                  <a:pt x="22478" y="0"/>
                </a:lnTo>
                <a:lnTo>
                  <a:pt x="15239" y="2158"/>
                </a:lnTo>
                <a:lnTo>
                  <a:pt x="10033" y="6476"/>
                </a:lnTo>
                <a:lnTo>
                  <a:pt x="4699" y="10794"/>
                </a:lnTo>
                <a:lnTo>
                  <a:pt x="2159" y="16636"/>
                </a:lnTo>
                <a:lnTo>
                  <a:pt x="2159" y="29336"/>
                </a:lnTo>
                <a:lnTo>
                  <a:pt x="3555" y="33781"/>
                </a:lnTo>
                <a:lnTo>
                  <a:pt x="9651" y="41147"/>
                </a:lnTo>
                <a:lnTo>
                  <a:pt x="13842" y="43687"/>
                </a:lnTo>
                <a:lnTo>
                  <a:pt x="19176" y="44957"/>
                </a:lnTo>
                <a:lnTo>
                  <a:pt x="13080" y="46354"/>
                </a:lnTo>
                <a:lnTo>
                  <a:pt x="8381" y="49148"/>
                </a:lnTo>
                <a:lnTo>
                  <a:pt x="5079" y="53212"/>
                </a:lnTo>
                <a:lnTo>
                  <a:pt x="1650" y="57276"/>
                </a:lnTo>
                <a:lnTo>
                  <a:pt x="0" y="62356"/>
                </a:lnTo>
                <a:lnTo>
                  <a:pt x="0" y="77215"/>
                </a:lnTo>
                <a:lnTo>
                  <a:pt x="2666" y="84073"/>
                </a:lnTo>
                <a:lnTo>
                  <a:pt x="8127" y="88772"/>
                </a:lnTo>
                <a:lnTo>
                  <a:pt x="13588" y="93598"/>
                </a:lnTo>
                <a:lnTo>
                  <a:pt x="21462" y="95884"/>
                </a:lnTo>
                <a:lnTo>
                  <a:pt x="41910" y="95884"/>
                </a:lnTo>
                <a:lnTo>
                  <a:pt x="49656" y="93598"/>
                </a:lnTo>
                <a:lnTo>
                  <a:pt x="58348" y="86105"/>
                </a:lnTo>
                <a:lnTo>
                  <a:pt x="25780" y="86105"/>
                </a:lnTo>
                <a:lnTo>
                  <a:pt x="21081" y="84581"/>
                </a:lnTo>
                <a:lnTo>
                  <a:pt x="14224" y="78231"/>
                </a:lnTo>
                <a:lnTo>
                  <a:pt x="12573" y="73786"/>
                </a:lnTo>
                <a:lnTo>
                  <a:pt x="12670" y="62356"/>
                </a:lnTo>
                <a:lnTo>
                  <a:pt x="14224" y="58292"/>
                </a:lnTo>
                <a:lnTo>
                  <a:pt x="21081" y="51942"/>
                </a:lnTo>
                <a:lnTo>
                  <a:pt x="25780" y="50291"/>
                </a:lnTo>
                <a:lnTo>
                  <a:pt x="55955" y="50291"/>
                </a:lnTo>
                <a:lnTo>
                  <a:pt x="54990" y="49148"/>
                </a:lnTo>
                <a:lnTo>
                  <a:pt x="50291" y="46354"/>
                </a:lnTo>
                <a:lnTo>
                  <a:pt x="44323" y="44957"/>
                </a:lnTo>
                <a:lnTo>
                  <a:pt x="49656" y="43687"/>
                </a:lnTo>
                <a:lnTo>
                  <a:pt x="53721" y="41147"/>
                </a:lnTo>
                <a:lnTo>
                  <a:pt x="54351" y="40385"/>
                </a:lnTo>
                <a:lnTo>
                  <a:pt x="26288" y="40385"/>
                </a:lnTo>
                <a:lnTo>
                  <a:pt x="22098" y="39115"/>
                </a:lnTo>
                <a:lnTo>
                  <a:pt x="16001" y="33781"/>
                </a:lnTo>
                <a:lnTo>
                  <a:pt x="14604" y="29971"/>
                </a:lnTo>
                <a:lnTo>
                  <a:pt x="14604" y="20319"/>
                </a:lnTo>
                <a:lnTo>
                  <a:pt x="16001" y="16636"/>
                </a:lnTo>
                <a:lnTo>
                  <a:pt x="22098" y="11302"/>
                </a:lnTo>
                <a:lnTo>
                  <a:pt x="26288" y="9905"/>
                </a:lnTo>
                <a:lnTo>
                  <a:pt x="57601" y="9905"/>
                </a:lnTo>
                <a:lnTo>
                  <a:pt x="53466" y="6476"/>
                </a:lnTo>
                <a:lnTo>
                  <a:pt x="48133" y="2158"/>
                </a:lnTo>
                <a:lnTo>
                  <a:pt x="40893" y="0"/>
                </a:lnTo>
                <a:close/>
              </a:path>
              <a:path w="63500" h="95885">
                <a:moveTo>
                  <a:pt x="55955" y="50291"/>
                </a:moveTo>
                <a:lnTo>
                  <a:pt x="37718" y="50291"/>
                </a:lnTo>
                <a:lnTo>
                  <a:pt x="42417" y="51942"/>
                </a:lnTo>
                <a:lnTo>
                  <a:pt x="45847" y="55117"/>
                </a:lnTo>
                <a:lnTo>
                  <a:pt x="49149" y="58292"/>
                </a:lnTo>
                <a:lnTo>
                  <a:pt x="50822" y="62356"/>
                </a:lnTo>
                <a:lnTo>
                  <a:pt x="50926" y="73786"/>
                </a:lnTo>
                <a:lnTo>
                  <a:pt x="49149" y="78104"/>
                </a:lnTo>
                <a:lnTo>
                  <a:pt x="45720" y="81279"/>
                </a:lnTo>
                <a:lnTo>
                  <a:pt x="42290" y="84581"/>
                </a:lnTo>
                <a:lnTo>
                  <a:pt x="37591" y="86105"/>
                </a:lnTo>
                <a:lnTo>
                  <a:pt x="58348" y="86105"/>
                </a:lnTo>
                <a:lnTo>
                  <a:pt x="60705" y="84073"/>
                </a:lnTo>
                <a:lnTo>
                  <a:pt x="63500" y="77215"/>
                </a:lnTo>
                <a:lnTo>
                  <a:pt x="63500" y="62356"/>
                </a:lnTo>
                <a:lnTo>
                  <a:pt x="61722" y="57276"/>
                </a:lnTo>
                <a:lnTo>
                  <a:pt x="58420" y="53212"/>
                </a:lnTo>
                <a:lnTo>
                  <a:pt x="55955" y="50291"/>
                </a:lnTo>
                <a:close/>
              </a:path>
              <a:path w="63500" h="95885">
                <a:moveTo>
                  <a:pt x="57601" y="9905"/>
                </a:moveTo>
                <a:lnTo>
                  <a:pt x="37084" y="9905"/>
                </a:lnTo>
                <a:lnTo>
                  <a:pt x="41275" y="11302"/>
                </a:lnTo>
                <a:lnTo>
                  <a:pt x="47371" y="16636"/>
                </a:lnTo>
                <a:lnTo>
                  <a:pt x="48895" y="20319"/>
                </a:lnTo>
                <a:lnTo>
                  <a:pt x="48895" y="29971"/>
                </a:lnTo>
                <a:lnTo>
                  <a:pt x="47371" y="33781"/>
                </a:lnTo>
                <a:lnTo>
                  <a:pt x="41275" y="39115"/>
                </a:lnTo>
                <a:lnTo>
                  <a:pt x="37084" y="40385"/>
                </a:lnTo>
                <a:lnTo>
                  <a:pt x="54351" y="40385"/>
                </a:lnTo>
                <a:lnTo>
                  <a:pt x="59816" y="33781"/>
                </a:lnTo>
                <a:lnTo>
                  <a:pt x="61340" y="29336"/>
                </a:lnTo>
                <a:lnTo>
                  <a:pt x="61340" y="16636"/>
                </a:lnTo>
                <a:lnTo>
                  <a:pt x="58674" y="10794"/>
                </a:lnTo>
                <a:lnTo>
                  <a:pt x="57601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308330" y="90505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82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308330" y="203744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308330" y="89235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221298" y="2104800"/>
            <a:ext cx="55244" cy="92710"/>
          </a:xfrm>
          <a:custGeom>
            <a:avLst/>
            <a:gdLst/>
            <a:ahLst/>
            <a:cxnLst/>
            <a:rect l="l" t="t" r="r" b="b"/>
            <a:pathLst>
              <a:path w="55245" h="92710">
                <a:moveTo>
                  <a:pt x="55118" y="82041"/>
                </a:moveTo>
                <a:lnTo>
                  <a:pt x="1777" y="82041"/>
                </a:lnTo>
                <a:lnTo>
                  <a:pt x="1777" y="92582"/>
                </a:lnTo>
                <a:lnTo>
                  <a:pt x="55118" y="92582"/>
                </a:lnTo>
                <a:lnTo>
                  <a:pt x="55118" y="82041"/>
                </a:lnTo>
                <a:close/>
              </a:path>
              <a:path w="55245" h="92710">
                <a:moveTo>
                  <a:pt x="34671" y="11429"/>
                </a:moveTo>
                <a:lnTo>
                  <a:pt x="22225" y="11429"/>
                </a:lnTo>
                <a:lnTo>
                  <a:pt x="22225" y="82041"/>
                </a:lnTo>
                <a:lnTo>
                  <a:pt x="34671" y="82041"/>
                </a:lnTo>
                <a:lnTo>
                  <a:pt x="34671" y="11429"/>
                </a:lnTo>
                <a:close/>
              </a:path>
              <a:path w="55245" h="92710">
                <a:moveTo>
                  <a:pt x="34671" y="0"/>
                </a:moveTo>
                <a:lnTo>
                  <a:pt x="22098" y="0"/>
                </a:lnTo>
                <a:lnTo>
                  <a:pt x="0" y="4444"/>
                </a:lnTo>
                <a:lnTo>
                  <a:pt x="0" y="15875"/>
                </a:lnTo>
                <a:lnTo>
                  <a:pt x="22225" y="11429"/>
                </a:lnTo>
                <a:lnTo>
                  <a:pt x="34671" y="11429"/>
                </a:lnTo>
                <a:lnTo>
                  <a:pt x="346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336893" y="210314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8" y="92836"/>
                </a:lnTo>
                <a:lnTo>
                  <a:pt x="32003" y="95884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5"/>
                </a:lnTo>
                <a:lnTo>
                  <a:pt x="25526" y="86105"/>
                </a:lnTo>
                <a:lnTo>
                  <a:pt x="20700" y="82930"/>
                </a:lnTo>
                <a:lnTo>
                  <a:pt x="12573" y="48005"/>
                </a:lnTo>
                <a:lnTo>
                  <a:pt x="12862" y="39076"/>
                </a:lnTo>
                <a:lnTo>
                  <a:pt x="25526" y="9905"/>
                </a:lnTo>
                <a:lnTo>
                  <a:pt x="53670" y="9905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0" y="9905"/>
                </a:moveTo>
                <a:lnTo>
                  <a:pt x="38480" y="9905"/>
                </a:lnTo>
                <a:lnTo>
                  <a:pt x="43306" y="13080"/>
                </a:lnTo>
                <a:lnTo>
                  <a:pt x="46608" y="19430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4" y="48005"/>
                </a:lnTo>
                <a:lnTo>
                  <a:pt x="51127" y="56935"/>
                </a:lnTo>
                <a:lnTo>
                  <a:pt x="38480" y="86105"/>
                </a:lnTo>
                <a:lnTo>
                  <a:pt x="53662" y="86105"/>
                </a:lnTo>
                <a:lnTo>
                  <a:pt x="64007" y="48005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2" y="12318"/>
                </a:lnTo>
                <a:lnTo>
                  <a:pt x="53670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207930" y="2024741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40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182530" y="202474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182530" y="202474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308330" y="202474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308330" y="202474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059348" y="1965531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7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6"/>
                </a:lnTo>
                <a:lnTo>
                  <a:pt x="25527" y="86106"/>
                </a:lnTo>
                <a:lnTo>
                  <a:pt x="20700" y="82931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7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6" y="13081"/>
                </a:lnTo>
                <a:lnTo>
                  <a:pt x="46609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5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8" y="48006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3" y="12318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207930" y="1864785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40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182530" y="186478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182530" y="186478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308330" y="186478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308330" y="186478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903408" y="1807229"/>
            <a:ext cx="55244" cy="92710"/>
          </a:xfrm>
          <a:custGeom>
            <a:avLst/>
            <a:gdLst/>
            <a:ahLst/>
            <a:cxnLst/>
            <a:rect l="l" t="t" r="r" b="b"/>
            <a:pathLst>
              <a:path w="55244" h="92710">
                <a:moveTo>
                  <a:pt x="55118" y="82042"/>
                </a:moveTo>
                <a:lnTo>
                  <a:pt x="1777" y="82042"/>
                </a:lnTo>
                <a:lnTo>
                  <a:pt x="1777" y="92583"/>
                </a:lnTo>
                <a:lnTo>
                  <a:pt x="55118" y="92583"/>
                </a:lnTo>
                <a:lnTo>
                  <a:pt x="55118" y="82042"/>
                </a:lnTo>
                <a:close/>
              </a:path>
              <a:path w="55244" h="92710">
                <a:moveTo>
                  <a:pt x="34670" y="11430"/>
                </a:moveTo>
                <a:lnTo>
                  <a:pt x="22225" y="11430"/>
                </a:lnTo>
                <a:lnTo>
                  <a:pt x="22225" y="82042"/>
                </a:lnTo>
                <a:lnTo>
                  <a:pt x="34670" y="82042"/>
                </a:lnTo>
                <a:lnTo>
                  <a:pt x="34670" y="11430"/>
                </a:lnTo>
                <a:close/>
              </a:path>
              <a:path w="55244" h="92710">
                <a:moveTo>
                  <a:pt x="34670" y="0"/>
                </a:moveTo>
                <a:lnTo>
                  <a:pt x="22098" y="0"/>
                </a:lnTo>
                <a:lnTo>
                  <a:pt x="0" y="4445"/>
                </a:lnTo>
                <a:lnTo>
                  <a:pt x="0" y="15875"/>
                </a:lnTo>
                <a:lnTo>
                  <a:pt x="22225" y="11430"/>
                </a:lnTo>
                <a:lnTo>
                  <a:pt x="34670" y="11430"/>
                </a:lnTo>
                <a:lnTo>
                  <a:pt x="34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978617" y="180557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5" y="0"/>
                </a:moveTo>
                <a:lnTo>
                  <a:pt x="2016" y="27447"/>
                </a:lnTo>
                <a:lnTo>
                  <a:pt x="0" y="48006"/>
                </a:lnTo>
                <a:lnTo>
                  <a:pt x="502" y="59029"/>
                </a:lnTo>
                <a:lnTo>
                  <a:pt x="18209" y="92837"/>
                </a:lnTo>
                <a:lnTo>
                  <a:pt x="32005" y="95885"/>
                </a:lnTo>
                <a:lnTo>
                  <a:pt x="39270" y="95123"/>
                </a:lnTo>
                <a:lnTo>
                  <a:pt x="45641" y="92837"/>
                </a:lnTo>
                <a:lnTo>
                  <a:pt x="51132" y="89027"/>
                </a:lnTo>
                <a:lnTo>
                  <a:pt x="53663" y="86106"/>
                </a:lnTo>
                <a:lnTo>
                  <a:pt x="25528" y="86106"/>
                </a:lnTo>
                <a:lnTo>
                  <a:pt x="20702" y="82931"/>
                </a:lnTo>
                <a:lnTo>
                  <a:pt x="12574" y="48006"/>
                </a:lnTo>
                <a:lnTo>
                  <a:pt x="12863" y="39076"/>
                </a:lnTo>
                <a:lnTo>
                  <a:pt x="25528" y="9906"/>
                </a:lnTo>
                <a:lnTo>
                  <a:pt x="53671" y="9906"/>
                </a:lnTo>
                <a:lnTo>
                  <a:pt x="51132" y="6965"/>
                </a:lnTo>
                <a:lnTo>
                  <a:pt x="45641" y="3111"/>
                </a:lnTo>
                <a:lnTo>
                  <a:pt x="39270" y="781"/>
                </a:lnTo>
                <a:lnTo>
                  <a:pt x="32005" y="0"/>
                </a:lnTo>
                <a:close/>
              </a:path>
              <a:path w="64135" h="95885">
                <a:moveTo>
                  <a:pt x="53671" y="9906"/>
                </a:moveTo>
                <a:lnTo>
                  <a:pt x="38482" y="9906"/>
                </a:lnTo>
                <a:lnTo>
                  <a:pt x="43308" y="13081"/>
                </a:lnTo>
                <a:lnTo>
                  <a:pt x="46610" y="19431"/>
                </a:lnTo>
                <a:lnTo>
                  <a:pt x="48703" y="24788"/>
                </a:lnTo>
                <a:lnTo>
                  <a:pt x="50213" y="31337"/>
                </a:lnTo>
                <a:lnTo>
                  <a:pt x="51128" y="39076"/>
                </a:lnTo>
                <a:lnTo>
                  <a:pt x="51436" y="48006"/>
                </a:lnTo>
                <a:lnTo>
                  <a:pt x="51128" y="56935"/>
                </a:lnTo>
                <a:lnTo>
                  <a:pt x="38482" y="86106"/>
                </a:lnTo>
                <a:lnTo>
                  <a:pt x="53663" y="86106"/>
                </a:lnTo>
                <a:lnTo>
                  <a:pt x="64009" y="48006"/>
                </a:lnTo>
                <a:lnTo>
                  <a:pt x="63487" y="37054"/>
                </a:lnTo>
                <a:lnTo>
                  <a:pt x="61929" y="27447"/>
                </a:lnTo>
                <a:lnTo>
                  <a:pt x="59347" y="19198"/>
                </a:lnTo>
                <a:lnTo>
                  <a:pt x="55754" y="12319"/>
                </a:lnTo>
                <a:lnTo>
                  <a:pt x="53671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059415" y="180557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7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6" y="86106"/>
                </a:lnTo>
                <a:lnTo>
                  <a:pt x="20700" y="82931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6" y="13081"/>
                </a:lnTo>
                <a:lnTo>
                  <a:pt x="46609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5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7" y="48006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3" y="12319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207930" y="1704829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40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182530" y="170482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182530" y="170482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308330" y="170482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308330" y="170482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2898708" y="1645622"/>
            <a:ext cx="59055" cy="94615"/>
          </a:xfrm>
          <a:custGeom>
            <a:avLst/>
            <a:gdLst/>
            <a:ahLst/>
            <a:cxnLst/>
            <a:rect l="l" t="t" r="r" b="b"/>
            <a:pathLst>
              <a:path w="59055" h="94614">
                <a:moveTo>
                  <a:pt x="53567" y="10541"/>
                </a:moveTo>
                <a:lnTo>
                  <a:pt x="32638" y="10541"/>
                </a:lnTo>
                <a:lnTo>
                  <a:pt x="37084" y="12192"/>
                </a:lnTo>
                <a:lnTo>
                  <a:pt x="43942" y="18287"/>
                </a:lnTo>
                <a:lnTo>
                  <a:pt x="45719" y="22351"/>
                </a:lnTo>
                <a:lnTo>
                  <a:pt x="45719" y="30225"/>
                </a:lnTo>
                <a:lnTo>
                  <a:pt x="44831" y="33400"/>
                </a:lnTo>
                <a:lnTo>
                  <a:pt x="43306" y="36449"/>
                </a:lnTo>
                <a:lnTo>
                  <a:pt x="41782" y="39624"/>
                </a:lnTo>
                <a:lnTo>
                  <a:pt x="38988" y="43434"/>
                </a:lnTo>
                <a:lnTo>
                  <a:pt x="34925" y="47879"/>
                </a:lnTo>
                <a:lnTo>
                  <a:pt x="32766" y="50292"/>
                </a:lnTo>
                <a:lnTo>
                  <a:pt x="0" y="83693"/>
                </a:lnTo>
                <a:lnTo>
                  <a:pt x="0" y="94234"/>
                </a:lnTo>
                <a:lnTo>
                  <a:pt x="58800" y="94234"/>
                </a:lnTo>
                <a:lnTo>
                  <a:pt x="58800" y="83693"/>
                </a:lnTo>
                <a:lnTo>
                  <a:pt x="15112" y="83693"/>
                </a:lnTo>
                <a:lnTo>
                  <a:pt x="44068" y="53975"/>
                </a:lnTo>
                <a:lnTo>
                  <a:pt x="47370" y="50546"/>
                </a:lnTo>
                <a:lnTo>
                  <a:pt x="48387" y="49275"/>
                </a:lnTo>
                <a:lnTo>
                  <a:pt x="52197" y="44704"/>
                </a:lnTo>
                <a:lnTo>
                  <a:pt x="54737" y="40639"/>
                </a:lnTo>
                <a:lnTo>
                  <a:pt x="56134" y="37211"/>
                </a:lnTo>
                <a:lnTo>
                  <a:pt x="57531" y="33909"/>
                </a:lnTo>
                <a:lnTo>
                  <a:pt x="58293" y="30225"/>
                </a:lnTo>
                <a:lnTo>
                  <a:pt x="58234" y="18287"/>
                </a:lnTo>
                <a:lnTo>
                  <a:pt x="55372" y="12064"/>
                </a:lnTo>
                <a:lnTo>
                  <a:pt x="53567" y="10541"/>
                </a:lnTo>
                <a:close/>
              </a:path>
              <a:path w="59055" h="94614">
                <a:moveTo>
                  <a:pt x="36322" y="0"/>
                </a:moveTo>
                <a:lnTo>
                  <a:pt x="23113" y="0"/>
                </a:lnTo>
                <a:lnTo>
                  <a:pt x="19050" y="508"/>
                </a:lnTo>
                <a:lnTo>
                  <a:pt x="10413" y="2539"/>
                </a:lnTo>
                <a:lnTo>
                  <a:pt x="5714" y="4063"/>
                </a:lnTo>
                <a:lnTo>
                  <a:pt x="635" y="6096"/>
                </a:lnTo>
                <a:lnTo>
                  <a:pt x="635" y="18796"/>
                </a:lnTo>
                <a:lnTo>
                  <a:pt x="5587" y="16001"/>
                </a:lnTo>
                <a:lnTo>
                  <a:pt x="10287" y="13970"/>
                </a:lnTo>
                <a:lnTo>
                  <a:pt x="14605" y="12573"/>
                </a:lnTo>
                <a:lnTo>
                  <a:pt x="18923" y="11303"/>
                </a:lnTo>
                <a:lnTo>
                  <a:pt x="23113" y="10541"/>
                </a:lnTo>
                <a:lnTo>
                  <a:pt x="53567" y="10541"/>
                </a:lnTo>
                <a:lnTo>
                  <a:pt x="43942" y="2412"/>
                </a:lnTo>
                <a:lnTo>
                  <a:pt x="363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2978617" y="1645622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5" y="0"/>
                </a:moveTo>
                <a:lnTo>
                  <a:pt x="2016" y="27447"/>
                </a:lnTo>
                <a:lnTo>
                  <a:pt x="0" y="48006"/>
                </a:lnTo>
                <a:lnTo>
                  <a:pt x="502" y="59029"/>
                </a:lnTo>
                <a:lnTo>
                  <a:pt x="18209" y="92837"/>
                </a:lnTo>
                <a:lnTo>
                  <a:pt x="32005" y="95885"/>
                </a:lnTo>
                <a:lnTo>
                  <a:pt x="39270" y="95123"/>
                </a:lnTo>
                <a:lnTo>
                  <a:pt x="45641" y="92837"/>
                </a:lnTo>
                <a:lnTo>
                  <a:pt x="51132" y="89027"/>
                </a:lnTo>
                <a:lnTo>
                  <a:pt x="53663" y="86106"/>
                </a:lnTo>
                <a:lnTo>
                  <a:pt x="25528" y="86106"/>
                </a:lnTo>
                <a:lnTo>
                  <a:pt x="20702" y="82931"/>
                </a:lnTo>
                <a:lnTo>
                  <a:pt x="12574" y="48006"/>
                </a:lnTo>
                <a:lnTo>
                  <a:pt x="12863" y="39076"/>
                </a:lnTo>
                <a:lnTo>
                  <a:pt x="25528" y="9906"/>
                </a:lnTo>
                <a:lnTo>
                  <a:pt x="53671" y="9906"/>
                </a:lnTo>
                <a:lnTo>
                  <a:pt x="51132" y="6965"/>
                </a:lnTo>
                <a:lnTo>
                  <a:pt x="45641" y="3111"/>
                </a:lnTo>
                <a:lnTo>
                  <a:pt x="39270" y="781"/>
                </a:lnTo>
                <a:lnTo>
                  <a:pt x="32005" y="0"/>
                </a:lnTo>
                <a:close/>
              </a:path>
              <a:path w="64135" h="95885">
                <a:moveTo>
                  <a:pt x="53671" y="9906"/>
                </a:moveTo>
                <a:lnTo>
                  <a:pt x="38482" y="9906"/>
                </a:lnTo>
                <a:lnTo>
                  <a:pt x="43308" y="13081"/>
                </a:lnTo>
                <a:lnTo>
                  <a:pt x="46610" y="19431"/>
                </a:lnTo>
                <a:lnTo>
                  <a:pt x="48703" y="24788"/>
                </a:lnTo>
                <a:lnTo>
                  <a:pt x="50213" y="31337"/>
                </a:lnTo>
                <a:lnTo>
                  <a:pt x="51128" y="39076"/>
                </a:lnTo>
                <a:lnTo>
                  <a:pt x="51436" y="48006"/>
                </a:lnTo>
                <a:lnTo>
                  <a:pt x="51128" y="56935"/>
                </a:lnTo>
                <a:lnTo>
                  <a:pt x="38482" y="86106"/>
                </a:lnTo>
                <a:lnTo>
                  <a:pt x="53663" y="86106"/>
                </a:lnTo>
                <a:lnTo>
                  <a:pt x="64009" y="48006"/>
                </a:lnTo>
                <a:lnTo>
                  <a:pt x="63487" y="37054"/>
                </a:lnTo>
                <a:lnTo>
                  <a:pt x="61929" y="27447"/>
                </a:lnTo>
                <a:lnTo>
                  <a:pt x="59347" y="19198"/>
                </a:lnTo>
                <a:lnTo>
                  <a:pt x="55754" y="12319"/>
                </a:lnTo>
                <a:lnTo>
                  <a:pt x="53671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059415" y="1645622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7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6" y="86106"/>
                </a:lnTo>
                <a:lnTo>
                  <a:pt x="20700" y="82931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6" y="13081"/>
                </a:lnTo>
                <a:lnTo>
                  <a:pt x="46609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5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7" y="48006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3" y="12319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3207930" y="1544872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40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3182530" y="154487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182530" y="154487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6308330" y="154487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6308330" y="154487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899089" y="1485668"/>
            <a:ext cx="60960" cy="95885"/>
          </a:xfrm>
          <a:custGeom>
            <a:avLst/>
            <a:gdLst/>
            <a:ahLst/>
            <a:cxnLst/>
            <a:rect l="l" t="t" r="r" b="b"/>
            <a:pathLst>
              <a:path w="60960" h="95884">
                <a:moveTo>
                  <a:pt x="0" y="79375"/>
                </a:moveTo>
                <a:lnTo>
                  <a:pt x="0" y="91439"/>
                </a:lnTo>
                <a:lnTo>
                  <a:pt x="4318" y="92963"/>
                </a:lnTo>
                <a:lnTo>
                  <a:pt x="8636" y="94106"/>
                </a:lnTo>
                <a:lnTo>
                  <a:pt x="12700" y="94741"/>
                </a:lnTo>
                <a:lnTo>
                  <a:pt x="16763" y="95503"/>
                </a:lnTo>
                <a:lnTo>
                  <a:pt x="20828" y="95884"/>
                </a:lnTo>
                <a:lnTo>
                  <a:pt x="24764" y="95884"/>
                </a:lnTo>
                <a:lnTo>
                  <a:pt x="55391" y="85470"/>
                </a:lnTo>
                <a:lnTo>
                  <a:pt x="19812" y="85470"/>
                </a:lnTo>
                <a:lnTo>
                  <a:pt x="15493" y="84962"/>
                </a:lnTo>
                <a:lnTo>
                  <a:pt x="7238" y="82930"/>
                </a:lnTo>
                <a:lnTo>
                  <a:pt x="3429" y="81406"/>
                </a:lnTo>
                <a:lnTo>
                  <a:pt x="0" y="79375"/>
                </a:lnTo>
                <a:close/>
              </a:path>
              <a:path w="60960" h="95884">
                <a:moveTo>
                  <a:pt x="55678" y="10540"/>
                </a:moveTo>
                <a:lnTo>
                  <a:pt x="33019" y="10540"/>
                </a:lnTo>
                <a:lnTo>
                  <a:pt x="37845" y="11811"/>
                </a:lnTo>
                <a:lnTo>
                  <a:pt x="41275" y="14350"/>
                </a:lnTo>
                <a:lnTo>
                  <a:pt x="44576" y="16890"/>
                </a:lnTo>
                <a:lnTo>
                  <a:pt x="46355" y="20574"/>
                </a:lnTo>
                <a:lnTo>
                  <a:pt x="46355" y="29971"/>
                </a:lnTo>
                <a:lnTo>
                  <a:pt x="44704" y="33527"/>
                </a:lnTo>
                <a:lnTo>
                  <a:pt x="41401" y="35940"/>
                </a:lnTo>
                <a:lnTo>
                  <a:pt x="38100" y="38480"/>
                </a:lnTo>
                <a:lnTo>
                  <a:pt x="33400" y="39624"/>
                </a:lnTo>
                <a:lnTo>
                  <a:pt x="16001" y="39624"/>
                </a:lnTo>
                <a:lnTo>
                  <a:pt x="16001" y="49911"/>
                </a:lnTo>
                <a:lnTo>
                  <a:pt x="33655" y="49911"/>
                </a:lnTo>
                <a:lnTo>
                  <a:pt x="38988" y="51562"/>
                </a:lnTo>
                <a:lnTo>
                  <a:pt x="46608" y="57657"/>
                </a:lnTo>
                <a:lnTo>
                  <a:pt x="48513" y="61975"/>
                </a:lnTo>
                <a:lnTo>
                  <a:pt x="48513" y="73278"/>
                </a:lnTo>
                <a:lnTo>
                  <a:pt x="46355" y="77850"/>
                </a:lnTo>
                <a:lnTo>
                  <a:pt x="38226" y="83946"/>
                </a:lnTo>
                <a:lnTo>
                  <a:pt x="32257" y="85470"/>
                </a:lnTo>
                <a:lnTo>
                  <a:pt x="55391" y="85470"/>
                </a:lnTo>
                <a:lnTo>
                  <a:pt x="57785" y="83565"/>
                </a:lnTo>
                <a:lnTo>
                  <a:pt x="60960" y="76453"/>
                </a:lnTo>
                <a:lnTo>
                  <a:pt x="60960" y="61467"/>
                </a:lnTo>
                <a:lnTo>
                  <a:pt x="59181" y="56387"/>
                </a:lnTo>
                <a:lnTo>
                  <a:pt x="52578" y="48259"/>
                </a:lnTo>
                <a:lnTo>
                  <a:pt x="47879" y="45592"/>
                </a:lnTo>
                <a:lnTo>
                  <a:pt x="41910" y="44322"/>
                </a:lnTo>
                <a:lnTo>
                  <a:pt x="47243" y="43052"/>
                </a:lnTo>
                <a:lnTo>
                  <a:pt x="51435" y="40512"/>
                </a:lnTo>
                <a:lnTo>
                  <a:pt x="57276" y="33400"/>
                </a:lnTo>
                <a:lnTo>
                  <a:pt x="58800" y="29082"/>
                </a:lnTo>
                <a:lnTo>
                  <a:pt x="58800" y="16637"/>
                </a:lnTo>
                <a:lnTo>
                  <a:pt x="56006" y="10794"/>
                </a:lnTo>
                <a:lnTo>
                  <a:pt x="55678" y="10540"/>
                </a:lnTo>
                <a:close/>
              </a:path>
              <a:path w="60960" h="95884">
                <a:moveTo>
                  <a:pt x="37337" y="0"/>
                </a:moveTo>
                <a:lnTo>
                  <a:pt x="24130" y="0"/>
                </a:lnTo>
                <a:lnTo>
                  <a:pt x="20193" y="380"/>
                </a:lnTo>
                <a:lnTo>
                  <a:pt x="11937" y="1650"/>
                </a:lnTo>
                <a:lnTo>
                  <a:pt x="7493" y="2666"/>
                </a:lnTo>
                <a:lnTo>
                  <a:pt x="2793" y="3937"/>
                </a:lnTo>
                <a:lnTo>
                  <a:pt x="2793" y="15112"/>
                </a:lnTo>
                <a:lnTo>
                  <a:pt x="7493" y="13588"/>
                </a:lnTo>
                <a:lnTo>
                  <a:pt x="11811" y="12445"/>
                </a:lnTo>
                <a:lnTo>
                  <a:pt x="19685" y="10921"/>
                </a:lnTo>
                <a:lnTo>
                  <a:pt x="23368" y="10540"/>
                </a:lnTo>
                <a:lnTo>
                  <a:pt x="55678" y="10540"/>
                </a:lnTo>
                <a:lnTo>
                  <a:pt x="44831" y="2158"/>
                </a:lnTo>
                <a:lnTo>
                  <a:pt x="373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978617" y="1485668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32005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9" y="92836"/>
                </a:lnTo>
                <a:lnTo>
                  <a:pt x="32005" y="95884"/>
                </a:lnTo>
                <a:lnTo>
                  <a:pt x="39270" y="95123"/>
                </a:lnTo>
                <a:lnTo>
                  <a:pt x="45641" y="92837"/>
                </a:lnTo>
                <a:lnTo>
                  <a:pt x="51132" y="89026"/>
                </a:lnTo>
                <a:lnTo>
                  <a:pt x="53663" y="86105"/>
                </a:lnTo>
                <a:lnTo>
                  <a:pt x="25528" y="86105"/>
                </a:lnTo>
                <a:lnTo>
                  <a:pt x="20702" y="82930"/>
                </a:lnTo>
                <a:lnTo>
                  <a:pt x="12574" y="48005"/>
                </a:lnTo>
                <a:lnTo>
                  <a:pt x="12863" y="39076"/>
                </a:lnTo>
                <a:lnTo>
                  <a:pt x="25528" y="9905"/>
                </a:lnTo>
                <a:lnTo>
                  <a:pt x="53671" y="9905"/>
                </a:lnTo>
                <a:lnTo>
                  <a:pt x="51132" y="6965"/>
                </a:lnTo>
                <a:lnTo>
                  <a:pt x="45641" y="3111"/>
                </a:lnTo>
                <a:lnTo>
                  <a:pt x="39270" y="781"/>
                </a:lnTo>
                <a:lnTo>
                  <a:pt x="32005" y="0"/>
                </a:lnTo>
                <a:close/>
              </a:path>
              <a:path w="64135" h="95884">
                <a:moveTo>
                  <a:pt x="53671" y="9905"/>
                </a:moveTo>
                <a:lnTo>
                  <a:pt x="38482" y="9905"/>
                </a:lnTo>
                <a:lnTo>
                  <a:pt x="43308" y="13080"/>
                </a:lnTo>
                <a:lnTo>
                  <a:pt x="46610" y="19430"/>
                </a:lnTo>
                <a:lnTo>
                  <a:pt x="48703" y="24788"/>
                </a:lnTo>
                <a:lnTo>
                  <a:pt x="50213" y="31337"/>
                </a:lnTo>
                <a:lnTo>
                  <a:pt x="51128" y="39076"/>
                </a:lnTo>
                <a:lnTo>
                  <a:pt x="51436" y="48005"/>
                </a:lnTo>
                <a:lnTo>
                  <a:pt x="51128" y="56935"/>
                </a:lnTo>
                <a:lnTo>
                  <a:pt x="38482" y="86105"/>
                </a:lnTo>
                <a:lnTo>
                  <a:pt x="53663" y="86105"/>
                </a:lnTo>
                <a:lnTo>
                  <a:pt x="64009" y="48005"/>
                </a:lnTo>
                <a:lnTo>
                  <a:pt x="63487" y="37054"/>
                </a:lnTo>
                <a:lnTo>
                  <a:pt x="61929" y="27447"/>
                </a:lnTo>
                <a:lnTo>
                  <a:pt x="59347" y="19198"/>
                </a:lnTo>
                <a:lnTo>
                  <a:pt x="55754" y="12318"/>
                </a:lnTo>
                <a:lnTo>
                  <a:pt x="53671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059415" y="1485668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32004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8" y="92836"/>
                </a:lnTo>
                <a:lnTo>
                  <a:pt x="32004" y="95884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5"/>
                </a:lnTo>
                <a:lnTo>
                  <a:pt x="25526" y="86105"/>
                </a:lnTo>
                <a:lnTo>
                  <a:pt x="20700" y="82930"/>
                </a:lnTo>
                <a:lnTo>
                  <a:pt x="12573" y="48005"/>
                </a:lnTo>
                <a:lnTo>
                  <a:pt x="12862" y="39076"/>
                </a:lnTo>
                <a:lnTo>
                  <a:pt x="25526" y="9905"/>
                </a:lnTo>
                <a:lnTo>
                  <a:pt x="53670" y="9905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4">
                <a:moveTo>
                  <a:pt x="53670" y="9905"/>
                </a:moveTo>
                <a:lnTo>
                  <a:pt x="38481" y="9905"/>
                </a:lnTo>
                <a:lnTo>
                  <a:pt x="43306" y="13080"/>
                </a:lnTo>
                <a:lnTo>
                  <a:pt x="46609" y="19430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5"/>
                </a:lnTo>
                <a:lnTo>
                  <a:pt x="51127" y="56935"/>
                </a:lnTo>
                <a:lnTo>
                  <a:pt x="38481" y="86105"/>
                </a:lnTo>
                <a:lnTo>
                  <a:pt x="53662" y="86105"/>
                </a:lnTo>
                <a:lnTo>
                  <a:pt x="64007" y="48005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3" y="12318"/>
                </a:lnTo>
                <a:lnTo>
                  <a:pt x="53670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3207930" y="1384928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40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3182530" y="1384928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3182530" y="1384928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6308330" y="1384928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6308330" y="1384928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2895661" y="1327364"/>
            <a:ext cx="67945" cy="92710"/>
          </a:xfrm>
          <a:custGeom>
            <a:avLst/>
            <a:gdLst/>
            <a:ahLst/>
            <a:cxnLst/>
            <a:rect l="l" t="t" r="r" b="b"/>
            <a:pathLst>
              <a:path w="67944" h="92709">
                <a:moveTo>
                  <a:pt x="54229" y="70738"/>
                </a:moveTo>
                <a:lnTo>
                  <a:pt x="41783" y="70738"/>
                </a:lnTo>
                <a:lnTo>
                  <a:pt x="41783" y="92582"/>
                </a:lnTo>
                <a:lnTo>
                  <a:pt x="54229" y="92582"/>
                </a:lnTo>
                <a:lnTo>
                  <a:pt x="54229" y="70738"/>
                </a:lnTo>
                <a:close/>
              </a:path>
              <a:path w="67944" h="92709">
                <a:moveTo>
                  <a:pt x="54229" y="0"/>
                </a:moveTo>
                <a:lnTo>
                  <a:pt x="38481" y="0"/>
                </a:lnTo>
                <a:lnTo>
                  <a:pt x="0" y="58674"/>
                </a:lnTo>
                <a:lnTo>
                  <a:pt x="0" y="70738"/>
                </a:lnTo>
                <a:lnTo>
                  <a:pt x="67437" y="70738"/>
                </a:lnTo>
                <a:lnTo>
                  <a:pt x="67437" y="60325"/>
                </a:lnTo>
                <a:lnTo>
                  <a:pt x="10160" y="60325"/>
                </a:lnTo>
                <a:lnTo>
                  <a:pt x="41783" y="10921"/>
                </a:lnTo>
                <a:lnTo>
                  <a:pt x="54229" y="10921"/>
                </a:lnTo>
                <a:lnTo>
                  <a:pt x="54229" y="0"/>
                </a:lnTo>
                <a:close/>
              </a:path>
              <a:path w="67944" h="92709">
                <a:moveTo>
                  <a:pt x="54229" y="10921"/>
                </a:moveTo>
                <a:lnTo>
                  <a:pt x="41783" y="10921"/>
                </a:lnTo>
                <a:lnTo>
                  <a:pt x="41783" y="60325"/>
                </a:lnTo>
                <a:lnTo>
                  <a:pt x="54229" y="60325"/>
                </a:lnTo>
                <a:lnTo>
                  <a:pt x="54229" y="10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978617" y="1325713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32005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9" y="92836"/>
                </a:lnTo>
                <a:lnTo>
                  <a:pt x="32005" y="95884"/>
                </a:lnTo>
                <a:lnTo>
                  <a:pt x="39270" y="95123"/>
                </a:lnTo>
                <a:lnTo>
                  <a:pt x="45641" y="92837"/>
                </a:lnTo>
                <a:lnTo>
                  <a:pt x="51132" y="89026"/>
                </a:lnTo>
                <a:lnTo>
                  <a:pt x="53663" y="86105"/>
                </a:lnTo>
                <a:lnTo>
                  <a:pt x="25528" y="86105"/>
                </a:lnTo>
                <a:lnTo>
                  <a:pt x="20702" y="82930"/>
                </a:lnTo>
                <a:lnTo>
                  <a:pt x="12574" y="48005"/>
                </a:lnTo>
                <a:lnTo>
                  <a:pt x="12863" y="39076"/>
                </a:lnTo>
                <a:lnTo>
                  <a:pt x="25528" y="9905"/>
                </a:lnTo>
                <a:lnTo>
                  <a:pt x="53671" y="9905"/>
                </a:lnTo>
                <a:lnTo>
                  <a:pt x="51132" y="6965"/>
                </a:lnTo>
                <a:lnTo>
                  <a:pt x="45641" y="3111"/>
                </a:lnTo>
                <a:lnTo>
                  <a:pt x="39270" y="781"/>
                </a:lnTo>
                <a:lnTo>
                  <a:pt x="32005" y="0"/>
                </a:lnTo>
                <a:close/>
              </a:path>
              <a:path w="64135" h="95884">
                <a:moveTo>
                  <a:pt x="53671" y="9905"/>
                </a:moveTo>
                <a:lnTo>
                  <a:pt x="38482" y="9905"/>
                </a:lnTo>
                <a:lnTo>
                  <a:pt x="43308" y="13080"/>
                </a:lnTo>
                <a:lnTo>
                  <a:pt x="46610" y="19430"/>
                </a:lnTo>
                <a:lnTo>
                  <a:pt x="48703" y="24788"/>
                </a:lnTo>
                <a:lnTo>
                  <a:pt x="50213" y="31337"/>
                </a:lnTo>
                <a:lnTo>
                  <a:pt x="51128" y="39076"/>
                </a:lnTo>
                <a:lnTo>
                  <a:pt x="51436" y="48005"/>
                </a:lnTo>
                <a:lnTo>
                  <a:pt x="51128" y="56935"/>
                </a:lnTo>
                <a:lnTo>
                  <a:pt x="38482" y="86105"/>
                </a:lnTo>
                <a:lnTo>
                  <a:pt x="53663" y="86105"/>
                </a:lnTo>
                <a:lnTo>
                  <a:pt x="64009" y="48005"/>
                </a:lnTo>
                <a:lnTo>
                  <a:pt x="63487" y="37054"/>
                </a:lnTo>
                <a:lnTo>
                  <a:pt x="61929" y="27447"/>
                </a:lnTo>
                <a:lnTo>
                  <a:pt x="59347" y="19198"/>
                </a:lnTo>
                <a:lnTo>
                  <a:pt x="55754" y="12318"/>
                </a:lnTo>
                <a:lnTo>
                  <a:pt x="53671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3059415" y="1325713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32004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8" y="92836"/>
                </a:lnTo>
                <a:lnTo>
                  <a:pt x="32004" y="95884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5"/>
                </a:lnTo>
                <a:lnTo>
                  <a:pt x="25526" y="86105"/>
                </a:lnTo>
                <a:lnTo>
                  <a:pt x="20700" y="82930"/>
                </a:lnTo>
                <a:lnTo>
                  <a:pt x="12573" y="48005"/>
                </a:lnTo>
                <a:lnTo>
                  <a:pt x="12862" y="39076"/>
                </a:lnTo>
                <a:lnTo>
                  <a:pt x="25526" y="9905"/>
                </a:lnTo>
                <a:lnTo>
                  <a:pt x="53670" y="9905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4">
                <a:moveTo>
                  <a:pt x="53670" y="9905"/>
                </a:moveTo>
                <a:lnTo>
                  <a:pt x="38481" y="9905"/>
                </a:lnTo>
                <a:lnTo>
                  <a:pt x="43306" y="13080"/>
                </a:lnTo>
                <a:lnTo>
                  <a:pt x="46609" y="19430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5"/>
                </a:lnTo>
                <a:lnTo>
                  <a:pt x="51127" y="56935"/>
                </a:lnTo>
                <a:lnTo>
                  <a:pt x="38481" y="86105"/>
                </a:lnTo>
                <a:lnTo>
                  <a:pt x="53662" y="86105"/>
                </a:lnTo>
                <a:lnTo>
                  <a:pt x="64007" y="48005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3" y="12318"/>
                </a:lnTo>
                <a:lnTo>
                  <a:pt x="53670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3207930" y="1224972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40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3182530" y="122497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3182530" y="122497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6308330" y="122497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6308330" y="122497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2899217" y="1167410"/>
            <a:ext cx="60325" cy="94615"/>
          </a:xfrm>
          <a:custGeom>
            <a:avLst/>
            <a:gdLst/>
            <a:ahLst/>
            <a:cxnLst/>
            <a:rect l="l" t="t" r="r" b="b"/>
            <a:pathLst>
              <a:path w="60325" h="94615">
                <a:moveTo>
                  <a:pt x="0" y="77850"/>
                </a:moveTo>
                <a:lnTo>
                  <a:pt x="0" y="90424"/>
                </a:lnTo>
                <a:lnTo>
                  <a:pt x="4318" y="91821"/>
                </a:lnTo>
                <a:lnTo>
                  <a:pt x="8381" y="92710"/>
                </a:lnTo>
                <a:lnTo>
                  <a:pt x="12446" y="93345"/>
                </a:lnTo>
                <a:lnTo>
                  <a:pt x="16510" y="93852"/>
                </a:lnTo>
                <a:lnTo>
                  <a:pt x="20447" y="94234"/>
                </a:lnTo>
                <a:lnTo>
                  <a:pt x="24384" y="94234"/>
                </a:lnTo>
                <a:lnTo>
                  <a:pt x="53150" y="83820"/>
                </a:lnTo>
                <a:lnTo>
                  <a:pt x="19685" y="83820"/>
                </a:lnTo>
                <a:lnTo>
                  <a:pt x="15493" y="83438"/>
                </a:lnTo>
                <a:lnTo>
                  <a:pt x="7493" y="81407"/>
                </a:lnTo>
                <a:lnTo>
                  <a:pt x="3683" y="79883"/>
                </a:lnTo>
                <a:lnTo>
                  <a:pt x="0" y="77850"/>
                </a:lnTo>
                <a:close/>
              </a:path>
              <a:path w="60325" h="94615">
                <a:moveTo>
                  <a:pt x="52967" y="41910"/>
                </a:moveTo>
                <a:lnTo>
                  <a:pt x="31242" y="41910"/>
                </a:lnTo>
                <a:lnTo>
                  <a:pt x="36956" y="43814"/>
                </a:lnTo>
                <a:lnTo>
                  <a:pt x="41148" y="47625"/>
                </a:lnTo>
                <a:lnTo>
                  <a:pt x="45212" y="51435"/>
                </a:lnTo>
                <a:lnTo>
                  <a:pt x="47371" y="56514"/>
                </a:lnTo>
                <a:lnTo>
                  <a:pt x="47371" y="69341"/>
                </a:lnTo>
                <a:lnTo>
                  <a:pt x="45212" y="74422"/>
                </a:lnTo>
                <a:lnTo>
                  <a:pt x="41148" y="78232"/>
                </a:lnTo>
                <a:lnTo>
                  <a:pt x="36956" y="82041"/>
                </a:lnTo>
                <a:lnTo>
                  <a:pt x="31242" y="83820"/>
                </a:lnTo>
                <a:lnTo>
                  <a:pt x="53150" y="83820"/>
                </a:lnTo>
                <a:lnTo>
                  <a:pt x="56768" y="80645"/>
                </a:lnTo>
                <a:lnTo>
                  <a:pt x="59943" y="72898"/>
                </a:lnTo>
                <a:lnTo>
                  <a:pt x="59943" y="53212"/>
                </a:lnTo>
                <a:lnTo>
                  <a:pt x="56896" y="45592"/>
                </a:lnTo>
                <a:lnTo>
                  <a:pt x="52967" y="41910"/>
                </a:lnTo>
                <a:close/>
              </a:path>
              <a:path w="60325" h="94615">
                <a:moveTo>
                  <a:pt x="53086" y="0"/>
                </a:moveTo>
                <a:lnTo>
                  <a:pt x="3937" y="0"/>
                </a:lnTo>
                <a:lnTo>
                  <a:pt x="3937" y="46482"/>
                </a:lnTo>
                <a:lnTo>
                  <a:pt x="7366" y="44958"/>
                </a:lnTo>
                <a:lnTo>
                  <a:pt x="10795" y="43814"/>
                </a:lnTo>
                <a:lnTo>
                  <a:pt x="17399" y="42290"/>
                </a:lnTo>
                <a:lnTo>
                  <a:pt x="20828" y="41910"/>
                </a:lnTo>
                <a:lnTo>
                  <a:pt x="52967" y="41910"/>
                </a:lnTo>
                <a:lnTo>
                  <a:pt x="50800" y="39877"/>
                </a:lnTo>
                <a:lnTo>
                  <a:pt x="45845" y="36191"/>
                </a:lnTo>
                <a:lnTo>
                  <a:pt x="40116" y="33527"/>
                </a:lnTo>
                <a:lnTo>
                  <a:pt x="39091" y="33274"/>
                </a:lnTo>
                <a:lnTo>
                  <a:pt x="15367" y="33274"/>
                </a:lnTo>
                <a:lnTo>
                  <a:pt x="15367" y="10540"/>
                </a:lnTo>
                <a:lnTo>
                  <a:pt x="53086" y="10540"/>
                </a:lnTo>
                <a:lnTo>
                  <a:pt x="53086" y="0"/>
                </a:lnTo>
                <a:close/>
              </a:path>
              <a:path w="60325" h="94615">
                <a:moveTo>
                  <a:pt x="26289" y="31369"/>
                </a:moveTo>
                <a:lnTo>
                  <a:pt x="24511" y="31369"/>
                </a:lnTo>
                <a:lnTo>
                  <a:pt x="19050" y="32130"/>
                </a:lnTo>
                <a:lnTo>
                  <a:pt x="17145" y="32638"/>
                </a:lnTo>
                <a:lnTo>
                  <a:pt x="15367" y="33274"/>
                </a:lnTo>
                <a:lnTo>
                  <a:pt x="39091" y="33274"/>
                </a:lnTo>
                <a:lnTo>
                  <a:pt x="33601" y="31912"/>
                </a:lnTo>
                <a:lnTo>
                  <a:pt x="26289" y="31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978617" y="116575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32005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9" y="92837"/>
                </a:lnTo>
                <a:lnTo>
                  <a:pt x="32005" y="95885"/>
                </a:lnTo>
                <a:lnTo>
                  <a:pt x="39270" y="95123"/>
                </a:lnTo>
                <a:lnTo>
                  <a:pt x="45641" y="92837"/>
                </a:lnTo>
                <a:lnTo>
                  <a:pt x="51132" y="89026"/>
                </a:lnTo>
                <a:lnTo>
                  <a:pt x="53663" y="86105"/>
                </a:lnTo>
                <a:lnTo>
                  <a:pt x="25528" y="86105"/>
                </a:lnTo>
                <a:lnTo>
                  <a:pt x="20702" y="82930"/>
                </a:lnTo>
                <a:lnTo>
                  <a:pt x="12574" y="48005"/>
                </a:lnTo>
                <a:lnTo>
                  <a:pt x="12863" y="39076"/>
                </a:lnTo>
                <a:lnTo>
                  <a:pt x="25528" y="9905"/>
                </a:lnTo>
                <a:lnTo>
                  <a:pt x="53671" y="9905"/>
                </a:lnTo>
                <a:lnTo>
                  <a:pt x="51132" y="6965"/>
                </a:lnTo>
                <a:lnTo>
                  <a:pt x="45641" y="3111"/>
                </a:lnTo>
                <a:lnTo>
                  <a:pt x="39270" y="781"/>
                </a:lnTo>
                <a:lnTo>
                  <a:pt x="32005" y="0"/>
                </a:lnTo>
                <a:close/>
              </a:path>
              <a:path w="64135" h="95884">
                <a:moveTo>
                  <a:pt x="53671" y="9905"/>
                </a:moveTo>
                <a:lnTo>
                  <a:pt x="38482" y="9905"/>
                </a:lnTo>
                <a:lnTo>
                  <a:pt x="43308" y="13080"/>
                </a:lnTo>
                <a:lnTo>
                  <a:pt x="46610" y="19430"/>
                </a:lnTo>
                <a:lnTo>
                  <a:pt x="48703" y="24788"/>
                </a:lnTo>
                <a:lnTo>
                  <a:pt x="50213" y="31337"/>
                </a:lnTo>
                <a:lnTo>
                  <a:pt x="51128" y="39076"/>
                </a:lnTo>
                <a:lnTo>
                  <a:pt x="51436" y="48005"/>
                </a:lnTo>
                <a:lnTo>
                  <a:pt x="51128" y="56935"/>
                </a:lnTo>
                <a:lnTo>
                  <a:pt x="38482" y="86105"/>
                </a:lnTo>
                <a:lnTo>
                  <a:pt x="53663" y="86105"/>
                </a:lnTo>
                <a:lnTo>
                  <a:pt x="64009" y="48005"/>
                </a:lnTo>
                <a:lnTo>
                  <a:pt x="63487" y="37054"/>
                </a:lnTo>
                <a:lnTo>
                  <a:pt x="61929" y="27447"/>
                </a:lnTo>
                <a:lnTo>
                  <a:pt x="59347" y="19198"/>
                </a:lnTo>
                <a:lnTo>
                  <a:pt x="55754" y="12318"/>
                </a:lnTo>
                <a:lnTo>
                  <a:pt x="53671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3059415" y="116575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32004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5"/>
                </a:lnTo>
                <a:lnTo>
                  <a:pt x="25526" y="86105"/>
                </a:lnTo>
                <a:lnTo>
                  <a:pt x="20700" y="82930"/>
                </a:lnTo>
                <a:lnTo>
                  <a:pt x="12573" y="48005"/>
                </a:lnTo>
                <a:lnTo>
                  <a:pt x="12862" y="39076"/>
                </a:lnTo>
                <a:lnTo>
                  <a:pt x="25526" y="9905"/>
                </a:lnTo>
                <a:lnTo>
                  <a:pt x="53670" y="9905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4">
                <a:moveTo>
                  <a:pt x="53670" y="9905"/>
                </a:moveTo>
                <a:lnTo>
                  <a:pt x="38481" y="9905"/>
                </a:lnTo>
                <a:lnTo>
                  <a:pt x="43306" y="13080"/>
                </a:lnTo>
                <a:lnTo>
                  <a:pt x="46609" y="19430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5"/>
                </a:lnTo>
                <a:lnTo>
                  <a:pt x="51127" y="56935"/>
                </a:lnTo>
                <a:lnTo>
                  <a:pt x="38481" y="86105"/>
                </a:lnTo>
                <a:lnTo>
                  <a:pt x="53662" y="86105"/>
                </a:lnTo>
                <a:lnTo>
                  <a:pt x="64007" y="48005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3" y="12318"/>
                </a:lnTo>
                <a:lnTo>
                  <a:pt x="53670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3207930" y="1065015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40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3182530" y="106501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3182530" y="106501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6308330" y="106501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6308330" y="106501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2898327" y="100580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41401" y="0"/>
                </a:moveTo>
                <a:lnTo>
                  <a:pt x="38354" y="0"/>
                </a:lnTo>
                <a:lnTo>
                  <a:pt x="30023" y="829"/>
                </a:lnTo>
                <a:lnTo>
                  <a:pt x="2587" y="28305"/>
                </a:lnTo>
                <a:lnTo>
                  <a:pt x="0" y="48005"/>
                </a:lnTo>
                <a:lnTo>
                  <a:pt x="525" y="59029"/>
                </a:lnTo>
                <a:lnTo>
                  <a:pt x="18859" y="92837"/>
                </a:lnTo>
                <a:lnTo>
                  <a:pt x="33019" y="95885"/>
                </a:lnTo>
                <a:lnTo>
                  <a:pt x="42291" y="95885"/>
                </a:lnTo>
                <a:lnTo>
                  <a:pt x="49784" y="93090"/>
                </a:lnTo>
                <a:lnTo>
                  <a:pt x="56613" y="86105"/>
                </a:lnTo>
                <a:lnTo>
                  <a:pt x="27431" y="86105"/>
                </a:lnTo>
                <a:lnTo>
                  <a:pt x="22987" y="84200"/>
                </a:lnTo>
                <a:lnTo>
                  <a:pt x="16382" y="76580"/>
                </a:lnTo>
                <a:lnTo>
                  <a:pt x="14731" y="71247"/>
                </a:lnTo>
                <a:lnTo>
                  <a:pt x="14731" y="57912"/>
                </a:lnTo>
                <a:lnTo>
                  <a:pt x="16382" y="52577"/>
                </a:lnTo>
                <a:lnTo>
                  <a:pt x="22987" y="44957"/>
                </a:lnTo>
                <a:lnTo>
                  <a:pt x="24653" y="44196"/>
                </a:lnTo>
                <a:lnTo>
                  <a:pt x="12445" y="44196"/>
                </a:lnTo>
                <a:lnTo>
                  <a:pt x="30480" y="10540"/>
                </a:lnTo>
                <a:lnTo>
                  <a:pt x="57912" y="10540"/>
                </a:lnTo>
                <a:lnTo>
                  <a:pt x="57912" y="3682"/>
                </a:lnTo>
                <a:lnTo>
                  <a:pt x="54356" y="2412"/>
                </a:lnTo>
                <a:lnTo>
                  <a:pt x="51054" y="1524"/>
                </a:lnTo>
                <a:lnTo>
                  <a:pt x="47879" y="888"/>
                </a:lnTo>
                <a:lnTo>
                  <a:pt x="44576" y="380"/>
                </a:lnTo>
                <a:lnTo>
                  <a:pt x="41401" y="0"/>
                </a:lnTo>
                <a:close/>
              </a:path>
              <a:path w="64135" h="95884">
                <a:moveTo>
                  <a:pt x="57086" y="42925"/>
                </a:moveTo>
                <a:lnTo>
                  <a:pt x="38607" y="42925"/>
                </a:lnTo>
                <a:lnTo>
                  <a:pt x="43053" y="44957"/>
                </a:lnTo>
                <a:lnTo>
                  <a:pt x="49656" y="52577"/>
                </a:lnTo>
                <a:lnTo>
                  <a:pt x="51307" y="57912"/>
                </a:lnTo>
                <a:lnTo>
                  <a:pt x="51307" y="71247"/>
                </a:lnTo>
                <a:lnTo>
                  <a:pt x="49656" y="76580"/>
                </a:lnTo>
                <a:lnTo>
                  <a:pt x="43053" y="84200"/>
                </a:lnTo>
                <a:lnTo>
                  <a:pt x="38607" y="86105"/>
                </a:lnTo>
                <a:lnTo>
                  <a:pt x="56613" y="86105"/>
                </a:lnTo>
                <a:lnTo>
                  <a:pt x="60960" y="81661"/>
                </a:lnTo>
                <a:lnTo>
                  <a:pt x="63881" y="74040"/>
                </a:lnTo>
                <a:lnTo>
                  <a:pt x="63881" y="54863"/>
                </a:lnTo>
                <a:lnTo>
                  <a:pt x="61087" y="47116"/>
                </a:lnTo>
                <a:lnTo>
                  <a:pt x="57086" y="42925"/>
                </a:lnTo>
                <a:close/>
              </a:path>
              <a:path w="64135" h="95884">
                <a:moveTo>
                  <a:pt x="43053" y="33019"/>
                </a:moveTo>
                <a:lnTo>
                  <a:pt x="29337" y="33019"/>
                </a:lnTo>
                <a:lnTo>
                  <a:pt x="25273" y="34036"/>
                </a:lnTo>
                <a:lnTo>
                  <a:pt x="17906" y="37846"/>
                </a:lnTo>
                <a:lnTo>
                  <a:pt x="14859" y="40639"/>
                </a:lnTo>
                <a:lnTo>
                  <a:pt x="12445" y="44196"/>
                </a:lnTo>
                <a:lnTo>
                  <a:pt x="24653" y="44196"/>
                </a:lnTo>
                <a:lnTo>
                  <a:pt x="27431" y="42925"/>
                </a:lnTo>
                <a:lnTo>
                  <a:pt x="57086" y="42925"/>
                </a:lnTo>
                <a:lnTo>
                  <a:pt x="50418" y="35940"/>
                </a:lnTo>
                <a:lnTo>
                  <a:pt x="43053" y="33019"/>
                </a:lnTo>
                <a:close/>
              </a:path>
              <a:path w="64135" h="95884">
                <a:moveTo>
                  <a:pt x="57912" y="10540"/>
                </a:moveTo>
                <a:lnTo>
                  <a:pt x="41910" y="10540"/>
                </a:lnTo>
                <a:lnTo>
                  <a:pt x="45085" y="10922"/>
                </a:lnTo>
                <a:lnTo>
                  <a:pt x="51562" y="12446"/>
                </a:lnTo>
                <a:lnTo>
                  <a:pt x="54737" y="13588"/>
                </a:lnTo>
                <a:lnTo>
                  <a:pt x="57912" y="15112"/>
                </a:lnTo>
                <a:lnTo>
                  <a:pt x="57912" y="10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2978617" y="100580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32005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9" y="92837"/>
                </a:lnTo>
                <a:lnTo>
                  <a:pt x="32005" y="95885"/>
                </a:lnTo>
                <a:lnTo>
                  <a:pt x="39270" y="95123"/>
                </a:lnTo>
                <a:lnTo>
                  <a:pt x="45641" y="92837"/>
                </a:lnTo>
                <a:lnTo>
                  <a:pt x="51132" y="89026"/>
                </a:lnTo>
                <a:lnTo>
                  <a:pt x="53663" y="86105"/>
                </a:lnTo>
                <a:lnTo>
                  <a:pt x="25528" y="86105"/>
                </a:lnTo>
                <a:lnTo>
                  <a:pt x="20702" y="82930"/>
                </a:lnTo>
                <a:lnTo>
                  <a:pt x="12574" y="48005"/>
                </a:lnTo>
                <a:lnTo>
                  <a:pt x="12863" y="39076"/>
                </a:lnTo>
                <a:lnTo>
                  <a:pt x="25528" y="9905"/>
                </a:lnTo>
                <a:lnTo>
                  <a:pt x="53671" y="9905"/>
                </a:lnTo>
                <a:lnTo>
                  <a:pt x="51132" y="6965"/>
                </a:lnTo>
                <a:lnTo>
                  <a:pt x="45641" y="3111"/>
                </a:lnTo>
                <a:lnTo>
                  <a:pt x="39270" y="781"/>
                </a:lnTo>
                <a:lnTo>
                  <a:pt x="32005" y="0"/>
                </a:lnTo>
                <a:close/>
              </a:path>
              <a:path w="64135" h="95884">
                <a:moveTo>
                  <a:pt x="53671" y="9905"/>
                </a:moveTo>
                <a:lnTo>
                  <a:pt x="38482" y="9905"/>
                </a:lnTo>
                <a:lnTo>
                  <a:pt x="43308" y="13080"/>
                </a:lnTo>
                <a:lnTo>
                  <a:pt x="46610" y="19430"/>
                </a:lnTo>
                <a:lnTo>
                  <a:pt x="48703" y="24788"/>
                </a:lnTo>
                <a:lnTo>
                  <a:pt x="50213" y="31337"/>
                </a:lnTo>
                <a:lnTo>
                  <a:pt x="51128" y="39076"/>
                </a:lnTo>
                <a:lnTo>
                  <a:pt x="51436" y="48005"/>
                </a:lnTo>
                <a:lnTo>
                  <a:pt x="51128" y="56935"/>
                </a:lnTo>
                <a:lnTo>
                  <a:pt x="38482" y="86105"/>
                </a:lnTo>
                <a:lnTo>
                  <a:pt x="53663" y="86105"/>
                </a:lnTo>
                <a:lnTo>
                  <a:pt x="64009" y="48005"/>
                </a:lnTo>
                <a:lnTo>
                  <a:pt x="63487" y="37054"/>
                </a:lnTo>
                <a:lnTo>
                  <a:pt x="61929" y="27447"/>
                </a:lnTo>
                <a:lnTo>
                  <a:pt x="59347" y="19198"/>
                </a:lnTo>
                <a:lnTo>
                  <a:pt x="55754" y="12318"/>
                </a:lnTo>
                <a:lnTo>
                  <a:pt x="53671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3059415" y="100580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32004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5"/>
                </a:lnTo>
                <a:lnTo>
                  <a:pt x="25526" y="86105"/>
                </a:lnTo>
                <a:lnTo>
                  <a:pt x="20700" y="82930"/>
                </a:lnTo>
                <a:lnTo>
                  <a:pt x="12573" y="48005"/>
                </a:lnTo>
                <a:lnTo>
                  <a:pt x="12862" y="39076"/>
                </a:lnTo>
                <a:lnTo>
                  <a:pt x="25526" y="9905"/>
                </a:lnTo>
                <a:lnTo>
                  <a:pt x="53670" y="9905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4">
                <a:moveTo>
                  <a:pt x="53670" y="9905"/>
                </a:moveTo>
                <a:lnTo>
                  <a:pt x="38481" y="9905"/>
                </a:lnTo>
                <a:lnTo>
                  <a:pt x="43306" y="13080"/>
                </a:lnTo>
                <a:lnTo>
                  <a:pt x="46609" y="19430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5"/>
                </a:lnTo>
                <a:lnTo>
                  <a:pt x="51127" y="56935"/>
                </a:lnTo>
                <a:lnTo>
                  <a:pt x="38481" y="86105"/>
                </a:lnTo>
                <a:lnTo>
                  <a:pt x="53662" y="86105"/>
                </a:lnTo>
                <a:lnTo>
                  <a:pt x="64007" y="48005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3" y="12318"/>
                </a:lnTo>
                <a:lnTo>
                  <a:pt x="53670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3207930" y="905059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40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3182530" y="90505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3182530" y="90505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6308330" y="90505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6308330" y="90505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2899851" y="847500"/>
            <a:ext cx="59690" cy="92710"/>
          </a:xfrm>
          <a:custGeom>
            <a:avLst/>
            <a:gdLst/>
            <a:ahLst/>
            <a:cxnLst/>
            <a:rect l="l" t="t" r="r" b="b"/>
            <a:pathLst>
              <a:path w="59689" h="92709">
                <a:moveTo>
                  <a:pt x="59562" y="0"/>
                </a:moveTo>
                <a:lnTo>
                  <a:pt x="0" y="0"/>
                </a:lnTo>
                <a:lnTo>
                  <a:pt x="0" y="10540"/>
                </a:lnTo>
                <a:lnTo>
                  <a:pt x="44450" y="10540"/>
                </a:lnTo>
                <a:lnTo>
                  <a:pt x="12826" y="92582"/>
                </a:lnTo>
                <a:lnTo>
                  <a:pt x="25907" y="92582"/>
                </a:lnTo>
                <a:lnTo>
                  <a:pt x="59562" y="5334"/>
                </a:lnTo>
                <a:lnTo>
                  <a:pt x="595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2978617" y="84584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32005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9" y="92837"/>
                </a:lnTo>
                <a:lnTo>
                  <a:pt x="32005" y="95885"/>
                </a:lnTo>
                <a:lnTo>
                  <a:pt x="39270" y="95123"/>
                </a:lnTo>
                <a:lnTo>
                  <a:pt x="45641" y="92837"/>
                </a:lnTo>
                <a:lnTo>
                  <a:pt x="51132" y="89026"/>
                </a:lnTo>
                <a:lnTo>
                  <a:pt x="53663" y="86105"/>
                </a:lnTo>
                <a:lnTo>
                  <a:pt x="25528" y="86105"/>
                </a:lnTo>
                <a:lnTo>
                  <a:pt x="20702" y="82930"/>
                </a:lnTo>
                <a:lnTo>
                  <a:pt x="12574" y="48005"/>
                </a:lnTo>
                <a:lnTo>
                  <a:pt x="12863" y="39076"/>
                </a:lnTo>
                <a:lnTo>
                  <a:pt x="25528" y="9905"/>
                </a:lnTo>
                <a:lnTo>
                  <a:pt x="53671" y="9905"/>
                </a:lnTo>
                <a:lnTo>
                  <a:pt x="51132" y="6965"/>
                </a:lnTo>
                <a:lnTo>
                  <a:pt x="45641" y="3111"/>
                </a:lnTo>
                <a:lnTo>
                  <a:pt x="39270" y="781"/>
                </a:lnTo>
                <a:lnTo>
                  <a:pt x="32005" y="0"/>
                </a:lnTo>
                <a:close/>
              </a:path>
              <a:path w="64135" h="95884">
                <a:moveTo>
                  <a:pt x="53671" y="9905"/>
                </a:moveTo>
                <a:lnTo>
                  <a:pt x="38482" y="9905"/>
                </a:lnTo>
                <a:lnTo>
                  <a:pt x="43308" y="13080"/>
                </a:lnTo>
                <a:lnTo>
                  <a:pt x="46610" y="19430"/>
                </a:lnTo>
                <a:lnTo>
                  <a:pt x="48703" y="24788"/>
                </a:lnTo>
                <a:lnTo>
                  <a:pt x="50213" y="31337"/>
                </a:lnTo>
                <a:lnTo>
                  <a:pt x="51128" y="39076"/>
                </a:lnTo>
                <a:lnTo>
                  <a:pt x="51436" y="48005"/>
                </a:lnTo>
                <a:lnTo>
                  <a:pt x="51128" y="56935"/>
                </a:lnTo>
                <a:lnTo>
                  <a:pt x="38482" y="86105"/>
                </a:lnTo>
                <a:lnTo>
                  <a:pt x="53663" y="86105"/>
                </a:lnTo>
                <a:lnTo>
                  <a:pt x="64009" y="48005"/>
                </a:lnTo>
                <a:lnTo>
                  <a:pt x="63487" y="37054"/>
                </a:lnTo>
                <a:lnTo>
                  <a:pt x="61929" y="27447"/>
                </a:lnTo>
                <a:lnTo>
                  <a:pt x="59347" y="19198"/>
                </a:lnTo>
                <a:lnTo>
                  <a:pt x="55754" y="12318"/>
                </a:lnTo>
                <a:lnTo>
                  <a:pt x="53671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3059415" y="84584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32004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5"/>
                </a:lnTo>
                <a:lnTo>
                  <a:pt x="25526" y="86105"/>
                </a:lnTo>
                <a:lnTo>
                  <a:pt x="20700" y="82930"/>
                </a:lnTo>
                <a:lnTo>
                  <a:pt x="12573" y="48005"/>
                </a:lnTo>
                <a:lnTo>
                  <a:pt x="12862" y="39076"/>
                </a:lnTo>
                <a:lnTo>
                  <a:pt x="25526" y="9905"/>
                </a:lnTo>
                <a:lnTo>
                  <a:pt x="53670" y="9905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4">
                <a:moveTo>
                  <a:pt x="53670" y="9905"/>
                </a:moveTo>
                <a:lnTo>
                  <a:pt x="38481" y="9905"/>
                </a:lnTo>
                <a:lnTo>
                  <a:pt x="43306" y="13080"/>
                </a:lnTo>
                <a:lnTo>
                  <a:pt x="46609" y="19430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5"/>
                </a:lnTo>
                <a:lnTo>
                  <a:pt x="51127" y="56935"/>
                </a:lnTo>
                <a:lnTo>
                  <a:pt x="38481" y="86105"/>
                </a:lnTo>
                <a:lnTo>
                  <a:pt x="53662" y="86105"/>
                </a:lnTo>
                <a:lnTo>
                  <a:pt x="64007" y="48005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3" y="12318"/>
                </a:lnTo>
                <a:lnTo>
                  <a:pt x="53670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2706123" y="2062791"/>
            <a:ext cx="3735070" cy="1224915"/>
          </a:xfrm>
          <a:custGeom>
            <a:avLst/>
            <a:gdLst/>
            <a:ahLst/>
            <a:cxnLst/>
            <a:rect l="l" t="t" r="r" b="b"/>
            <a:pathLst>
              <a:path w="3735070" h="1224914">
                <a:moveTo>
                  <a:pt x="0" y="1224351"/>
                </a:moveTo>
                <a:lnTo>
                  <a:pt x="3734763" y="1224351"/>
                </a:lnTo>
                <a:lnTo>
                  <a:pt x="3734763" y="0"/>
                </a:lnTo>
                <a:lnTo>
                  <a:pt x="0" y="0"/>
                </a:lnTo>
                <a:lnTo>
                  <a:pt x="0" y="12243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3206186" y="2125568"/>
            <a:ext cx="3100705" cy="1120140"/>
          </a:xfrm>
          <a:custGeom>
            <a:avLst/>
            <a:gdLst/>
            <a:ahLst/>
            <a:cxnLst/>
            <a:rect l="l" t="t" r="r" b="b"/>
            <a:pathLst>
              <a:path w="3100704" h="1120139">
                <a:moveTo>
                  <a:pt x="0" y="0"/>
                </a:moveTo>
                <a:lnTo>
                  <a:pt x="3100395" y="0"/>
                </a:lnTo>
                <a:lnTo>
                  <a:pt x="3100395" y="1119691"/>
                </a:lnTo>
                <a:lnTo>
                  <a:pt x="0" y="111969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3206897" y="2125620"/>
            <a:ext cx="1270" cy="608330"/>
          </a:xfrm>
          <a:custGeom>
            <a:avLst/>
            <a:gdLst/>
            <a:ahLst/>
            <a:cxnLst/>
            <a:rect l="l" t="t" r="r" b="b"/>
            <a:pathLst>
              <a:path w="1269" h="608330">
                <a:moveTo>
                  <a:pt x="548" y="0"/>
                </a:moveTo>
                <a:lnTo>
                  <a:pt x="548" y="607940"/>
                </a:lnTo>
              </a:path>
            </a:pathLst>
          </a:custGeom>
          <a:ln w="3175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3209474" y="2125620"/>
            <a:ext cx="1905" cy="1120140"/>
          </a:xfrm>
          <a:custGeom>
            <a:avLst/>
            <a:gdLst/>
            <a:ahLst/>
            <a:cxnLst/>
            <a:rect l="l" t="t" r="r" b="b"/>
            <a:pathLst>
              <a:path w="1905" h="1120139">
                <a:moveTo>
                  <a:pt x="0" y="1119640"/>
                </a:moveTo>
                <a:lnTo>
                  <a:pt x="1746" y="1119640"/>
                </a:lnTo>
                <a:lnTo>
                  <a:pt x="1746" y="0"/>
                </a:lnTo>
                <a:lnTo>
                  <a:pt x="0" y="0"/>
                </a:lnTo>
                <a:lnTo>
                  <a:pt x="0" y="1119640"/>
                </a:lnTo>
                <a:close/>
              </a:path>
            </a:pathLst>
          </a:custGeom>
          <a:solidFill>
            <a:srgbClr val="4878C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3211739" y="2125620"/>
            <a:ext cx="1270" cy="1120140"/>
          </a:xfrm>
          <a:custGeom>
            <a:avLst/>
            <a:gdLst/>
            <a:ahLst/>
            <a:cxnLst/>
            <a:rect l="l" t="t" r="r" b="b"/>
            <a:pathLst>
              <a:path w="1269" h="1120139">
                <a:moveTo>
                  <a:pt x="0" y="1119640"/>
                </a:moveTo>
                <a:lnTo>
                  <a:pt x="822" y="0"/>
                </a:lnTo>
              </a:path>
            </a:pathLst>
          </a:custGeom>
          <a:ln w="25400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3212886" y="2125620"/>
            <a:ext cx="3175" cy="1101725"/>
          </a:xfrm>
          <a:custGeom>
            <a:avLst/>
            <a:gdLst/>
            <a:ahLst/>
            <a:cxnLst/>
            <a:rect l="l" t="t" r="r" b="b"/>
            <a:pathLst>
              <a:path w="3175" h="1101725">
                <a:moveTo>
                  <a:pt x="1359" y="0"/>
                </a:moveTo>
                <a:lnTo>
                  <a:pt x="1359" y="1101415"/>
                </a:lnTo>
              </a:path>
            </a:pathLst>
          </a:custGeom>
          <a:ln w="3175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3216048" y="2125620"/>
            <a:ext cx="1270" cy="586105"/>
          </a:xfrm>
          <a:custGeom>
            <a:avLst/>
            <a:gdLst/>
            <a:ahLst/>
            <a:cxnLst/>
            <a:rect l="l" t="t" r="r" b="b"/>
            <a:pathLst>
              <a:path w="1269" h="586105">
                <a:moveTo>
                  <a:pt x="390" y="0"/>
                </a:moveTo>
                <a:lnTo>
                  <a:pt x="390" y="585728"/>
                </a:lnTo>
              </a:path>
            </a:pathLst>
          </a:custGeom>
          <a:ln w="3175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3217212" y="2125620"/>
            <a:ext cx="635" cy="1120140"/>
          </a:xfrm>
          <a:custGeom>
            <a:avLst/>
            <a:gdLst/>
            <a:ahLst/>
            <a:cxnLst/>
            <a:rect l="l" t="t" r="r" b="b"/>
            <a:pathLst>
              <a:path w="635" h="1120139">
                <a:moveTo>
                  <a:pt x="0" y="0"/>
                </a:moveTo>
                <a:lnTo>
                  <a:pt x="465" y="1119640"/>
                </a:lnTo>
              </a:path>
            </a:pathLst>
          </a:custGeom>
          <a:ln w="25400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3217695" y="2125620"/>
            <a:ext cx="2466975" cy="1120140"/>
          </a:xfrm>
          <a:custGeom>
            <a:avLst/>
            <a:gdLst/>
            <a:ahLst/>
            <a:cxnLst/>
            <a:rect l="l" t="t" r="r" b="b"/>
            <a:pathLst>
              <a:path w="2466975" h="1120139">
                <a:moveTo>
                  <a:pt x="0" y="1119640"/>
                </a:moveTo>
                <a:lnTo>
                  <a:pt x="1852" y="462728"/>
                </a:lnTo>
                <a:lnTo>
                  <a:pt x="3084" y="387492"/>
                </a:lnTo>
                <a:lnTo>
                  <a:pt x="3706" y="771048"/>
                </a:lnTo>
                <a:lnTo>
                  <a:pt x="5573" y="170003"/>
                </a:lnTo>
                <a:lnTo>
                  <a:pt x="6182" y="576101"/>
                </a:lnTo>
                <a:lnTo>
                  <a:pt x="6805" y="575377"/>
                </a:lnTo>
                <a:lnTo>
                  <a:pt x="7427" y="361698"/>
                </a:lnTo>
                <a:lnTo>
                  <a:pt x="8049" y="421605"/>
                </a:lnTo>
                <a:lnTo>
                  <a:pt x="9294" y="578235"/>
                </a:lnTo>
                <a:lnTo>
                  <a:pt x="9903" y="329834"/>
                </a:lnTo>
                <a:lnTo>
                  <a:pt x="10526" y="363679"/>
                </a:lnTo>
                <a:lnTo>
                  <a:pt x="11148" y="827030"/>
                </a:lnTo>
                <a:lnTo>
                  <a:pt x="11770" y="219737"/>
                </a:lnTo>
                <a:lnTo>
                  <a:pt x="12393" y="416664"/>
                </a:lnTo>
                <a:lnTo>
                  <a:pt x="13015" y="583797"/>
                </a:lnTo>
                <a:lnTo>
                  <a:pt x="13625" y="31331"/>
                </a:lnTo>
                <a:lnTo>
                  <a:pt x="14247" y="252846"/>
                </a:lnTo>
                <a:lnTo>
                  <a:pt x="14869" y="393144"/>
                </a:lnTo>
                <a:lnTo>
                  <a:pt x="15491" y="207138"/>
                </a:lnTo>
                <a:lnTo>
                  <a:pt x="16114" y="576228"/>
                </a:lnTo>
                <a:lnTo>
                  <a:pt x="16723" y="572202"/>
                </a:lnTo>
                <a:lnTo>
                  <a:pt x="17346" y="442687"/>
                </a:lnTo>
                <a:lnTo>
                  <a:pt x="17968" y="578374"/>
                </a:lnTo>
                <a:lnTo>
                  <a:pt x="18590" y="278373"/>
                </a:lnTo>
                <a:lnTo>
                  <a:pt x="19213" y="575225"/>
                </a:lnTo>
                <a:lnTo>
                  <a:pt x="19835" y="709338"/>
                </a:lnTo>
                <a:lnTo>
                  <a:pt x="20444" y="393258"/>
                </a:lnTo>
                <a:lnTo>
                  <a:pt x="21067" y="418684"/>
                </a:lnTo>
                <a:lnTo>
                  <a:pt x="21689" y="700918"/>
                </a:lnTo>
                <a:lnTo>
                  <a:pt x="22934" y="674463"/>
                </a:lnTo>
                <a:lnTo>
                  <a:pt x="23556" y="241530"/>
                </a:lnTo>
                <a:lnTo>
                  <a:pt x="24166" y="486616"/>
                </a:lnTo>
                <a:lnTo>
                  <a:pt x="26655" y="634864"/>
                </a:lnTo>
                <a:lnTo>
                  <a:pt x="28509" y="242076"/>
                </a:lnTo>
                <a:lnTo>
                  <a:pt x="29131" y="280532"/>
                </a:lnTo>
                <a:lnTo>
                  <a:pt x="29754" y="570627"/>
                </a:lnTo>
                <a:lnTo>
                  <a:pt x="30376" y="458956"/>
                </a:lnTo>
                <a:lnTo>
                  <a:pt x="30985" y="415813"/>
                </a:lnTo>
                <a:lnTo>
                  <a:pt x="31608" y="457063"/>
                </a:lnTo>
                <a:lnTo>
                  <a:pt x="32230" y="478958"/>
                </a:lnTo>
                <a:lnTo>
                  <a:pt x="32852" y="387835"/>
                </a:lnTo>
                <a:lnTo>
                  <a:pt x="33475" y="522177"/>
                </a:lnTo>
                <a:lnTo>
                  <a:pt x="34707" y="508765"/>
                </a:lnTo>
                <a:lnTo>
                  <a:pt x="35329" y="369483"/>
                </a:lnTo>
                <a:lnTo>
                  <a:pt x="35951" y="393372"/>
                </a:lnTo>
                <a:lnTo>
                  <a:pt x="37818" y="493792"/>
                </a:lnTo>
                <a:lnTo>
                  <a:pt x="38428" y="473853"/>
                </a:lnTo>
                <a:lnTo>
                  <a:pt x="39672" y="566309"/>
                </a:lnTo>
                <a:lnTo>
                  <a:pt x="40917" y="463096"/>
                </a:lnTo>
                <a:lnTo>
                  <a:pt x="41526" y="475440"/>
                </a:lnTo>
                <a:lnTo>
                  <a:pt x="42149" y="449202"/>
                </a:lnTo>
                <a:lnTo>
                  <a:pt x="42771" y="569472"/>
                </a:lnTo>
                <a:lnTo>
                  <a:pt x="43393" y="521783"/>
                </a:lnTo>
                <a:lnTo>
                  <a:pt x="44016" y="512106"/>
                </a:lnTo>
                <a:lnTo>
                  <a:pt x="44638" y="350814"/>
                </a:lnTo>
                <a:lnTo>
                  <a:pt x="45248" y="480698"/>
                </a:lnTo>
                <a:lnTo>
                  <a:pt x="47115" y="535423"/>
                </a:lnTo>
                <a:lnTo>
                  <a:pt x="47737" y="520526"/>
                </a:lnTo>
                <a:lnTo>
                  <a:pt x="48969" y="407673"/>
                </a:lnTo>
                <a:lnTo>
                  <a:pt x="50836" y="537264"/>
                </a:lnTo>
                <a:lnTo>
                  <a:pt x="52080" y="514417"/>
                </a:lnTo>
                <a:lnTo>
                  <a:pt x="52690" y="521389"/>
                </a:lnTo>
                <a:lnTo>
                  <a:pt x="53934" y="441569"/>
                </a:lnTo>
                <a:lnTo>
                  <a:pt x="54557" y="561725"/>
                </a:lnTo>
                <a:lnTo>
                  <a:pt x="55789" y="534991"/>
                </a:lnTo>
                <a:lnTo>
                  <a:pt x="56411" y="540376"/>
                </a:lnTo>
                <a:lnTo>
                  <a:pt x="57033" y="564201"/>
                </a:lnTo>
                <a:lnTo>
                  <a:pt x="57655" y="432844"/>
                </a:lnTo>
                <a:lnTo>
                  <a:pt x="58278" y="534928"/>
                </a:lnTo>
                <a:lnTo>
                  <a:pt x="58900" y="542700"/>
                </a:lnTo>
                <a:lnTo>
                  <a:pt x="59510" y="479352"/>
                </a:lnTo>
                <a:lnTo>
                  <a:pt x="60754" y="491100"/>
                </a:lnTo>
                <a:lnTo>
                  <a:pt x="61377" y="478958"/>
                </a:lnTo>
                <a:lnTo>
                  <a:pt x="61999" y="361190"/>
                </a:lnTo>
                <a:lnTo>
                  <a:pt x="62621" y="522164"/>
                </a:lnTo>
                <a:lnTo>
                  <a:pt x="63853" y="496764"/>
                </a:lnTo>
                <a:lnTo>
                  <a:pt x="65098" y="466995"/>
                </a:lnTo>
                <a:lnTo>
                  <a:pt x="66330" y="575644"/>
                </a:lnTo>
                <a:lnTo>
                  <a:pt x="66952" y="514658"/>
                </a:lnTo>
                <a:lnTo>
                  <a:pt x="67574" y="519637"/>
                </a:lnTo>
                <a:lnTo>
                  <a:pt x="68197" y="492027"/>
                </a:lnTo>
                <a:lnTo>
                  <a:pt x="69441" y="540401"/>
                </a:lnTo>
                <a:lnTo>
                  <a:pt x="70051" y="446370"/>
                </a:lnTo>
                <a:lnTo>
                  <a:pt x="71295" y="469674"/>
                </a:lnTo>
                <a:lnTo>
                  <a:pt x="71918" y="446243"/>
                </a:lnTo>
                <a:lnTo>
                  <a:pt x="72540" y="614227"/>
                </a:lnTo>
                <a:lnTo>
                  <a:pt x="73162" y="455349"/>
                </a:lnTo>
                <a:lnTo>
                  <a:pt x="75639" y="551603"/>
                </a:lnTo>
                <a:lnTo>
                  <a:pt x="76883" y="455717"/>
                </a:lnTo>
                <a:lnTo>
                  <a:pt x="78115" y="588306"/>
                </a:lnTo>
                <a:lnTo>
                  <a:pt x="79360" y="474488"/>
                </a:lnTo>
                <a:lnTo>
                  <a:pt x="79982" y="497627"/>
                </a:lnTo>
                <a:lnTo>
                  <a:pt x="80592" y="500663"/>
                </a:lnTo>
                <a:lnTo>
                  <a:pt x="83081" y="430888"/>
                </a:lnTo>
                <a:lnTo>
                  <a:pt x="83703" y="522913"/>
                </a:lnTo>
                <a:lnTo>
                  <a:pt x="84313" y="507800"/>
                </a:lnTo>
                <a:lnTo>
                  <a:pt x="85557" y="419890"/>
                </a:lnTo>
                <a:lnTo>
                  <a:pt x="86802" y="656963"/>
                </a:lnTo>
                <a:lnTo>
                  <a:pt x="87424" y="560759"/>
                </a:lnTo>
                <a:lnTo>
                  <a:pt x="88034" y="498834"/>
                </a:lnTo>
                <a:lnTo>
                  <a:pt x="88656" y="526088"/>
                </a:lnTo>
                <a:lnTo>
                  <a:pt x="91133" y="567465"/>
                </a:lnTo>
                <a:lnTo>
                  <a:pt x="91755" y="720577"/>
                </a:lnTo>
                <a:lnTo>
                  <a:pt x="92377" y="611839"/>
                </a:lnTo>
                <a:lnTo>
                  <a:pt x="95476" y="554066"/>
                </a:lnTo>
                <a:lnTo>
                  <a:pt x="96098" y="891533"/>
                </a:lnTo>
                <a:lnTo>
                  <a:pt x="96721" y="581893"/>
                </a:lnTo>
                <a:lnTo>
                  <a:pt x="97343" y="556657"/>
                </a:lnTo>
                <a:lnTo>
                  <a:pt x="98575" y="560404"/>
                </a:lnTo>
                <a:lnTo>
                  <a:pt x="99197" y="561382"/>
                </a:lnTo>
                <a:lnTo>
                  <a:pt x="100442" y="700397"/>
                </a:lnTo>
                <a:lnTo>
                  <a:pt x="101064" y="566767"/>
                </a:lnTo>
                <a:lnTo>
                  <a:pt x="102296" y="570627"/>
                </a:lnTo>
                <a:lnTo>
                  <a:pt x="102918" y="565001"/>
                </a:lnTo>
                <a:lnTo>
                  <a:pt x="104163" y="762386"/>
                </a:lnTo>
                <a:lnTo>
                  <a:pt x="106017" y="563833"/>
                </a:lnTo>
                <a:lnTo>
                  <a:pt x="107262" y="537785"/>
                </a:lnTo>
                <a:lnTo>
                  <a:pt x="109116" y="587392"/>
                </a:lnTo>
                <a:lnTo>
                  <a:pt x="111605" y="530940"/>
                </a:lnTo>
                <a:lnTo>
                  <a:pt x="113459" y="640148"/>
                </a:lnTo>
                <a:lnTo>
                  <a:pt x="115326" y="624273"/>
                </a:lnTo>
                <a:lnTo>
                  <a:pt x="115936" y="586223"/>
                </a:lnTo>
                <a:lnTo>
                  <a:pt x="116558" y="611026"/>
                </a:lnTo>
                <a:lnTo>
                  <a:pt x="117180" y="614113"/>
                </a:lnTo>
                <a:lnTo>
                  <a:pt x="117803" y="589754"/>
                </a:lnTo>
                <a:lnTo>
                  <a:pt x="118425" y="591672"/>
                </a:lnTo>
                <a:lnTo>
                  <a:pt x="119657" y="743806"/>
                </a:lnTo>
                <a:lnTo>
                  <a:pt x="120901" y="560048"/>
                </a:lnTo>
                <a:lnTo>
                  <a:pt x="121524" y="577600"/>
                </a:lnTo>
                <a:lnTo>
                  <a:pt x="122146" y="565039"/>
                </a:lnTo>
                <a:lnTo>
                  <a:pt x="122768" y="645901"/>
                </a:lnTo>
                <a:lnTo>
                  <a:pt x="123378" y="920769"/>
                </a:lnTo>
                <a:lnTo>
                  <a:pt x="124000" y="554181"/>
                </a:lnTo>
                <a:lnTo>
                  <a:pt x="125245" y="560226"/>
                </a:lnTo>
                <a:lnTo>
                  <a:pt x="125867" y="557813"/>
                </a:lnTo>
                <a:lnTo>
                  <a:pt x="126490" y="573345"/>
                </a:lnTo>
                <a:lnTo>
                  <a:pt x="128344" y="547818"/>
                </a:lnTo>
                <a:lnTo>
                  <a:pt x="128966" y="598987"/>
                </a:lnTo>
                <a:lnTo>
                  <a:pt x="129589" y="589792"/>
                </a:lnTo>
                <a:lnTo>
                  <a:pt x="130198" y="528006"/>
                </a:lnTo>
                <a:lnTo>
                  <a:pt x="131443" y="536020"/>
                </a:lnTo>
                <a:lnTo>
                  <a:pt x="132065" y="505527"/>
                </a:lnTo>
                <a:lnTo>
                  <a:pt x="132687" y="677232"/>
                </a:lnTo>
                <a:lnTo>
                  <a:pt x="133310" y="660049"/>
                </a:lnTo>
                <a:lnTo>
                  <a:pt x="135164" y="538725"/>
                </a:lnTo>
                <a:lnTo>
                  <a:pt x="135786" y="528197"/>
                </a:lnTo>
                <a:lnTo>
                  <a:pt x="136408" y="567516"/>
                </a:lnTo>
                <a:lnTo>
                  <a:pt x="137640" y="566284"/>
                </a:lnTo>
                <a:lnTo>
                  <a:pt x="138262" y="581029"/>
                </a:lnTo>
                <a:lnTo>
                  <a:pt x="139507" y="578527"/>
                </a:lnTo>
                <a:lnTo>
                  <a:pt x="140129" y="583899"/>
                </a:lnTo>
                <a:lnTo>
                  <a:pt x="141983" y="635944"/>
                </a:lnTo>
                <a:lnTo>
                  <a:pt x="143850" y="572405"/>
                </a:lnTo>
                <a:lnTo>
                  <a:pt x="144460" y="560798"/>
                </a:lnTo>
                <a:lnTo>
                  <a:pt x="145705" y="646676"/>
                </a:lnTo>
                <a:lnTo>
                  <a:pt x="146327" y="765561"/>
                </a:lnTo>
                <a:lnTo>
                  <a:pt x="148181" y="553279"/>
                </a:lnTo>
                <a:lnTo>
                  <a:pt x="149426" y="582413"/>
                </a:lnTo>
                <a:lnTo>
                  <a:pt x="150048" y="603266"/>
                </a:lnTo>
                <a:lnTo>
                  <a:pt x="151293" y="556416"/>
                </a:lnTo>
                <a:lnTo>
                  <a:pt x="151902" y="563668"/>
                </a:lnTo>
                <a:lnTo>
                  <a:pt x="152525" y="565039"/>
                </a:lnTo>
                <a:lnTo>
                  <a:pt x="153147" y="551196"/>
                </a:lnTo>
                <a:lnTo>
                  <a:pt x="154392" y="619790"/>
                </a:lnTo>
                <a:lnTo>
                  <a:pt x="155001" y="568138"/>
                </a:lnTo>
                <a:lnTo>
                  <a:pt x="156868" y="462867"/>
                </a:lnTo>
                <a:lnTo>
                  <a:pt x="157490" y="515090"/>
                </a:lnTo>
                <a:lnTo>
                  <a:pt x="159967" y="546497"/>
                </a:lnTo>
                <a:lnTo>
                  <a:pt x="160589" y="521973"/>
                </a:lnTo>
                <a:lnTo>
                  <a:pt x="161211" y="546624"/>
                </a:lnTo>
                <a:lnTo>
                  <a:pt x="161834" y="490045"/>
                </a:lnTo>
                <a:lnTo>
                  <a:pt x="162443" y="540058"/>
                </a:lnTo>
                <a:lnTo>
                  <a:pt x="163688" y="553330"/>
                </a:lnTo>
                <a:lnTo>
                  <a:pt x="164310" y="547983"/>
                </a:lnTo>
                <a:lnTo>
                  <a:pt x="164933" y="550790"/>
                </a:lnTo>
                <a:lnTo>
                  <a:pt x="165542" y="553635"/>
                </a:lnTo>
                <a:lnTo>
                  <a:pt x="166165" y="563553"/>
                </a:lnTo>
                <a:lnTo>
                  <a:pt x="166787" y="562322"/>
                </a:lnTo>
                <a:lnTo>
                  <a:pt x="167409" y="555260"/>
                </a:lnTo>
                <a:lnTo>
                  <a:pt x="168032" y="559655"/>
                </a:lnTo>
                <a:lnTo>
                  <a:pt x="168654" y="564582"/>
                </a:lnTo>
                <a:lnTo>
                  <a:pt x="169263" y="561331"/>
                </a:lnTo>
                <a:lnTo>
                  <a:pt x="169886" y="586998"/>
                </a:lnTo>
                <a:lnTo>
                  <a:pt x="171130" y="584178"/>
                </a:lnTo>
                <a:lnTo>
                  <a:pt x="171753" y="562182"/>
                </a:lnTo>
                <a:lnTo>
                  <a:pt x="172984" y="567579"/>
                </a:lnTo>
                <a:lnTo>
                  <a:pt x="174229" y="599253"/>
                </a:lnTo>
                <a:lnTo>
                  <a:pt x="174851" y="570513"/>
                </a:lnTo>
                <a:lnTo>
                  <a:pt x="175474" y="588573"/>
                </a:lnTo>
                <a:lnTo>
                  <a:pt x="176096" y="764037"/>
                </a:lnTo>
                <a:lnTo>
                  <a:pt x="177328" y="553241"/>
                </a:lnTo>
                <a:lnTo>
                  <a:pt x="177950" y="558918"/>
                </a:lnTo>
                <a:lnTo>
                  <a:pt x="179804" y="527130"/>
                </a:lnTo>
                <a:lnTo>
                  <a:pt x="180427" y="537175"/>
                </a:lnTo>
                <a:lnTo>
                  <a:pt x="181049" y="563007"/>
                </a:lnTo>
                <a:lnTo>
                  <a:pt x="181671" y="547399"/>
                </a:lnTo>
                <a:lnTo>
                  <a:pt x="182293" y="517681"/>
                </a:lnTo>
                <a:lnTo>
                  <a:pt x="182916" y="546383"/>
                </a:lnTo>
                <a:lnTo>
                  <a:pt x="183525" y="550726"/>
                </a:lnTo>
                <a:lnTo>
                  <a:pt x="184148" y="527638"/>
                </a:lnTo>
                <a:lnTo>
                  <a:pt x="184770" y="551006"/>
                </a:lnTo>
                <a:lnTo>
                  <a:pt x="186015" y="549037"/>
                </a:lnTo>
                <a:lnTo>
                  <a:pt x="187247" y="567846"/>
                </a:lnTo>
                <a:lnTo>
                  <a:pt x="187869" y="700460"/>
                </a:lnTo>
                <a:lnTo>
                  <a:pt x="188491" y="668837"/>
                </a:lnTo>
                <a:lnTo>
                  <a:pt x="189114" y="506962"/>
                </a:lnTo>
                <a:lnTo>
                  <a:pt x="189736" y="554778"/>
                </a:lnTo>
                <a:lnTo>
                  <a:pt x="190968" y="564252"/>
                </a:lnTo>
                <a:lnTo>
                  <a:pt x="192835" y="536934"/>
                </a:lnTo>
                <a:lnTo>
                  <a:pt x="193457" y="563109"/>
                </a:lnTo>
                <a:lnTo>
                  <a:pt x="194066" y="536337"/>
                </a:lnTo>
                <a:lnTo>
                  <a:pt x="194689" y="550269"/>
                </a:lnTo>
                <a:lnTo>
                  <a:pt x="195311" y="561902"/>
                </a:lnTo>
                <a:lnTo>
                  <a:pt x="195933" y="545875"/>
                </a:lnTo>
                <a:lnTo>
                  <a:pt x="196556" y="557750"/>
                </a:lnTo>
                <a:lnTo>
                  <a:pt x="197178" y="559058"/>
                </a:lnTo>
                <a:lnTo>
                  <a:pt x="197787" y="565954"/>
                </a:lnTo>
                <a:lnTo>
                  <a:pt x="199654" y="549444"/>
                </a:lnTo>
                <a:lnTo>
                  <a:pt x="200277" y="550891"/>
                </a:lnTo>
                <a:lnTo>
                  <a:pt x="202131" y="542205"/>
                </a:lnTo>
                <a:lnTo>
                  <a:pt x="202753" y="557521"/>
                </a:lnTo>
                <a:lnTo>
                  <a:pt x="203375" y="546942"/>
                </a:lnTo>
                <a:lnTo>
                  <a:pt x="205230" y="563363"/>
                </a:lnTo>
                <a:lnTo>
                  <a:pt x="205852" y="553901"/>
                </a:lnTo>
                <a:lnTo>
                  <a:pt x="206475" y="575631"/>
                </a:lnTo>
                <a:lnTo>
                  <a:pt x="207097" y="571402"/>
                </a:lnTo>
                <a:lnTo>
                  <a:pt x="207719" y="564608"/>
                </a:lnTo>
                <a:lnTo>
                  <a:pt x="208329" y="564989"/>
                </a:lnTo>
                <a:lnTo>
                  <a:pt x="210196" y="574704"/>
                </a:lnTo>
                <a:lnTo>
                  <a:pt x="210818" y="591163"/>
                </a:lnTo>
                <a:lnTo>
                  <a:pt x="211440" y="590478"/>
                </a:lnTo>
                <a:lnTo>
                  <a:pt x="212050" y="555984"/>
                </a:lnTo>
                <a:lnTo>
                  <a:pt x="212672" y="588497"/>
                </a:lnTo>
                <a:lnTo>
                  <a:pt x="213294" y="566373"/>
                </a:lnTo>
                <a:lnTo>
                  <a:pt x="213917" y="580597"/>
                </a:lnTo>
                <a:lnTo>
                  <a:pt x="214539" y="614417"/>
                </a:lnTo>
                <a:lnTo>
                  <a:pt x="215148" y="564709"/>
                </a:lnTo>
                <a:lnTo>
                  <a:pt x="215771" y="578349"/>
                </a:lnTo>
                <a:lnTo>
                  <a:pt x="216393" y="579759"/>
                </a:lnTo>
                <a:lnTo>
                  <a:pt x="217015" y="578997"/>
                </a:lnTo>
                <a:lnTo>
                  <a:pt x="219492" y="753598"/>
                </a:lnTo>
                <a:lnTo>
                  <a:pt x="220736" y="541036"/>
                </a:lnTo>
                <a:lnTo>
                  <a:pt x="221359" y="564684"/>
                </a:lnTo>
                <a:lnTo>
                  <a:pt x="221981" y="537442"/>
                </a:lnTo>
                <a:lnTo>
                  <a:pt x="222591" y="559312"/>
                </a:lnTo>
                <a:lnTo>
                  <a:pt x="223213" y="553774"/>
                </a:lnTo>
                <a:lnTo>
                  <a:pt x="223835" y="557051"/>
                </a:lnTo>
                <a:lnTo>
                  <a:pt x="224458" y="556568"/>
                </a:lnTo>
                <a:lnTo>
                  <a:pt x="225080" y="559286"/>
                </a:lnTo>
                <a:lnTo>
                  <a:pt x="225702" y="548415"/>
                </a:lnTo>
                <a:lnTo>
                  <a:pt x="226312" y="563490"/>
                </a:lnTo>
                <a:lnTo>
                  <a:pt x="227557" y="560277"/>
                </a:lnTo>
                <a:lnTo>
                  <a:pt x="228801" y="563299"/>
                </a:lnTo>
                <a:lnTo>
                  <a:pt x="229411" y="553406"/>
                </a:lnTo>
                <a:lnTo>
                  <a:pt x="230033" y="590478"/>
                </a:lnTo>
                <a:lnTo>
                  <a:pt x="230655" y="566779"/>
                </a:lnTo>
                <a:lnTo>
                  <a:pt x="231900" y="558270"/>
                </a:lnTo>
                <a:lnTo>
                  <a:pt x="232522" y="560874"/>
                </a:lnTo>
                <a:lnTo>
                  <a:pt x="234376" y="557153"/>
                </a:lnTo>
                <a:lnTo>
                  <a:pt x="234999" y="559998"/>
                </a:lnTo>
                <a:lnTo>
                  <a:pt x="235621" y="552263"/>
                </a:lnTo>
                <a:lnTo>
                  <a:pt x="236243" y="553736"/>
                </a:lnTo>
                <a:lnTo>
                  <a:pt x="238097" y="571097"/>
                </a:lnTo>
                <a:lnTo>
                  <a:pt x="238720" y="569675"/>
                </a:lnTo>
                <a:lnTo>
                  <a:pt x="239342" y="563833"/>
                </a:lnTo>
                <a:lnTo>
                  <a:pt x="239952" y="565547"/>
                </a:lnTo>
                <a:lnTo>
                  <a:pt x="240574" y="581295"/>
                </a:lnTo>
                <a:lnTo>
                  <a:pt x="241196" y="564493"/>
                </a:lnTo>
                <a:lnTo>
                  <a:pt x="241818" y="593030"/>
                </a:lnTo>
                <a:lnTo>
                  <a:pt x="243063" y="554257"/>
                </a:lnTo>
                <a:lnTo>
                  <a:pt x="245540" y="607826"/>
                </a:lnTo>
                <a:lnTo>
                  <a:pt x="246784" y="552403"/>
                </a:lnTo>
                <a:lnTo>
                  <a:pt x="248639" y="588636"/>
                </a:lnTo>
                <a:lnTo>
                  <a:pt x="249261" y="588179"/>
                </a:lnTo>
                <a:lnTo>
                  <a:pt x="250506" y="550612"/>
                </a:lnTo>
                <a:lnTo>
                  <a:pt x="251115" y="581435"/>
                </a:lnTo>
                <a:lnTo>
                  <a:pt x="252360" y="577714"/>
                </a:lnTo>
                <a:lnTo>
                  <a:pt x="253604" y="594631"/>
                </a:lnTo>
                <a:lnTo>
                  <a:pt x="256081" y="564874"/>
                </a:lnTo>
                <a:lnTo>
                  <a:pt x="256703" y="565890"/>
                </a:lnTo>
                <a:lnTo>
                  <a:pt x="257325" y="554105"/>
                </a:lnTo>
                <a:lnTo>
                  <a:pt x="257935" y="588446"/>
                </a:lnTo>
                <a:lnTo>
                  <a:pt x="258557" y="534051"/>
                </a:lnTo>
                <a:lnTo>
                  <a:pt x="259179" y="713846"/>
                </a:lnTo>
                <a:lnTo>
                  <a:pt x="259802" y="589614"/>
                </a:lnTo>
                <a:lnTo>
                  <a:pt x="262278" y="530482"/>
                </a:lnTo>
                <a:lnTo>
                  <a:pt x="262901" y="536705"/>
                </a:lnTo>
                <a:lnTo>
                  <a:pt x="263523" y="526266"/>
                </a:lnTo>
                <a:lnTo>
                  <a:pt x="264755" y="528247"/>
                </a:lnTo>
                <a:lnTo>
                  <a:pt x="265377" y="581461"/>
                </a:lnTo>
                <a:lnTo>
                  <a:pt x="266000" y="557114"/>
                </a:lnTo>
                <a:lnTo>
                  <a:pt x="267866" y="521478"/>
                </a:lnTo>
                <a:lnTo>
                  <a:pt x="269098" y="562398"/>
                </a:lnTo>
                <a:lnTo>
                  <a:pt x="269721" y="548428"/>
                </a:lnTo>
                <a:lnTo>
                  <a:pt x="270343" y="564392"/>
                </a:lnTo>
                <a:lnTo>
                  <a:pt x="271588" y="560061"/>
                </a:lnTo>
                <a:lnTo>
                  <a:pt x="272197" y="551209"/>
                </a:lnTo>
                <a:lnTo>
                  <a:pt x="273442" y="572748"/>
                </a:lnTo>
                <a:lnTo>
                  <a:pt x="274064" y="547450"/>
                </a:lnTo>
                <a:lnTo>
                  <a:pt x="275309" y="577625"/>
                </a:lnTo>
                <a:lnTo>
                  <a:pt x="275918" y="551031"/>
                </a:lnTo>
                <a:lnTo>
                  <a:pt x="276540" y="565801"/>
                </a:lnTo>
                <a:lnTo>
                  <a:pt x="277163" y="560607"/>
                </a:lnTo>
                <a:lnTo>
                  <a:pt x="279017" y="587277"/>
                </a:lnTo>
                <a:lnTo>
                  <a:pt x="280884" y="556797"/>
                </a:lnTo>
                <a:lnTo>
                  <a:pt x="282128" y="586617"/>
                </a:lnTo>
                <a:lnTo>
                  <a:pt x="282738" y="575288"/>
                </a:lnTo>
                <a:lnTo>
                  <a:pt x="283361" y="556683"/>
                </a:lnTo>
                <a:lnTo>
                  <a:pt x="283983" y="582718"/>
                </a:lnTo>
                <a:lnTo>
                  <a:pt x="284605" y="565662"/>
                </a:lnTo>
                <a:lnTo>
                  <a:pt x="285227" y="555451"/>
                </a:lnTo>
                <a:lnTo>
                  <a:pt x="285849" y="582578"/>
                </a:lnTo>
                <a:lnTo>
                  <a:pt x="286459" y="575758"/>
                </a:lnTo>
                <a:lnTo>
                  <a:pt x="288949" y="555311"/>
                </a:lnTo>
                <a:lnTo>
                  <a:pt x="290180" y="572939"/>
                </a:lnTo>
                <a:lnTo>
                  <a:pt x="290803" y="570513"/>
                </a:lnTo>
                <a:lnTo>
                  <a:pt x="291425" y="556657"/>
                </a:lnTo>
                <a:lnTo>
                  <a:pt x="292047" y="560975"/>
                </a:lnTo>
                <a:lnTo>
                  <a:pt x="293901" y="579937"/>
                </a:lnTo>
                <a:lnTo>
                  <a:pt x="294524" y="575466"/>
                </a:lnTo>
                <a:lnTo>
                  <a:pt x="295768" y="655083"/>
                </a:lnTo>
                <a:lnTo>
                  <a:pt x="296391" y="559274"/>
                </a:lnTo>
                <a:lnTo>
                  <a:pt x="297622" y="562233"/>
                </a:lnTo>
                <a:lnTo>
                  <a:pt x="298245" y="541938"/>
                </a:lnTo>
                <a:lnTo>
                  <a:pt x="298867" y="560861"/>
                </a:lnTo>
                <a:lnTo>
                  <a:pt x="300721" y="548136"/>
                </a:lnTo>
                <a:lnTo>
                  <a:pt x="302588" y="538280"/>
                </a:lnTo>
                <a:lnTo>
                  <a:pt x="303211" y="555337"/>
                </a:lnTo>
                <a:lnTo>
                  <a:pt x="303820" y="538826"/>
                </a:lnTo>
                <a:lnTo>
                  <a:pt x="304443" y="544084"/>
                </a:lnTo>
                <a:lnTo>
                  <a:pt x="305065" y="562931"/>
                </a:lnTo>
                <a:lnTo>
                  <a:pt x="305687" y="557724"/>
                </a:lnTo>
                <a:lnTo>
                  <a:pt x="306309" y="545507"/>
                </a:lnTo>
                <a:lnTo>
                  <a:pt x="308164" y="559362"/>
                </a:lnTo>
                <a:lnTo>
                  <a:pt x="310653" y="574831"/>
                </a:lnTo>
                <a:lnTo>
                  <a:pt x="311885" y="570792"/>
                </a:lnTo>
                <a:lnTo>
                  <a:pt x="313129" y="580965"/>
                </a:lnTo>
                <a:lnTo>
                  <a:pt x="313752" y="566792"/>
                </a:lnTo>
                <a:lnTo>
                  <a:pt x="314983" y="607458"/>
                </a:lnTo>
                <a:lnTo>
                  <a:pt x="315606" y="595202"/>
                </a:lnTo>
                <a:lnTo>
                  <a:pt x="317473" y="551565"/>
                </a:lnTo>
                <a:lnTo>
                  <a:pt x="318082" y="570221"/>
                </a:lnTo>
                <a:lnTo>
                  <a:pt x="318704" y="573574"/>
                </a:lnTo>
                <a:lnTo>
                  <a:pt x="319327" y="733544"/>
                </a:lnTo>
                <a:lnTo>
                  <a:pt x="319949" y="533962"/>
                </a:lnTo>
                <a:lnTo>
                  <a:pt x="320571" y="575758"/>
                </a:lnTo>
                <a:lnTo>
                  <a:pt x="321194" y="589563"/>
                </a:lnTo>
                <a:lnTo>
                  <a:pt x="322426" y="547209"/>
                </a:lnTo>
                <a:lnTo>
                  <a:pt x="323048" y="558994"/>
                </a:lnTo>
                <a:lnTo>
                  <a:pt x="324915" y="548186"/>
                </a:lnTo>
                <a:lnTo>
                  <a:pt x="325525" y="566182"/>
                </a:lnTo>
                <a:lnTo>
                  <a:pt x="326147" y="555298"/>
                </a:lnTo>
                <a:lnTo>
                  <a:pt x="326769" y="520284"/>
                </a:lnTo>
                <a:lnTo>
                  <a:pt x="327391" y="550663"/>
                </a:lnTo>
                <a:lnTo>
                  <a:pt x="328014" y="555768"/>
                </a:lnTo>
                <a:lnTo>
                  <a:pt x="328623" y="544554"/>
                </a:lnTo>
                <a:lnTo>
                  <a:pt x="330490" y="561077"/>
                </a:lnTo>
                <a:lnTo>
                  <a:pt x="331113" y="562982"/>
                </a:lnTo>
                <a:lnTo>
                  <a:pt x="331735" y="551463"/>
                </a:lnTo>
                <a:lnTo>
                  <a:pt x="332344" y="560848"/>
                </a:lnTo>
                <a:lnTo>
                  <a:pt x="332967" y="576774"/>
                </a:lnTo>
                <a:lnTo>
                  <a:pt x="333589" y="555248"/>
                </a:lnTo>
                <a:lnTo>
                  <a:pt x="334834" y="556213"/>
                </a:lnTo>
                <a:lnTo>
                  <a:pt x="335456" y="552835"/>
                </a:lnTo>
                <a:lnTo>
                  <a:pt x="336065" y="562461"/>
                </a:lnTo>
                <a:lnTo>
                  <a:pt x="336688" y="561483"/>
                </a:lnTo>
                <a:lnTo>
                  <a:pt x="337932" y="555248"/>
                </a:lnTo>
                <a:lnTo>
                  <a:pt x="338555" y="561458"/>
                </a:lnTo>
                <a:lnTo>
                  <a:pt x="339164" y="559896"/>
                </a:lnTo>
                <a:lnTo>
                  <a:pt x="340409" y="557864"/>
                </a:lnTo>
                <a:lnTo>
                  <a:pt x="341031" y="554536"/>
                </a:lnTo>
                <a:lnTo>
                  <a:pt x="341654" y="559604"/>
                </a:lnTo>
                <a:lnTo>
                  <a:pt x="342276" y="558385"/>
                </a:lnTo>
                <a:lnTo>
                  <a:pt x="342886" y="558105"/>
                </a:lnTo>
                <a:lnTo>
                  <a:pt x="344130" y="561191"/>
                </a:lnTo>
                <a:lnTo>
                  <a:pt x="344752" y="553736"/>
                </a:lnTo>
                <a:lnTo>
                  <a:pt x="345375" y="554320"/>
                </a:lnTo>
                <a:lnTo>
                  <a:pt x="346607" y="561674"/>
                </a:lnTo>
                <a:lnTo>
                  <a:pt x="347851" y="532654"/>
                </a:lnTo>
                <a:lnTo>
                  <a:pt x="348474" y="546053"/>
                </a:lnTo>
                <a:lnTo>
                  <a:pt x="349718" y="543056"/>
                </a:lnTo>
                <a:lnTo>
                  <a:pt x="350950" y="566055"/>
                </a:lnTo>
                <a:lnTo>
                  <a:pt x="351572" y="528870"/>
                </a:lnTo>
                <a:lnTo>
                  <a:pt x="352195" y="540808"/>
                </a:lnTo>
                <a:lnTo>
                  <a:pt x="353426" y="543983"/>
                </a:lnTo>
                <a:lnTo>
                  <a:pt x="354049" y="533391"/>
                </a:lnTo>
                <a:lnTo>
                  <a:pt x="354671" y="545278"/>
                </a:lnTo>
                <a:lnTo>
                  <a:pt x="355293" y="543919"/>
                </a:lnTo>
                <a:lnTo>
                  <a:pt x="355916" y="536159"/>
                </a:lnTo>
                <a:lnTo>
                  <a:pt x="356538" y="562499"/>
                </a:lnTo>
                <a:lnTo>
                  <a:pt x="357147" y="552022"/>
                </a:lnTo>
                <a:lnTo>
                  <a:pt x="360259" y="564773"/>
                </a:lnTo>
                <a:lnTo>
                  <a:pt x="362113" y="646574"/>
                </a:lnTo>
                <a:lnTo>
                  <a:pt x="363967" y="551793"/>
                </a:lnTo>
                <a:lnTo>
                  <a:pt x="364590" y="551222"/>
                </a:lnTo>
                <a:lnTo>
                  <a:pt x="365212" y="563045"/>
                </a:lnTo>
                <a:lnTo>
                  <a:pt x="365834" y="550485"/>
                </a:lnTo>
                <a:lnTo>
                  <a:pt x="366457" y="554562"/>
                </a:lnTo>
                <a:lnTo>
                  <a:pt x="367079" y="556327"/>
                </a:lnTo>
                <a:lnTo>
                  <a:pt x="367689" y="555413"/>
                </a:lnTo>
                <a:lnTo>
                  <a:pt x="368933" y="537290"/>
                </a:lnTo>
                <a:lnTo>
                  <a:pt x="369555" y="562106"/>
                </a:lnTo>
                <a:lnTo>
                  <a:pt x="370178" y="550117"/>
                </a:lnTo>
                <a:lnTo>
                  <a:pt x="370800" y="530546"/>
                </a:lnTo>
                <a:lnTo>
                  <a:pt x="372032" y="561331"/>
                </a:lnTo>
                <a:lnTo>
                  <a:pt x="372654" y="556035"/>
                </a:lnTo>
                <a:lnTo>
                  <a:pt x="374521" y="560467"/>
                </a:lnTo>
                <a:lnTo>
                  <a:pt x="375131" y="555959"/>
                </a:lnTo>
                <a:lnTo>
                  <a:pt x="375753" y="556200"/>
                </a:lnTo>
                <a:lnTo>
                  <a:pt x="376998" y="562042"/>
                </a:lnTo>
                <a:lnTo>
                  <a:pt x="377620" y="559058"/>
                </a:lnTo>
                <a:lnTo>
                  <a:pt x="378229" y="560645"/>
                </a:lnTo>
                <a:lnTo>
                  <a:pt x="378852" y="560480"/>
                </a:lnTo>
                <a:lnTo>
                  <a:pt x="379474" y="555095"/>
                </a:lnTo>
                <a:lnTo>
                  <a:pt x="380096" y="563681"/>
                </a:lnTo>
                <a:lnTo>
                  <a:pt x="380719" y="561267"/>
                </a:lnTo>
                <a:lnTo>
                  <a:pt x="383196" y="559566"/>
                </a:lnTo>
                <a:lnTo>
                  <a:pt x="385062" y="559832"/>
                </a:lnTo>
                <a:lnTo>
                  <a:pt x="386917" y="556606"/>
                </a:lnTo>
                <a:lnTo>
                  <a:pt x="388784" y="556289"/>
                </a:lnTo>
                <a:lnTo>
                  <a:pt x="390015" y="558639"/>
                </a:lnTo>
                <a:lnTo>
                  <a:pt x="391260" y="549621"/>
                </a:lnTo>
                <a:lnTo>
                  <a:pt x="393114" y="562550"/>
                </a:lnTo>
                <a:lnTo>
                  <a:pt x="393736" y="555616"/>
                </a:lnTo>
                <a:lnTo>
                  <a:pt x="394359" y="555844"/>
                </a:lnTo>
                <a:lnTo>
                  <a:pt x="394981" y="558245"/>
                </a:lnTo>
                <a:lnTo>
                  <a:pt x="395603" y="550434"/>
                </a:lnTo>
                <a:lnTo>
                  <a:pt x="396213" y="557699"/>
                </a:lnTo>
                <a:lnTo>
                  <a:pt x="398080" y="559883"/>
                </a:lnTo>
                <a:lnTo>
                  <a:pt x="398702" y="560404"/>
                </a:lnTo>
                <a:lnTo>
                  <a:pt x="399324" y="558029"/>
                </a:lnTo>
                <a:lnTo>
                  <a:pt x="399934" y="559629"/>
                </a:lnTo>
                <a:lnTo>
                  <a:pt x="401178" y="566373"/>
                </a:lnTo>
                <a:lnTo>
                  <a:pt x="402423" y="559489"/>
                </a:lnTo>
                <a:lnTo>
                  <a:pt x="403033" y="563655"/>
                </a:lnTo>
                <a:lnTo>
                  <a:pt x="403655" y="618202"/>
                </a:lnTo>
                <a:lnTo>
                  <a:pt x="404277" y="593005"/>
                </a:lnTo>
                <a:lnTo>
                  <a:pt x="404900" y="528438"/>
                </a:lnTo>
                <a:lnTo>
                  <a:pt x="405522" y="557051"/>
                </a:lnTo>
                <a:lnTo>
                  <a:pt x="406754" y="555235"/>
                </a:lnTo>
                <a:lnTo>
                  <a:pt x="407376" y="549393"/>
                </a:lnTo>
                <a:lnTo>
                  <a:pt x="407999" y="563274"/>
                </a:lnTo>
                <a:lnTo>
                  <a:pt x="408621" y="551730"/>
                </a:lnTo>
                <a:lnTo>
                  <a:pt x="409865" y="562080"/>
                </a:lnTo>
                <a:lnTo>
                  <a:pt x="410475" y="556708"/>
                </a:lnTo>
                <a:lnTo>
                  <a:pt x="413574" y="560429"/>
                </a:lnTo>
                <a:lnTo>
                  <a:pt x="415441" y="556213"/>
                </a:lnTo>
                <a:lnTo>
                  <a:pt x="416685" y="560493"/>
                </a:lnTo>
                <a:lnTo>
                  <a:pt x="417917" y="559553"/>
                </a:lnTo>
                <a:lnTo>
                  <a:pt x="419784" y="556695"/>
                </a:lnTo>
                <a:lnTo>
                  <a:pt x="421638" y="560696"/>
                </a:lnTo>
                <a:lnTo>
                  <a:pt x="422261" y="559667"/>
                </a:lnTo>
                <a:lnTo>
                  <a:pt x="422883" y="556657"/>
                </a:lnTo>
                <a:lnTo>
                  <a:pt x="423505" y="557356"/>
                </a:lnTo>
                <a:lnTo>
                  <a:pt x="424737" y="561636"/>
                </a:lnTo>
                <a:lnTo>
                  <a:pt x="425360" y="563223"/>
                </a:lnTo>
                <a:lnTo>
                  <a:pt x="425982" y="561395"/>
                </a:lnTo>
                <a:lnTo>
                  <a:pt x="427836" y="559362"/>
                </a:lnTo>
                <a:lnTo>
                  <a:pt x="428458" y="562283"/>
                </a:lnTo>
                <a:lnTo>
                  <a:pt x="429703" y="561991"/>
                </a:lnTo>
                <a:lnTo>
                  <a:pt x="431557" y="559185"/>
                </a:lnTo>
                <a:lnTo>
                  <a:pt x="433424" y="562322"/>
                </a:lnTo>
                <a:lnTo>
                  <a:pt x="434046" y="561014"/>
                </a:lnTo>
                <a:lnTo>
                  <a:pt x="435278" y="559756"/>
                </a:lnTo>
                <a:lnTo>
                  <a:pt x="436523" y="565928"/>
                </a:lnTo>
                <a:lnTo>
                  <a:pt x="437767" y="562169"/>
                </a:lnTo>
                <a:lnTo>
                  <a:pt x="438999" y="560480"/>
                </a:lnTo>
                <a:lnTo>
                  <a:pt x="440244" y="564824"/>
                </a:lnTo>
                <a:lnTo>
                  <a:pt x="441488" y="558562"/>
                </a:lnTo>
                <a:lnTo>
                  <a:pt x="442098" y="563642"/>
                </a:lnTo>
                <a:lnTo>
                  <a:pt x="442720" y="562195"/>
                </a:lnTo>
                <a:lnTo>
                  <a:pt x="443342" y="558372"/>
                </a:lnTo>
                <a:lnTo>
                  <a:pt x="444587" y="574984"/>
                </a:lnTo>
                <a:lnTo>
                  <a:pt x="445210" y="566043"/>
                </a:lnTo>
                <a:lnTo>
                  <a:pt x="445819" y="566703"/>
                </a:lnTo>
                <a:lnTo>
                  <a:pt x="447064" y="561064"/>
                </a:lnTo>
                <a:lnTo>
                  <a:pt x="447686" y="567846"/>
                </a:lnTo>
                <a:lnTo>
                  <a:pt x="448308" y="636084"/>
                </a:lnTo>
                <a:lnTo>
                  <a:pt x="448930" y="555603"/>
                </a:lnTo>
                <a:lnTo>
                  <a:pt x="450163" y="560734"/>
                </a:lnTo>
                <a:lnTo>
                  <a:pt x="450785" y="548313"/>
                </a:lnTo>
                <a:lnTo>
                  <a:pt x="451407" y="561966"/>
                </a:lnTo>
                <a:lnTo>
                  <a:pt x="452029" y="558829"/>
                </a:lnTo>
                <a:lnTo>
                  <a:pt x="453883" y="553470"/>
                </a:lnTo>
                <a:lnTo>
                  <a:pt x="454506" y="551514"/>
                </a:lnTo>
                <a:lnTo>
                  <a:pt x="455128" y="552390"/>
                </a:lnTo>
                <a:lnTo>
                  <a:pt x="455751" y="554524"/>
                </a:lnTo>
                <a:lnTo>
                  <a:pt x="456360" y="554117"/>
                </a:lnTo>
                <a:lnTo>
                  <a:pt x="457605" y="541189"/>
                </a:lnTo>
                <a:lnTo>
                  <a:pt x="459471" y="562449"/>
                </a:lnTo>
                <a:lnTo>
                  <a:pt x="460704" y="553901"/>
                </a:lnTo>
                <a:lnTo>
                  <a:pt x="461948" y="560518"/>
                </a:lnTo>
                <a:lnTo>
                  <a:pt x="462570" y="557153"/>
                </a:lnTo>
                <a:lnTo>
                  <a:pt x="463180" y="557051"/>
                </a:lnTo>
                <a:lnTo>
                  <a:pt x="463802" y="559108"/>
                </a:lnTo>
                <a:lnTo>
                  <a:pt x="464425" y="554981"/>
                </a:lnTo>
                <a:lnTo>
                  <a:pt x="465047" y="560213"/>
                </a:lnTo>
                <a:lnTo>
                  <a:pt x="465669" y="559007"/>
                </a:lnTo>
                <a:lnTo>
                  <a:pt x="466292" y="556543"/>
                </a:lnTo>
                <a:lnTo>
                  <a:pt x="467524" y="557254"/>
                </a:lnTo>
                <a:lnTo>
                  <a:pt x="468146" y="560252"/>
                </a:lnTo>
                <a:lnTo>
                  <a:pt x="469391" y="559375"/>
                </a:lnTo>
                <a:lnTo>
                  <a:pt x="470013" y="557242"/>
                </a:lnTo>
                <a:lnTo>
                  <a:pt x="470622" y="558359"/>
                </a:lnTo>
                <a:lnTo>
                  <a:pt x="471867" y="558677"/>
                </a:lnTo>
                <a:lnTo>
                  <a:pt x="473734" y="563198"/>
                </a:lnTo>
                <a:lnTo>
                  <a:pt x="475588" y="558600"/>
                </a:lnTo>
                <a:lnTo>
                  <a:pt x="476833" y="563922"/>
                </a:lnTo>
                <a:lnTo>
                  <a:pt x="477442" y="558435"/>
                </a:lnTo>
                <a:lnTo>
                  <a:pt x="479309" y="568278"/>
                </a:lnTo>
                <a:lnTo>
                  <a:pt x="481164" y="560429"/>
                </a:lnTo>
                <a:lnTo>
                  <a:pt x="481786" y="562791"/>
                </a:lnTo>
                <a:lnTo>
                  <a:pt x="482408" y="561382"/>
                </a:lnTo>
                <a:lnTo>
                  <a:pt x="483030" y="560975"/>
                </a:lnTo>
                <a:lnTo>
                  <a:pt x="483652" y="562766"/>
                </a:lnTo>
                <a:lnTo>
                  <a:pt x="484275" y="561229"/>
                </a:lnTo>
                <a:lnTo>
                  <a:pt x="487374" y="558435"/>
                </a:lnTo>
                <a:lnTo>
                  <a:pt x="489850" y="563769"/>
                </a:lnTo>
                <a:lnTo>
                  <a:pt x="490472" y="561166"/>
                </a:lnTo>
                <a:lnTo>
                  <a:pt x="491704" y="561407"/>
                </a:lnTo>
                <a:lnTo>
                  <a:pt x="493571" y="563769"/>
                </a:lnTo>
                <a:lnTo>
                  <a:pt x="494193" y="563427"/>
                </a:lnTo>
                <a:lnTo>
                  <a:pt x="494816" y="563452"/>
                </a:lnTo>
                <a:lnTo>
                  <a:pt x="496047" y="573460"/>
                </a:lnTo>
                <a:lnTo>
                  <a:pt x="496670" y="570462"/>
                </a:lnTo>
                <a:lnTo>
                  <a:pt x="497292" y="573079"/>
                </a:lnTo>
                <a:lnTo>
                  <a:pt x="498537" y="560594"/>
                </a:lnTo>
                <a:lnTo>
                  <a:pt x="499147" y="563325"/>
                </a:lnTo>
                <a:lnTo>
                  <a:pt x="499769" y="563807"/>
                </a:lnTo>
                <a:lnTo>
                  <a:pt x="501013" y="569091"/>
                </a:lnTo>
                <a:lnTo>
                  <a:pt x="501635" y="560785"/>
                </a:lnTo>
                <a:lnTo>
                  <a:pt x="502245" y="564315"/>
                </a:lnTo>
                <a:lnTo>
                  <a:pt x="503490" y="567402"/>
                </a:lnTo>
                <a:lnTo>
                  <a:pt x="504112" y="565433"/>
                </a:lnTo>
                <a:lnTo>
                  <a:pt x="504735" y="565116"/>
                </a:lnTo>
                <a:lnTo>
                  <a:pt x="505357" y="557254"/>
                </a:lnTo>
                <a:lnTo>
                  <a:pt x="505966" y="563744"/>
                </a:lnTo>
                <a:lnTo>
                  <a:pt x="507833" y="567427"/>
                </a:lnTo>
                <a:lnTo>
                  <a:pt x="510310" y="560124"/>
                </a:lnTo>
                <a:lnTo>
                  <a:pt x="511555" y="559566"/>
                </a:lnTo>
                <a:lnTo>
                  <a:pt x="512177" y="560404"/>
                </a:lnTo>
                <a:lnTo>
                  <a:pt x="512786" y="559261"/>
                </a:lnTo>
                <a:lnTo>
                  <a:pt x="513409" y="558080"/>
                </a:lnTo>
                <a:lnTo>
                  <a:pt x="514031" y="559388"/>
                </a:lnTo>
                <a:lnTo>
                  <a:pt x="514653" y="560226"/>
                </a:lnTo>
                <a:lnTo>
                  <a:pt x="515276" y="557623"/>
                </a:lnTo>
                <a:lnTo>
                  <a:pt x="515898" y="560480"/>
                </a:lnTo>
                <a:lnTo>
                  <a:pt x="516507" y="560671"/>
                </a:lnTo>
                <a:lnTo>
                  <a:pt x="518374" y="557216"/>
                </a:lnTo>
                <a:lnTo>
                  <a:pt x="518997" y="557458"/>
                </a:lnTo>
                <a:lnTo>
                  <a:pt x="519619" y="555895"/>
                </a:lnTo>
                <a:lnTo>
                  <a:pt x="520229" y="558448"/>
                </a:lnTo>
                <a:lnTo>
                  <a:pt x="520851" y="557483"/>
                </a:lnTo>
                <a:lnTo>
                  <a:pt x="522718" y="556073"/>
                </a:lnTo>
                <a:lnTo>
                  <a:pt x="525194" y="559718"/>
                </a:lnTo>
                <a:lnTo>
                  <a:pt x="526439" y="560264"/>
                </a:lnTo>
                <a:lnTo>
                  <a:pt x="527671" y="562918"/>
                </a:lnTo>
                <a:lnTo>
                  <a:pt x="528293" y="562207"/>
                </a:lnTo>
                <a:lnTo>
                  <a:pt x="529538" y="561966"/>
                </a:lnTo>
                <a:lnTo>
                  <a:pt x="531392" y="561953"/>
                </a:lnTo>
                <a:lnTo>
                  <a:pt x="532636" y="562918"/>
                </a:lnTo>
                <a:lnTo>
                  <a:pt x="533259" y="567503"/>
                </a:lnTo>
                <a:lnTo>
                  <a:pt x="534491" y="560163"/>
                </a:lnTo>
                <a:lnTo>
                  <a:pt x="535113" y="567249"/>
                </a:lnTo>
                <a:lnTo>
                  <a:pt x="535735" y="563592"/>
                </a:lnTo>
                <a:lnTo>
                  <a:pt x="536358" y="564493"/>
                </a:lnTo>
                <a:lnTo>
                  <a:pt x="537590" y="561610"/>
                </a:lnTo>
                <a:lnTo>
                  <a:pt x="538212" y="562664"/>
                </a:lnTo>
                <a:lnTo>
                  <a:pt x="541311" y="559998"/>
                </a:lnTo>
                <a:lnTo>
                  <a:pt x="549375" y="559591"/>
                </a:lnTo>
                <a:lnTo>
                  <a:pt x="551242" y="557369"/>
                </a:lnTo>
                <a:lnTo>
                  <a:pt x="552474" y="558474"/>
                </a:lnTo>
                <a:lnTo>
                  <a:pt x="553096" y="557051"/>
                </a:lnTo>
                <a:lnTo>
                  <a:pt x="553719" y="559464"/>
                </a:lnTo>
                <a:lnTo>
                  <a:pt x="554341" y="554740"/>
                </a:lnTo>
                <a:lnTo>
                  <a:pt x="554963" y="557330"/>
                </a:lnTo>
                <a:lnTo>
                  <a:pt x="555573" y="560810"/>
                </a:lnTo>
                <a:lnTo>
                  <a:pt x="556195" y="558613"/>
                </a:lnTo>
                <a:lnTo>
                  <a:pt x="558062" y="558588"/>
                </a:lnTo>
                <a:lnTo>
                  <a:pt x="558684" y="556010"/>
                </a:lnTo>
                <a:lnTo>
                  <a:pt x="559294" y="558156"/>
                </a:lnTo>
                <a:lnTo>
                  <a:pt x="561161" y="569472"/>
                </a:lnTo>
                <a:lnTo>
                  <a:pt x="561783" y="624577"/>
                </a:lnTo>
                <a:lnTo>
                  <a:pt x="562393" y="561737"/>
                </a:lnTo>
                <a:lnTo>
                  <a:pt x="563015" y="571135"/>
                </a:lnTo>
                <a:lnTo>
                  <a:pt x="563637" y="582883"/>
                </a:lnTo>
                <a:lnTo>
                  <a:pt x="564260" y="550218"/>
                </a:lnTo>
                <a:lnTo>
                  <a:pt x="565504" y="555578"/>
                </a:lnTo>
                <a:lnTo>
                  <a:pt x="566114" y="563922"/>
                </a:lnTo>
                <a:lnTo>
                  <a:pt x="566736" y="551882"/>
                </a:lnTo>
                <a:lnTo>
                  <a:pt x="567981" y="553762"/>
                </a:lnTo>
                <a:lnTo>
                  <a:pt x="569835" y="546142"/>
                </a:lnTo>
                <a:lnTo>
                  <a:pt x="570457" y="556619"/>
                </a:lnTo>
                <a:lnTo>
                  <a:pt x="571079" y="551615"/>
                </a:lnTo>
                <a:lnTo>
                  <a:pt x="571702" y="543411"/>
                </a:lnTo>
                <a:lnTo>
                  <a:pt x="573556" y="559401"/>
                </a:lnTo>
                <a:lnTo>
                  <a:pt x="575423" y="550904"/>
                </a:lnTo>
                <a:lnTo>
                  <a:pt x="576655" y="559807"/>
                </a:lnTo>
                <a:lnTo>
                  <a:pt x="577277" y="559477"/>
                </a:lnTo>
                <a:lnTo>
                  <a:pt x="577899" y="556467"/>
                </a:lnTo>
                <a:lnTo>
                  <a:pt x="578522" y="557737"/>
                </a:lnTo>
                <a:lnTo>
                  <a:pt x="580376" y="560747"/>
                </a:lnTo>
                <a:lnTo>
                  <a:pt x="582243" y="562042"/>
                </a:lnTo>
                <a:lnTo>
                  <a:pt x="582865" y="560721"/>
                </a:lnTo>
                <a:lnTo>
                  <a:pt x="583487" y="565890"/>
                </a:lnTo>
                <a:lnTo>
                  <a:pt x="584097" y="564290"/>
                </a:lnTo>
                <a:lnTo>
                  <a:pt x="584719" y="561991"/>
                </a:lnTo>
                <a:lnTo>
                  <a:pt x="585342" y="562207"/>
                </a:lnTo>
                <a:lnTo>
                  <a:pt x="585964" y="564773"/>
                </a:lnTo>
                <a:lnTo>
                  <a:pt x="586586" y="562182"/>
                </a:lnTo>
                <a:lnTo>
                  <a:pt x="587196" y="563287"/>
                </a:lnTo>
                <a:lnTo>
                  <a:pt x="587818" y="558308"/>
                </a:lnTo>
                <a:lnTo>
                  <a:pt x="588440" y="564049"/>
                </a:lnTo>
                <a:lnTo>
                  <a:pt x="589063" y="561204"/>
                </a:lnTo>
                <a:lnTo>
                  <a:pt x="590917" y="559883"/>
                </a:lnTo>
                <a:lnTo>
                  <a:pt x="593406" y="561941"/>
                </a:lnTo>
                <a:lnTo>
                  <a:pt x="594028" y="562931"/>
                </a:lnTo>
                <a:lnTo>
                  <a:pt x="594638" y="562461"/>
                </a:lnTo>
                <a:lnTo>
                  <a:pt x="595260" y="560848"/>
                </a:lnTo>
                <a:lnTo>
                  <a:pt x="595883" y="563236"/>
                </a:lnTo>
                <a:lnTo>
                  <a:pt x="596505" y="561750"/>
                </a:lnTo>
                <a:lnTo>
                  <a:pt x="599604" y="559985"/>
                </a:lnTo>
                <a:lnTo>
                  <a:pt x="600848" y="559896"/>
                </a:lnTo>
                <a:lnTo>
                  <a:pt x="603325" y="558931"/>
                </a:lnTo>
                <a:lnTo>
                  <a:pt x="605179" y="560086"/>
                </a:lnTo>
                <a:lnTo>
                  <a:pt x="607668" y="559134"/>
                </a:lnTo>
                <a:lnTo>
                  <a:pt x="608900" y="559261"/>
                </a:lnTo>
                <a:lnTo>
                  <a:pt x="610767" y="556111"/>
                </a:lnTo>
                <a:lnTo>
                  <a:pt x="611389" y="559578"/>
                </a:lnTo>
                <a:lnTo>
                  <a:pt x="612621" y="558867"/>
                </a:lnTo>
                <a:lnTo>
                  <a:pt x="613243" y="559693"/>
                </a:lnTo>
                <a:lnTo>
                  <a:pt x="615110" y="557000"/>
                </a:lnTo>
                <a:lnTo>
                  <a:pt x="616965" y="559718"/>
                </a:lnTo>
                <a:lnTo>
                  <a:pt x="617587" y="557775"/>
                </a:lnTo>
                <a:lnTo>
                  <a:pt x="618209" y="559007"/>
                </a:lnTo>
                <a:lnTo>
                  <a:pt x="619441" y="559286"/>
                </a:lnTo>
                <a:lnTo>
                  <a:pt x="620686" y="559591"/>
                </a:lnTo>
                <a:lnTo>
                  <a:pt x="621930" y="557839"/>
                </a:lnTo>
                <a:lnTo>
                  <a:pt x="622552" y="558474"/>
                </a:lnTo>
                <a:lnTo>
                  <a:pt x="626883" y="558753"/>
                </a:lnTo>
                <a:lnTo>
                  <a:pt x="629373" y="559489"/>
                </a:lnTo>
                <a:lnTo>
                  <a:pt x="631227" y="555679"/>
                </a:lnTo>
                <a:lnTo>
                  <a:pt x="631849" y="557648"/>
                </a:lnTo>
                <a:lnTo>
                  <a:pt x="632471" y="560480"/>
                </a:lnTo>
                <a:lnTo>
                  <a:pt x="633094" y="558905"/>
                </a:lnTo>
                <a:lnTo>
                  <a:pt x="633703" y="557483"/>
                </a:lnTo>
                <a:lnTo>
                  <a:pt x="634325" y="558524"/>
                </a:lnTo>
                <a:lnTo>
                  <a:pt x="641146" y="560721"/>
                </a:lnTo>
                <a:lnTo>
                  <a:pt x="641768" y="562779"/>
                </a:lnTo>
                <a:lnTo>
                  <a:pt x="642390" y="560455"/>
                </a:lnTo>
                <a:lnTo>
                  <a:pt x="643013" y="558981"/>
                </a:lnTo>
                <a:lnTo>
                  <a:pt x="643635" y="560658"/>
                </a:lnTo>
                <a:lnTo>
                  <a:pt x="646734" y="559794"/>
                </a:lnTo>
                <a:lnTo>
                  <a:pt x="647965" y="559185"/>
                </a:lnTo>
                <a:lnTo>
                  <a:pt x="648588" y="561953"/>
                </a:lnTo>
                <a:lnTo>
                  <a:pt x="649210" y="559807"/>
                </a:lnTo>
                <a:lnTo>
                  <a:pt x="650455" y="559223"/>
                </a:lnTo>
                <a:lnTo>
                  <a:pt x="651064" y="556479"/>
                </a:lnTo>
                <a:lnTo>
                  <a:pt x="652309" y="559642"/>
                </a:lnTo>
                <a:lnTo>
                  <a:pt x="654176" y="558156"/>
                </a:lnTo>
                <a:lnTo>
                  <a:pt x="654785" y="558512"/>
                </a:lnTo>
                <a:lnTo>
                  <a:pt x="655408" y="556657"/>
                </a:lnTo>
                <a:lnTo>
                  <a:pt x="656030" y="556924"/>
                </a:lnTo>
                <a:lnTo>
                  <a:pt x="656652" y="557940"/>
                </a:lnTo>
                <a:lnTo>
                  <a:pt x="657274" y="557496"/>
                </a:lnTo>
                <a:lnTo>
                  <a:pt x="657897" y="555045"/>
                </a:lnTo>
                <a:lnTo>
                  <a:pt x="658506" y="555679"/>
                </a:lnTo>
                <a:lnTo>
                  <a:pt x="659129" y="559655"/>
                </a:lnTo>
                <a:lnTo>
                  <a:pt x="659751" y="553559"/>
                </a:lnTo>
                <a:lnTo>
                  <a:pt x="660373" y="558550"/>
                </a:lnTo>
                <a:lnTo>
                  <a:pt x="660996" y="559718"/>
                </a:lnTo>
                <a:lnTo>
                  <a:pt x="662228" y="554206"/>
                </a:lnTo>
                <a:lnTo>
                  <a:pt x="664094" y="558981"/>
                </a:lnTo>
                <a:lnTo>
                  <a:pt x="666571" y="556251"/>
                </a:lnTo>
                <a:lnTo>
                  <a:pt x="668438" y="559108"/>
                </a:lnTo>
                <a:lnTo>
                  <a:pt x="669047" y="559248"/>
                </a:lnTo>
                <a:lnTo>
                  <a:pt x="670914" y="558143"/>
                </a:lnTo>
                <a:lnTo>
                  <a:pt x="672768" y="559807"/>
                </a:lnTo>
                <a:lnTo>
                  <a:pt x="674635" y="559896"/>
                </a:lnTo>
                <a:lnTo>
                  <a:pt x="682078" y="563096"/>
                </a:lnTo>
                <a:lnTo>
                  <a:pt x="682700" y="560645"/>
                </a:lnTo>
                <a:lnTo>
                  <a:pt x="683310" y="563427"/>
                </a:lnTo>
                <a:lnTo>
                  <a:pt x="683932" y="561598"/>
                </a:lnTo>
                <a:lnTo>
                  <a:pt x="685799" y="563896"/>
                </a:lnTo>
                <a:lnTo>
                  <a:pt x="686408" y="562398"/>
                </a:lnTo>
                <a:lnTo>
                  <a:pt x="688275" y="560848"/>
                </a:lnTo>
                <a:lnTo>
                  <a:pt x="688898" y="562042"/>
                </a:lnTo>
                <a:lnTo>
                  <a:pt x="689520" y="566335"/>
                </a:lnTo>
                <a:lnTo>
                  <a:pt x="690129" y="561471"/>
                </a:lnTo>
                <a:lnTo>
                  <a:pt x="690752" y="563134"/>
                </a:lnTo>
                <a:lnTo>
                  <a:pt x="691374" y="563071"/>
                </a:lnTo>
                <a:lnTo>
                  <a:pt x="691996" y="564785"/>
                </a:lnTo>
                <a:lnTo>
                  <a:pt x="692619" y="562804"/>
                </a:lnTo>
                <a:lnTo>
                  <a:pt x="694473" y="560074"/>
                </a:lnTo>
                <a:lnTo>
                  <a:pt x="701293" y="555781"/>
                </a:lnTo>
                <a:lnTo>
                  <a:pt x="701915" y="557915"/>
                </a:lnTo>
                <a:lnTo>
                  <a:pt x="702537" y="552225"/>
                </a:lnTo>
                <a:lnTo>
                  <a:pt x="703782" y="553266"/>
                </a:lnTo>
                <a:lnTo>
                  <a:pt x="704392" y="552225"/>
                </a:lnTo>
                <a:lnTo>
                  <a:pt x="705014" y="553317"/>
                </a:lnTo>
                <a:lnTo>
                  <a:pt x="707503" y="561242"/>
                </a:lnTo>
                <a:lnTo>
                  <a:pt x="708113" y="557496"/>
                </a:lnTo>
                <a:lnTo>
                  <a:pt x="708735" y="558232"/>
                </a:lnTo>
                <a:lnTo>
                  <a:pt x="709357" y="559312"/>
                </a:lnTo>
                <a:lnTo>
                  <a:pt x="709980" y="557432"/>
                </a:lnTo>
                <a:lnTo>
                  <a:pt x="710602" y="558677"/>
                </a:lnTo>
                <a:lnTo>
                  <a:pt x="713078" y="561026"/>
                </a:lnTo>
                <a:lnTo>
                  <a:pt x="713701" y="560531"/>
                </a:lnTo>
                <a:lnTo>
                  <a:pt x="714323" y="560137"/>
                </a:lnTo>
                <a:lnTo>
                  <a:pt x="714933" y="561191"/>
                </a:lnTo>
                <a:lnTo>
                  <a:pt x="719898" y="560848"/>
                </a:lnTo>
                <a:lnTo>
                  <a:pt x="720521" y="563846"/>
                </a:lnTo>
                <a:lnTo>
                  <a:pt x="721143" y="563515"/>
                </a:lnTo>
                <a:lnTo>
                  <a:pt x="722997" y="561318"/>
                </a:lnTo>
                <a:lnTo>
                  <a:pt x="724242" y="561090"/>
                </a:lnTo>
                <a:lnTo>
                  <a:pt x="724864" y="566271"/>
                </a:lnTo>
                <a:lnTo>
                  <a:pt x="725474" y="560531"/>
                </a:lnTo>
                <a:lnTo>
                  <a:pt x="726718" y="561090"/>
                </a:lnTo>
                <a:lnTo>
                  <a:pt x="727341" y="566627"/>
                </a:lnTo>
                <a:lnTo>
                  <a:pt x="727963" y="561445"/>
                </a:lnTo>
                <a:lnTo>
                  <a:pt x="731062" y="560925"/>
                </a:lnTo>
                <a:lnTo>
                  <a:pt x="731684" y="560734"/>
                </a:lnTo>
                <a:lnTo>
                  <a:pt x="732306" y="563528"/>
                </a:lnTo>
                <a:lnTo>
                  <a:pt x="734160" y="558372"/>
                </a:lnTo>
                <a:lnTo>
                  <a:pt x="736015" y="559274"/>
                </a:lnTo>
                <a:lnTo>
                  <a:pt x="737881" y="558702"/>
                </a:lnTo>
                <a:lnTo>
                  <a:pt x="738504" y="555743"/>
                </a:lnTo>
                <a:lnTo>
                  <a:pt x="739126" y="558537"/>
                </a:lnTo>
                <a:lnTo>
                  <a:pt x="741603" y="552466"/>
                </a:lnTo>
                <a:lnTo>
                  <a:pt x="744702" y="559134"/>
                </a:lnTo>
                <a:lnTo>
                  <a:pt x="746569" y="559070"/>
                </a:lnTo>
                <a:lnTo>
                  <a:pt x="759586" y="561458"/>
                </a:lnTo>
                <a:lnTo>
                  <a:pt x="761440" y="566246"/>
                </a:lnTo>
                <a:lnTo>
                  <a:pt x="762062" y="561661"/>
                </a:lnTo>
                <a:lnTo>
                  <a:pt x="762685" y="562982"/>
                </a:lnTo>
                <a:lnTo>
                  <a:pt x="763929" y="566030"/>
                </a:lnTo>
                <a:lnTo>
                  <a:pt x="765783" y="562588"/>
                </a:lnTo>
                <a:lnTo>
                  <a:pt x="767650" y="559642"/>
                </a:lnTo>
                <a:lnTo>
                  <a:pt x="768260" y="560429"/>
                </a:lnTo>
                <a:lnTo>
                  <a:pt x="771371" y="562944"/>
                </a:lnTo>
                <a:lnTo>
                  <a:pt x="772603" y="560671"/>
                </a:lnTo>
                <a:lnTo>
                  <a:pt x="773226" y="561750"/>
                </a:lnTo>
                <a:lnTo>
                  <a:pt x="773848" y="561242"/>
                </a:lnTo>
                <a:lnTo>
                  <a:pt x="774470" y="559515"/>
                </a:lnTo>
                <a:lnTo>
                  <a:pt x="775702" y="560163"/>
                </a:lnTo>
                <a:lnTo>
                  <a:pt x="778191" y="559286"/>
                </a:lnTo>
                <a:lnTo>
                  <a:pt x="778801" y="557508"/>
                </a:lnTo>
                <a:lnTo>
                  <a:pt x="779423" y="557826"/>
                </a:lnTo>
                <a:lnTo>
                  <a:pt x="781290" y="558855"/>
                </a:lnTo>
                <a:lnTo>
                  <a:pt x="781912" y="555692"/>
                </a:lnTo>
                <a:lnTo>
                  <a:pt x="782522" y="556975"/>
                </a:lnTo>
                <a:lnTo>
                  <a:pt x="785011" y="559985"/>
                </a:lnTo>
                <a:lnTo>
                  <a:pt x="785621" y="560798"/>
                </a:lnTo>
                <a:lnTo>
                  <a:pt x="786243" y="560086"/>
                </a:lnTo>
                <a:lnTo>
                  <a:pt x="786865" y="559718"/>
                </a:lnTo>
                <a:lnTo>
                  <a:pt x="788732" y="564506"/>
                </a:lnTo>
                <a:lnTo>
                  <a:pt x="789964" y="561090"/>
                </a:lnTo>
                <a:lnTo>
                  <a:pt x="790587" y="564163"/>
                </a:lnTo>
                <a:lnTo>
                  <a:pt x="791831" y="563249"/>
                </a:lnTo>
                <a:lnTo>
                  <a:pt x="793685" y="561471"/>
                </a:lnTo>
                <a:lnTo>
                  <a:pt x="794308" y="560975"/>
                </a:lnTo>
                <a:lnTo>
                  <a:pt x="794930" y="562550"/>
                </a:lnTo>
                <a:lnTo>
                  <a:pt x="795552" y="562118"/>
                </a:lnTo>
                <a:lnTo>
                  <a:pt x="798651" y="558664"/>
                </a:lnTo>
                <a:lnTo>
                  <a:pt x="800505" y="558702"/>
                </a:lnTo>
                <a:lnTo>
                  <a:pt x="802372" y="554168"/>
                </a:lnTo>
                <a:lnTo>
                  <a:pt x="802995" y="554676"/>
                </a:lnTo>
                <a:lnTo>
                  <a:pt x="803604" y="561014"/>
                </a:lnTo>
                <a:lnTo>
                  <a:pt x="805471" y="551641"/>
                </a:lnTo>
                <a:lnTo>
                  <a:pt x="807948" y="558943"/>
                </a:lnTo>
                <a:lnTo>
                  <a:pt x="809192" y="557165"/>
                </a:lnTo>
                <a:lnTo>
                  <a:pt x="811669" y="560607"/>
                </a:lnTo>
                <a:lnTo>
                  <a:pt x="812291" y="560264"/>
                </a:lnTo>
                <a:lnTo>
                  <a:pt x="812913" y="561496"/>
                </a:lnTo>
                <a:lnTo>
                  <a:pt x="813536" y="562893"/>
                </a:lnTo>
                <a:lnTo>
                  <a:pt x="815390" y="558156"/>
                </a:lnTo>
                <a:lnTo>
                  <a:pt x="816012" y="564887"/>
                </a:lnTo>
                <a:lnTo>
                  <a:pt x="816634" y="562487"/>
                </a:lnTo>
                <a:lnTo>
                  <a:pt x="817866" y="561928"/>
                </a:lnTo>
                <a:lnTo>
                  <a:pt x="819111" y="563706"/>
                </a:lnTo>
                <a:lnTo>
                  <a:pt x="819733" y="563338"/>
                </a:lnTo>
                <a:lnTo>
                  <a:pt x="822832" y="560925"/>
                </a:lnTo>
                <a:lnTo>
                  <a:pt x="823454" y="562918"/>
                </a:lnTo>
                <a:lnTo>
                  <a:pt x="824077" y="561471"/>
                </a:lnTo>
                <a:lnTo>
                  <a:pt x="824686" y="561699"/>
                </a:lnTo>
                <a:lnTo>
                  <a:pt x="826553" y="560137"/>
                </a:lnTo>
                <a:lnTo>
                  <a:pt x="834618" y="559350"/>
                </a:lnTo>
                <a:lnTo>
                  <a:pt x="843914" y="560467"/>
                </a:lnTo>
                <a:lnTo>
                  <a:pt x="847013" y="555311"/>
                </a:lnTo>
                <a:lnTo>
                  <a:pt x="847635" y="559020"/>
                </a:lnTo>
                <a:lnTo>
                  <a:pt x="848257" y="557432"/>
                </a:lnTo>
                <a:lnTo>
                  <a:pt x="848880" y="557877"/>
                </a:lnTo>
                <a:lnTo>
                  <a:pt x="849489" y="555006"/>
                </a:lnTo>
                <a:lnTo>
                  <a:pt x="850112" y="555210"/>
                </a:lnTo>
                <a:lnTo>
                  <a:pt x="851356" y="558258"/>
                </a:lnTo>
                <a:lnTo>
                  <a:pt x="851979" y="555349"/>
                </a:lnTo>
                <a:lnTo>
                  <a:pt x="853210" y="555959"/>
                </a:lnTo>
                <a:lnTo>
                  <a:pt x="856932" y="561471"/>
                </a:lnTo>
                <a:lnTo>
                  <a:pt x="858798" y="564557"/>
                </a:lnTo>
                <a:lnTo>
                  <a:pt x="860653" y="561420"/>
                </a:lnTo>
                <a:lnTo>
                  <a:pt x="861275" y="568367"/>
                </a:lnTo>
                <a:lnTo>
                  <a:pt x="861897" y="561496"/>
                </a:lnTo>
                <a:lnTo>
                  <a:pt x="862520" y="557089"/>
                </a:lnTo>
                <a:lnTo>
                  <a:pt x="864374" y="566741"/>
                </a:lnTo>
                <a:lnTo>
                  <a:pt x="864996" y="566843"/>
                </a:lnTo>
                <a:lnTo>
                  <a:pt x="866863" y="561001"/>
                </a:lnTo>
                <a:lnTo>
                  <a:pt x="868717" y="562144"/>
                </a:lnTo>
                <a:lnTo>
                  <a:pt x="870584" y="559959"/>
                </a:lnTo>
                <a:lnTo>
                  <a:pt x="874915" y="556010"/>
                </a:lnTo>
                <a:lnTo>
                  <a:pt x="875537" y="558664"/>
                </a:lnTo>
                <a:lnTo>
                  <a:pt x="876159" y="555971"/>
                </a:lnTo>
                <a:lnTo>
                  <a:pt x="876782" y="555019"/>
                </a:lnTo>
                <a:lnTo>
                  <a:pt x="878014" y="558258"/>
                </a:lnTo>
                <a:lnTo>
                  <a:pt x="878636" y="557877"/>
                </a:lnTo>
                <a:lnTo>
                  <a:pt x="879258" y="558220"/>
                </a:lnTo>
                <a:lnTo>
                  <a:pt x="879880" y="554410"/>
                </a:lnTo>
                <a:lnTo>
                  <a:pt x="880503" y="555019"/>
                </a:lnTo>
                <a:lnTo>
                  <a:pt x="881125" y="556797"/>
                </a:lnTo>
                <a:lnTo>
                  <a:pt x="881735" y="554562"/>
                </a:lnTo>
                <a:lnTo>
                  <a:pt x="882357" y="555298"/>
                </a:lnTo>
                <a:lnTo>
                  <a:pt x="884224" y="559070"/>
                </a:lnTo>
                <a:lnTo>
                  <a:pt x="884833" y="556568"/>
                </a:lnTo>
                <a:lnTo>
                  <a:pt x="885456" y="558766"/>
                </a:lnTo>
                <a:lnTo>
                  <a:pt x="886078" y="558054"/>
                </a:lnTo>
                <a:lnTo>
                  <a:pt x="886700" y="559489"/>
                </a:lnTo>
                <a:lnTo>
                  <a:pt x="887323" y="562017"/>
                </a:lnTo>
                <a:lnTo>
                  <a:pt x="887945" y="561102"/>
                </a:lnTo>
                <a:lnTo>
                  <a:pt x="888555" y="560493"/>
                </a:lnTo>
                <a:lnTo>
                  <a:pt x="889799" y="564481"/>
                </a:lnTo>
                <a:lnTo>
                  <a:pt x="890421" y="563731"/>
                </a:lnTo>
                <a:lnTo>
                  <a:pt x="892276" y="559261"/>
                </a:lnTo>
                <a:lnTo>
                  <a:pt x="893520" y="564735"/>
                </a:lnTo>
                <a:lnTo>
                  <a:pt x="895387" y="560556"/>
                </a:lnTo>
                <a:lnTo>
                  <a:pt x="895997" y="563007"/>
                </a:lnTo>
                <a:lnTo>
                  <a:pt x="896619" y="561369"/>
                </a:lnTo>
                <a:lnTo>
                  <a:pt x="900340" y="557623"/>
                </a:lnTo>
                <a:lnTo>
                  <a:pt x="902207" y="557635"/>
                </a:lnTo>
                <a:lnTo>
                  <a:pt x="902817" y="555565"/>
                </a:lnTo>
                <a:lnTo>
                  <a:pt x="903439" y="560124"/>
                </a:lnTo>
                <a:lnTo>
                  <a:pt x="904061" y="557483"/>
                </a:lnTo>
                <a:lnTo>
                  <a:pt x="905928" y="557864"/>
                </a:lnTo>
                <a:lnTo>
                  <a:pt x="907160" y="556403"/>
                </a:lnTo>
                <a:lnTo>
                  <a:pt x="907782" y="560023"/>
                </a:lnTo>
                <a:lnTo>
                  <a:pt x="909027" y="558981"/>
                </a:lnTo>
                <a:lnTo>
                  <a:pt x="909637" y="557432"/>
                </a:lnTo>
                <a:lnTo>
                  <a:pt x="910259" y="558753"/>
                </a:lnTo>
                <a:lnTo>
                  <a:pt x="919568" y="560607"/>
                </a:lnTo>
                <a:lnTo>
                  <a:pt x="922045" y="556772"/>
                </a:lnTo>
                <a:lnTo>
                  <a:pt x="922667" y="557267"/>
                </a:lnTo>
                <a:lnTo>
                  <a:pt x="924521" y="559185"/>
                </a:lnTo>
                <a:lnTo>
                  <a:pt x="926388" y="557737"/>
                </a:lnTo>
                <a:lnTo>
                  <a:pt x="928864" y="561763"/>
                </a:lnTo>
                <a:lnTo>
                  <a:pt x="930731" y="562753"/>
                </a:lnTo>
                <a:lnTo>
                  <a:pt x="931341" y="564138"/>
                </a:lnTo>
                <a:lnTo>
                  <a:pt x="931963" y="560810"/>
                </a:lnTo>
                <a:lnTo>
                  <a:pt x="932586" y="564227"/>
                </a:lnTo>
                <a:lnTo>
                  <a:pt x="933830" y="562372"/>
                </a:lnTo>
                <a:lnTo>
                  <a:pt x="934440" y="562944"/>
                </a:lnTo>
                <a:lnTo>
                  <a:pt x="935684" y="561395"/>
                </a:lnTo>
                <a:lnTo>
                  <a:pt x="936307" y="561026"/>
                </a:lnTo>
                <a:lnTo>
                  <a:pt x="938161" y="563871"/>
                </a:lnTo>
                <a:lnTo>
                  <a:pt x="938783" y="564074"/>
                </a:lnTo>
                <a:lnTo>
                  <a:pt x="940028" y="562131"/>
                </a:lnTo>
                <a:lnTo>
                  <a:pt x="940650" y="563198"/>
                </a:lnTo>
                <a:lnTo>
                  <a:pt x="941272" y="563896"/>
                </a:lnTo>
                <a:lnTo>
                  <a:pt x="942504" y="559337"/>
                </a:lnTo>
                <a:lnTo>
                  <a:pt x="943127" y="559782"/>
                </a:lnTo>
                <a:lnTo>
                  <a:pt x="945603" y="559121"/>
                </a:lnTo>
                <a:lnTo>
                  <a:pt x="946225" y="560188"/>
                </a:lnTo>
                <a:lnTo>
                  <a:pt x="946848" y="557953"/>
                </a:lnTo>
                <a:lnTo>
                  <a:pt x="947470" y="559502"/>
                </a:lnTo>
                <a:lnTo>
                  <a:pt x="948702" y="559629"/>
                </a:lnTo>
                <a:lnTo>
                  <a:pt x="949324" y="557280"/>
                </a:lnTo>
                <a:lnTo>
                  <a:pt x="949947" y="559350"/>
                </a:lnTo>
                <a:lnTo>
                  <a:pt x="956766" y="560264"/>
                </a:lnTo>
                <a:lnTo>
                  <a:pt x="958011" y="559998"/>
                </a:lnTo>
                <a:lnTo>
                  <a:pt x="958633" y="561890"/>
                </a:lnTo>
                <a:lnTo>
                  <a:pt x="959243" y="560036"/>
                </a:lnTo>
                <a:lnTo>
                  <a:pt x="959865" y="559388"/>
                </a:lnTo>
                <a:lnTo>
                  <a:pt x="960488" y="561941"/>
                </a:lnTo>
                <a:lnTo>
                  <a:pt x="961110" y="559718"/>
                </a:lnTo>
                <a:lnTo>
                  <a:pt x="962354" y="556835"/>
                </a:lnTo>
                <a:lnTo>
                  <a:pt x="963586" y="558727"/>
                </a:lnTo>
                <a:lnTo>
                  <a:pt x="964209" y="558943"/>
                </a:lnTo>
                <a:lnTo>
                  <a:pt x="964831" y="556772"/>
                </a:lnTo>
                <a:lnTo>
                  <a:pt x="965453" y="559362"/>
                </a:lnTo>
                <a:lnTo>
                  <a:pt x="966076" y="557038"/>
                </a:lnTo>
                <a:lnTo>
                  <a:pt x="968552" y="559451"/>
                </a:lnTo>
                <a:lnTo>
                  <a:pt x="971651" y="559921"/>
                </a:lnTo>
                <a:lnTo>
                  <a:pt x="972273" y="561433"/>
                </a:lnTo>
                <a:lnTo>
                  <a:pt x="972895" y="559159"/>
                </a:lnTo>
                <a:lnTo>
                  <a:pt x="974127" y="559566"/>
                </a:lnTo>
                <a:lnTo>
                  <a:pt x="974750" y="561179"/>
                </a:lnTo>
                <a:lnTo>
                  <a:pt x="975372" y="560099"/>
                </a:lnTo>
                <a:lnTo>
                  <a:pt x="975994" y="560175"/>
                </a:lnTo>
                <a:lnTo>
                  <a:pt x="977848" y="563160"/>
                </a:lnTo>
                <a:lnTo>
                  <a:pt x="978471" y="560074"/>
                </a:lnTo>
                <a:lnTo>
                  <a:pt x="979093" y="560848"/>
                </a:lnTo>
                <a:lnTo>
                  <a:pt x="980338" y="563134"/>
                </a:lnTo>
                <a:lnTo>
                  <a:pt x="980947" y="560544"/>
                </a:lnTo>
                <a:lnTo>
                  <a:pt x="981570" y="561610"/>
                </a:lnTo>
                <a:lnTo>
                  <a:pt x="982192" y="563007"/>
                </a:lnTo>
                <a:lnTo>
                  <a:pt x="982814" y="561255"/>
                </a:lnTo>
                <a:lnTo>
                  <a:pt x="983436" y="560455"/>
                </a:lnTo>
                <a:lnTo>
                  <a:pt x="984046" y="567148"/>
                </a:lnTo>
                <a:lnTo>
                  <a:pt x="984668" y="562944"/>
                </a:lnTo>
                <a:lnTo>
                  <a:pt x="986535" y="560696"/>
                </a:lnTo>
                <a:lnTo>
                  <a:pt x="987158" y="560429"/>
                </a:lnTo>
                <a:lnTo>
                  <a:pt x="987767" y="562461"/>
                </a:lnTo>
                <a:lnTo>
                  <a:pt x="989012" y="561852"/>
                </a:lnTo>
                <a:lnTo>
                  <a:pt x="989634" y="561928"/>
                </a:lnTo>
                <a:lnTo>
                  <a:pt x="991488" y="558905"/>
                </a:lnTo>
                <a:lnTo>
                  <a:pt x="993355" y="559680"/>
                </a:lnTo>
                <a:lnTo>
                  <a:pt x="993977" y="558943"/>
                </a:lnTo>
                <a:lnTo>
                  <a:pt x="994600" y="560099"/>
                </a:lnTo>
                <a:lnTo>
                  <a:pt x="997699" y="560226"/>
                </a:lnTo>
                <a:lnTo>
                  <a:pt x="1000175" y="562931"/>
                </a:lnTo>
                <a:lnTo>
                  <a:pt x="1000797" y="562093"/>
                </a:lnTo>
                <a:lnTo>
                  <a:pt x="1001420" y="564709"/>
                </a:lnTo>
                <a:lnTo>
                  <a:pt x="1002029" y="561293"/>
                </a:lnTo>
                <a:lnTo>
                  <a:pt x="1002652" y="562957"/>
                </a:lnTo>
                <a:lnTo>
                  <a:pt x="1005141" y="563655"/>
                </a:lnTo>
                <a:lnTo>
                  <a:pt x="1006373" y="560048"/>
                </a:lnTo>
                <a:lnTo>
                  <a:pt x="1006995" y="560531"/>
                </a:lnTo>
                <a:lnTo>
                  <a:pt x="1007617" y="560137"/>
                </a:lnTo>
                <a:lnTo>
                  <a:pt x="1008240" y="563769"/>
                </a:lnTo>
                <a:lnTo>
                  <a:pt x="1008849" y="562614"/>
                </a:lnTo>
                <a:lnTo>
                  <a:pt x="1011338" y="559743"/>
                </a:lnTo>
                <a:lnTo>
                  <a:pt x="1011961" y="561153"/>
                </a:lnTo>
                <a:lnTo>
                  <a:pt x="1012570" y="559540"/>
                </a:lnTo>
                <a:lnTo>
                  <a:pt x="1015682" y="558207"/>
                </a:lnTo>
                <a:lnTo>
                  <a:pt x="1016291" y="559312"/>
                </a:lnTo>
                <a:lnTo>
                  <a:pt x="1016914" y="557013"/>
                </a:lnTo>
                <a:lnTo>
                  <a:pt x="1017536" y="559451"/>
                </a:lnTo>
                <a:lnTo>
                  <a:pt x="1018158" y="558677"/>
                </a:lnTo>
                <a:lnTo>
                  <a:pt x="1018781" y="555413"/>
                </a:lnTo>
                <a:lnTo>
                  <a:pt x="1020635" y="558740"/>
                </a:lnTo>
                <a:lnTo>
                  <a:pt x="1021257" y="560671"/>
                </a:lnTo>
                <a:lnTo>
                  <a:pt x="1021879" y="558474"/>
                </a:lnTo>
                <a:lnTo>
                  <a:pt x="1022502" y="557089"/>
                </a:lnTo>
                <a:lnTo>
                  <a:pt x="1024978" y="561699"/>
                </a:lnTo>
                <a:lnTo>
                  <a:pt x="1026223" y="560061"/>
                </a:lnTo>
                <a:lnTo>
                  <a:pt x="1028077" y="561966"/>
                </a:lnTo>
                <a:lnTo>
                  <a:pt x="1028699" y="562195"/>
                </a:lnTo>
                <a:lnTo>
                  <a:pt x="1029944" y="566474"/>
                </a:lnTo>
                <a:lnTo>
                  <a:pt x="1030554" y="564074"/>
                </a:lnTo>
                <a:lnTo>
                  <a:pt x="1031798" y="563084"/>
                </a:lnTo>
                <a:lnTo>
                  <a:pt x="1033043" y="566411"/>
                </a:lnTo>
                <a:lnTo>
                  <a:pt x="1033652" y="565370"/>
                </a:lnTo>
                <a:lnTo>
                  <a:pt x="1034897" y="564519"/>
                </a:lnTo>
                <a:lnTo>
                  <a:pt x="1035519" y="561217"/>
                </a:lnTo>
                <a:lnTo>
                  <a:pt x="1036142" y="569319"/>
                </a:lnTo>
                <a:lnTo>
                  <a:pt x="1036764" y="563312"/>
                </a:lnTo>
                <a:lnTo>
                  <a:pt x="1037996" y="565344"/>
                </a:lnTo>
                <a:lnTo>
                  <a:pt x="1038618" y="560378"/>
                </a:lnTo>
                <a:lnTo>
                  <a:pt x="1039240" y="569103"/>
                </a:lnTo>
                <a:lnTo>
                  <a:pt x="1039863" y="560874"/>
                </a:lnTo>
                <a:lnTo>
                  <a:pt x="1040485" y="563439"/>
                </a:lnTo>
                <a:lnTo>
                  <a:pt x="1042339" y="558880"/>
                </a:lnTo>
                <a:lnTo>
                  <a:pt x="1044816" y="559629"/>
                </a:lnTo>
                <a:lnTo>
                  <a:pt x="1055357" y="562030"/>
                </a:lnTo>
                <a:lnTo>
                  <a:pt x="1055979" y="560556"/>
                </a:lnTo>
                <a:lnTo>
                  <a:pt x="1056601" y="563757"/>
                </a:lnTo>
                <a:lnTo>
                  <a:pt x="1057224" y="560899"/>
                </a:lnTo>
                <a:lnTo>
                  <a:pt x="1057846" y="560290"/>
                </a:lnTo>
                <a:lnTo>
                  <a:pt x="1058456" y="561026"/>
                </a:lnTo>
                <a:lnTo>
                  <a:pt x="1059700" y="563020"/>
                </a:lnTo>
                <a:lnTo>
                  <a:pt x="1060945" y="559375"/>
                </a:lnTo>
                <a:lnTo>
                  <a:pt x="1061567" y="560378"/>
                </a:lnTo>
                <a:lnTo>
                  <a:pt x="1062177" y="560239"/>
                </a:lnTo>
                <a:lnTo>
                  <a:pt x="1062799" y="562423"/>
                </a:lnTo>
                <a:lnTo>
                  <a:pt x="1063421" y="559947"/>
                </a:lnTo>
                <a:lnTo>
                  <a:pt x="1065288" y="560086"/>
                </a:lnTo>
                <a:lnTo>
                  <a:pt x="1067765" y="558524"/>
                </a:lnTo>
                <a:lnTo>
                  <a:pt x="1068387" y="559375"/>
                </a:lnTo>
                <a:lnTo>
                  <a:pt x="1070241" y="558131"/>
                </a:lnTo>
                <a:lnTo>
                  <a:pt x="1070863" y="555489"/>
                </a:lnTo>
                <a:lnTo>
                  <a:pt x="1071486" y="558816"/>
                </a:lnTo>
                <a:lnTo>
                  <a:pt x="1072108" y="555286"/>
                </a:lnTo>
                <a:lnTo>
                  <a:pt x="1073962" y="558740"/>
                </a:lnTo>
                <a:lnTo>
                  <a:pt x="1075829" y="557419"/>
                </a:lnTo>
                <a:lnTo>
                  <a:pt x="1076439" y="557165"/>
                </a:lnTo>
                <a:lnTo>
                  <a:pt x="1077683" y="558893"/>
                </a:lnTo>
                <a:lnTo>
                  <a:pt x="1078928" y="553863"/>
                </a:lnTo>
                <a:lnTo>
                  <a:pt x="1079550" y="556975"/>
                </a:lnTo>
                <a:lnTo>
                  <a:pt x="1080160" y="557203"/>
                </a:lnTo>
                <a:lnTo>
                  <a:pt x="1080782" y="560594"/>
                </a:lnTo>
                <a:lnTo>
                  <a:pt x="1081404" y="558969"/>
                </a:lnTo>
                <a:lnTo>
                  <a:pt x="1082027" y="554181"/>
                </a:lnTo>
                <a:lnTo>
                  <a:pt x="1082649" y="559045"/>
                </a:lnTo>
                <a:lnTo>
                  <a:pt x="1083259" y="555806"/>
                </a:lnTo>
                <a:lnTo>
                  <a:pt x="1083881" y="559312"/>
                </a:lnTo>
                <a:lnTo>
                  <a:pt x="1084503" y="555451"/>
                </a:lnTo>
                <a:lnTo>
                  <a:pt x="1085126" y="556060"/>
                </a:lnTo>
                <a:lnTo>
                  <a:pt x="1085748" y="559159"/>
                </a:lnTo>
                <a:lnTo>
                  <a:pt x="1086370" y="558753"/>
                </a:lnTo>
                <a:lnTo>
                  <a:pt x="1087602" y="554994"/>
                </a:lnTo>
                <a:lnTo>
                  <a:pt x="1088847" y="558689"/>
                </a:lnTo>
                <a:lnTo>
                  <a:pt x="1089469" y="552250"/>
                </a:lnTo>
                <a:lnTo>
                  <a:pt x="1090091" y="556695"/>
                </a:lnTo>
                <a:lnTo>
                  <a:pt x="1090701" y="555654"/>
                </a:lnTo>
                <a:lnTo>
                  <a:pt x="1091323" y="561801"/>
                </a:lnTo>
                <a:lnTo>
                  <a:pt x="1091945" y="557407"/>
                </a:lnTo>
                <a:lnTo>
                  <a:pt x="1093812" y="557394"/>
                </a:lnTo>
                <a:lnTo>
                  <a:pt x="1094422" y="553101"/>
                </a:lnTo>
                <a:lnTo>
                  <a:pt x="1095044" y="557572"/>
                </a:lnTo>
                <a:lnTo>
                  <a:pt x="1096289" y="559528"/>
                </a:lnTo>
                <a:lnTo>
                  <a:pt x="1096911" y="555717"/>
                </a:lnTo>
                <a:lnTo>
                  <a:pt x="1097521" y="559032"/>
                </a:lnTo>
                <a:lnTo>
                  <a:pt x="1098143" y="557978"/>
                </a:lnTo>
                <a:lnTo>
                  <a:pt x="1098765" y="558969"/>
                </a:lnTo>
                <a:lnTo>
                  <a:pt x="1100010" y="559782"/>
                </a:lnTo>
                <a:lnTo>
                  <a:pt x="1102487" y="560785"/>
                </a:lnTo>
                <a:lnTo>
                  <a:pt x="1103109" y="559858"/>
                </a:lnTo>
                <a:lnTo>
                  <a:pt x="1104963" y="566703"/>
                </a:lnTo>
                <a:lnTo>
                  <a:pt x="1106830" y="560569"/>
                </a:lnTo>
                <a:lnTo>
                  <a:pt x="1108684" y="563020"/>
                </a:lnTo>
                <a:lnTo>
                  <a:pt x="1109306" y="560455"/>
                </a:lnTo>
                <a:lnTo>
                  <a:pt x="1109929" y="566284"/>
                </a:lnTo>
                <a:lnTo>
                  <a:pt x="1110551" y="560302"/>
                </a:lnTo>
                <a:lnTo>
                  <a:pt x="1111783" y="561852"/>
                </a:lnTo>
                <a:lnTo>
                  <a:pt x="1112405" y="560353"/>
                </a:lnTo>
                <a:lnTo>
                  <a:pt x="1113028" y="561217"/>
                </a:lnTo>
                <a:lnTo>
                  <a:pt x="1113650" y="562296"/>
                </a:lnTo>
                <a:lnTo>
                  <a:pt x="1115504" y="559896"/>
                </a:lnTo>
                <a:lnTo>
                  <a:pt x="1123569" y="559617"/>
                </a:lnTo>
                <a:lnTo>
                  <a:pt x="1125435" y="559959"/>
                </a:lnTo>
                <a:lnTo>
                  <a:pt x="1128534" y="559858"/>
                </a:lnTo>
                <a:lnTo>
                  <a:pt x="1129157" y="561344"/>
                </a:lnTo>
                <a:lnTo>
                  <a:pt x="1129766" y="559731"/>
                </a:lnTo>
                <a:lnTo>
                  <a:pt x="1131011" y="558067"/>
                </a:lnTo>
                <a:lnTo>
                  <a:pt x="1132255" y="561953"/>
                </a:lnTo>
                <a:lnTo>
                  <a:pt x="1132865" y="559540"/>
                </a:lnTo>
                <a:lnTo>
                  <a:pt x="1137208" y="556238"/>
                </a:lnTo>
                <a:lnTo>
                  <a:pt x="1137831" y="559020"/>
                </a:lnTo>
                <a:lnTo>
                  <a:pt x="1138453" y="558512"/>
                </a:lnTo>
                <a:lnTo>
                  <a:pt x="1139075" y="556530"/>
                </a:lnTo>
                <a:lnTo>
                  <a:pt x="1140307" y="559185"/>
                </a:lnTo>
                <a:lnTo>
                  <a:pt x="1140929" y="555375"/>
                </a:lnTo>
                <a:lnTo>
                  <a:pt x="1141552" y="556022"/>
                </a:lnTo>
                <a:lnTo>
                  <a:pt x="1142174" y="557089"/>
                </a:lnTo>
                <a:lnTo>
                  <a:pt x="1142796" y="556645"/>
                </a:lnTo>
                <a:lnTo>
                  <a:pt x="1143419" y="555641"/>
                </a:lnTo>
                <a:lnTo>
                  <a:pt x="1144651" y="559489"/>
                </a:lnTo>
                <a:lnTo>
                  <a:pt x="1145273" y="557826"/>
                </a:lnTo>
                <a:lnTo>
                  <a:pt x="1147749" y="560912"/>
                </a:lnTo>
                <a:lnTo>
                  <a:pt x="1150848" y="560582"/>
                </a:lnTo>
                <a:lnTo>
                  <a:pt x="1154569" y="561395"/>
                </a:lnTo>
                <a:lnTo>
                  <a:pt x="1155192" y="564722"/>
                </a:lnTo>
                <a:lnTo>
                  <a:pt x="1156436" y="559705"/>
                </a:lnTo>
                <a:lnTo>
                  <a:pt x="1157059" y="560328"/>
                </a:lnTo>
                <a:lnTo>
                  <a:pt x="1162012" y="557203"/>
                </a:lnTo>
                <a:lnTo>
                  <a:pt x="1162634" y="560556"/>
                </a:lnTo>
                <a:lnTo>
                  <a:pt x="1163256" y="555476"/>
                </a:lnTo>
                <a:lnTo>
                  <a:pt x="1163878" y="557724"/>
                </a:lnTo>
                <a:lnTo>
                  <a:pt x="1164501" y="558677"/>
                </a:lnTo>
                <a:lnTo>
                  <a:pt x="1165733" y="552225"/>
                </a:lnTo>
                <a:lnTo>
                  <a:pt x="1166355" y="558359"/>
                </a:lnTo>
                <a:lnTo>
                  <a:pt x="1166977" y="553889"/>
                </a:lnTo>
                <a:lnTo>
                  <a:pt x="1168831" y="558969"/>
                </a:lnTo>
                <a:lnTo>
                  <a:pt x="1169454" y="558232"/>
                </a:lnTo>
                <a:lnTo>
                  <a:pt x="1170076" y="556543"/>
                </a:lnTo>
                <a:lnTo>
                  <a:pt x="1171321" y="559210"/>
                </a:lnTo>
                <a:lnTo>
                  <a:pt x="1171930" y="558918"/>
                </a:lnTo>
                <a:lnTo>
                  <a:pt x="1173797" y="560074"/>
                </a:lnTo>
                <a:lnTo>
                  <a:pt x="1174419" y="559197"/>
                </a:lnTo>
                <a:lnTo>
                  <a:pt x="1175042" y="559743"/>
                </a:lnTo>
                <a:lnTo>
                  <a:pt x="1177518" y="562271"/>
                </a:lnTo>
                <a:lnTo>
                  <a:pt x="1178141" y="560124"/>
                </a:lnTo>
                <a:lnTo>
                  <a:pt x="1185583" y="557965"/>
                </a:lnTo>
                <a:lnTo>
                  <a:pt x="1186192" y="555286"/>
                </a:lnTo>
                <a:lnTo>
                  <a:pt x="1186815" y="556975"/>
                </a:lnTo>
                <a:lnTo>
                  <a:pt x="1188059" y="559464"/>
                </a:lnTo>
                <a:lnTo>
                  <a:pt x="1188682" y="558054"/>
                </a:lnTo>
                <a:lnTo>
                  <a:pt x="1189304" y="557991"/>
                </a:lnTo>
                <a:lnTo>
                  <a:pt x="1189913" y="559375"/>
                </a:lnTo>
                <a:lnTo>
                  <a:pt x="1191158" y="554828"/>
                </a:lnTo>
                <a:lnTo>
                  <a:pt x="1192403" y="560213"/>
                </a:lnTo>
                <a:lnTo>
                  <a:pt x="1193025" y="557648"/>
                </a:lnTo>
                <a:lnTo>
                  <a:pt x="1193635" y="559845"/>
                </a:lnTo>
                <a:lnTo>
                  <a:pt x="1194257" y="559604"/>
                </a:lnTo>
                <a:lnTo>
                  <a:pt x="1194879" y="560963"/>
                </a:lnTo>
                <a:lnTo>
                  <a:pt x="1195502" y="560480"/>
                </a:lnTo>
                <a:lnTo>
                  <a:pt x="1196733" y="558346"/>
                </a:lnTo>
                <a:lnTo>
                  <a:pt x="1197356" y="561775"/>
                </a:lnTo>
                <a:lnTo>
                  <a:pt x="1198600" y="560709"/>
                </a:lnTo>
                <a:lnTo>
                  <a:pt x="1200455" y="567249"/>
                </a:lnTo>
                <a:lnTo>
                  <a:pt x="1202944" y="560810"/>
                </a:lnTo>
                <a:lnTo>
                  <a:pt x="1204798" y="565598"/>
                </a:lnTo>
                <a:lnTo>
                  <a:pt x="1206043" y="559439"/>
                </a:lnTo>
                <a:lnTo>
                  <a:pt x="1206665" y="560010"/>
                </a:lnTo>
                <a:lnTo>
                  <a:pt x="1207274" y="561737"/>
                </a:lnTo>
                <a:lnTo>
                  <a:pt x="1207897" y="560239"/>
                </a:lnTo>
                <a:lnTo>
                  <a:pt x="1208519" y="554155"/>
                </a:lnTo>
                <a:lnTo>
                  <a:pt x="1209764" y="562347"/>
                </a:lnTo>
                <a:lnTo>
                  <a:pt x="1210386" y="559388"/>
                </a:lnTo>
                <a:lnTo>
                  <a:pt x="1211618" y="560467"/>
                </a:lnTo>
                <a:lnTo>
                  <a:pt x="1212240" y="559909"/>
                </a:lnTo>
                <a:lnTo>
                  <a:pt x="1214717" y="558727"/>
                </a:lnTo>
                <a:lnTo>
                  <a:pt x="1215339" y="555756"/>
                </a:lnTo>
                <a:lnTo>
                  <a:pt x="1215961" y="557800"/>
                </a:lnTo>
                <a:lnTo>
                  <a:pt x="1217828" y="560734"/>
                </a:lnTo>
                <a:lnTo>
                  <a:pt x="1218438" y="558016"/>
                </a:lnTo>
                <a:lnTo>
                  <a:pt x="1219060" y="558727"/>
                </a:lnTo>
                <a:lnTo>
                  <a:pt x="1221537" y="563465"/>
                </a:lnTo>
                <a:lnTo>
                  <a:pt x="1222159" y="562550"/>
                </a:lnTo>
                <a:lnTo>
                  <a:pt x="1223403" y="560277"/>
                </a:lnTo>
                <a:lnTo>
                  <a:pt x="1224026" y="562296"/>
                </a:lnTo>
                <a:lnTo>
                  <a:pt x="1224648" y="561725"/>
                </a:lnTo>
                <a:lnTo>
                  <a:pt x="1225258" y="555997"/>
                </a:lnTo>
                <a:lnTo>
                  <a:pt x="1227125" y="565230"/>
                </a:lnTo>
                <a:lnTo>
                  <a:pt x="1227747" y="565065"/>
                </a:lnTo>
                <a:lnTo>
                  <a:pt x="1228369" y="562703"/>
                </a:lnTo>
                <a:lnTo>
                  <a:pt x="1229601" y="563465"/>
                </a:lnTo>
                <a:lnTo>
                  <a:pt x="1230846" y="561471"/>
                </a:lnTo>
                <a:lnTo>
                  <a:pt x="1233322" y="542205"/>
                </a:lnTo>
                <a:lnTo>
                  <a:pt x="1233944" y="560074"/>
                </a:lnTo>
                <a:lnTo>
                  <a:pt x="1235189" y="557267"/>
                </a:lnTo>
                <a:lnTo>
                  <a:pt x="1236421" y="544719"/>
                </a:lnTo>
                <a:lnTo>
                  <a:pt x="1237666" y="555997"/>
                </a:lnTo>
                <a:lnTo>
                  <a:pt x="1238288" y="550638"/>
                </a:lnTo>
                <a:lnTo>
                  <a:pt x="1239520" y="552974"/>
                </a:lnTo>
                <a:lnTo>
                  <a:pt x="1241387" y="560010"/>
                </a:lnTo>
                <a:lnTo>
                  <a:pt x="1242009" y="558766"/>
                </a:lnTo>
                <a:lnTo>
                  <a:pt x="1245108" y="569395"/>
                </a:lnTo>
                <a:lnTo>
                  <a:pt x="1246352" y="558943"/>
                </a:lnTo>
                <a:lnTo>
                  <a:pt x="1246975" y="565598"/>
                </a:lnTo>
                <a:lnTo>
                  <a:pt x="1247584" y="563236"/>
                </a:lnTo>
                <a:lnTo>
                  <a:pt x="1248829" y="572024"/>
                </a:lnTo>
                <a:lnTo>
                  <a:pt x="1249451" y="563566"/>
                </a:lnTo>
                <a:lnTo>
                  <a:pt x="1250074" y="568989"/>
                </a:lnTo>
                <a:lnTo>
                  <a:pt x="1250683" y="570272"/>
                </a:lnTo>
                <a:lnTo>
                  <a:pt x="1251928" y="562055"/>
                </a:lnTo>
                <a:lnTo>
                  <a:pt x="1252550" y="564239"/>
                </a:lnTo>
                <a:lnTo>
                  <a:pt x="1253172" y="572190"/>
                </a:lnTo>
                <a:lnTo>
                  <a:pt x="1253795" y="566589"/>
                </a:lnTo>
                <a:lnTo>
                  <a:pt x="1255649" y="560899"/>
                </a:lnTo>
                <a:lnTo>
                  <a:pt x="1256271" y="565281"/>
                </a:lnTo>
                <a:lnTo>
                  <a:pt x="1256893" y="562131"/>
                </a:lnTo>
                <a:lnTo>
                  <a:pt x="1258748" y="559591"/>
                </a:lnTo>
                <a:lnTo>
                  <a:pt x="1259370" y="563350"/>
                </a:lnTo>
                <a:lnTo>
                  <a:pt x="1259992" y="559096"/>
                </a:lnTo>
                <a:lnTo>
                  <a:pt x="1260615" y="563198"/>
                </a:lnTo>
                <a:lnTo>
                  <a:pt x="1261237" y="562169"/>
                </a:lnTo>
                <a:lnTo>
                  <a:pt x="1261846" y="555362"/>
                </a:lnTo>
                <a:lnTo>
                  <a:pt x="1263091" y="555959"/>
                </a:lnTo>
                <a:lnTo>
                  <a:pt x="1264336" y="562753"/>
                </a:lnTo>
                <a:lnTo>
                  <a:pt x="1264945" y="546688"/>
                </a:lnTo>
                <a:lnTo>
                  <a:pt x="1265568" y="558753"/>
                </a:lnTo>
                <a:lnTo>
                  <a:pt x="1266812" y="555883"/>
                </a:lnTo>
                <a:lnTo>
                  <a:pt x="1267434" y="557394"/>
                </a:lnTo>
                <a:lnTo>
                  <a:pt x="1268666" y="560582"/>
                </a:lnTo>
                <a:lnTo>
                  <a:pt x="1269289" y="558588"/>
                </a:lnTo>
                <a:lnTo>
                  <a:pt x="1269911" y="559705"/>
                </a:lnTo>
                <a:lnTo>
                  <a:pt x="1270533" y="562614"/>
                </a:lnTo>
                <a:lnTo>
                  <a:pt x="1271156" y="555971"/>
                </a:lnTo>
                <a:lnTo>
                  <a:pt x="1271778" y="560366"/>
                </a:lnTo>
                <a:lnTo>
                  <a:pt x="1272387" y="563122"/>
                </a:lnTo>
                <a:lnTo>
                  <a:pt x="1273010" y="554460"/>
                </a:lnTo>
                <a:lnTo>
                  <a:pt x="1273632" y="561293"/>
                </a:lnTo>
                <a:lnTo>
                  <a:pt x="1274254" y="560226"/>
                </a:lnTo>
                <a:lnTo>
                  <a:pt x="1274877" y="560633"/>
                </a:lnTo>
                <a:lnTo>
                  <a:pt x="1277975" y="562893"/>
                </a:lnTo>
                <a:lnTo>
                  <a:pt x="1278598" y="555870"/>
                </a:lnTo>
                <a:lnTo>
                  <a:pt x="1279830" y="556022"/>
                </a:lnTo>
                <a:lnTo>
                  <a:pt x="1281074" y="559197"/>
                </a:lnTo>
                <a:lnTo>
                  <a:pt x="1281697" y="558537"/>
                </a:lnTo>
                <a:lnTo>
                  <a:pt x="1284173" y="556746"/>
                </a:lnTo>
                <a:lnTo>
                  <a:pt x="1284795" y="560302"/>
                </a:lnTo>
                <a:lnTo>
                  <a:pt x="1285418" y="556924"/>
                </a:lnTo>
                <a:lnTo>
                  <a:pt x="1286040" y="557140"/>
                </a:lnTo>
                <a:lnTo>
                  <a:pt x="1287894" y="560036"/>
                </a:lnTo>
                <a:lnTo>
                  <a:pt x="1290371" y="559439"/>
                </a:lnTo>
                <a:lnTo>
                  <a:pt x="1292238" y="562461"/>
                </a:lnTo>
                <a:lnTo>
                  <a:pt x="1292860" y="559108"/>
                </a:lnTo>
                <a:lnTo>
                  <a:pt x="1293470" y="570399"/>
                </a:lnTo>
                <a:lnTo>
                  <a:pt x="1294092" y="564087"/>
                </a:lnTo>
                <a:lnTo>
                  <a:pt x="1294714" y="562093"/>
                </a:lnTo>
                <a:lnTo>
                  <a:pt x="1295336" y="565154"/>
                </a:lnTo>
                <a:lnTo>
                  <a:pt x="1297191" y="560556"/>
                </a:lnTo>
                <a:lnTo>
                  <a:pt x="1297813" y="562474"/>
                </a:lnTo>
                <a:lnTo>
                  <a:pt x="1298435" y="559401"/>
                </a:lnTo>
                <a:lnTo>
                  <a:pt x="1299058" y="559718"/>
                </a:lnTo>
                <a:lnTo>
                  <a:pt x="1300289" y="561077"/>
                </a:lnTo>
                <a:lnTo>
                  <a:pt x="1300912" y="560455"/>
                </a:lnTo>
                <a:lnTo>
                  <a:pt x="1303401" y="559388"/>
                </a:lnTo>
                <a:lnTo>
                  <a:pt x="1304011" y="560074"/>
                </a:lnTo>
                <a:lnTo>
                  <a:pt x="1304633" y="558054"/>
                </a:lnTo>
                <a:lnTo>
                  <a:pt x="1305877" y="558740"/>
                </a:lnTo>
                <a:lnTo>
                  <a:pt x="1314552" y="559896"/>
                </a:lnTo>
                <a:lnTo>
                  <a:pt x="1315174" y="558512"/>
                </a:lnTo>
                <a:lnTo>
                  <a:pt x="1315796" y="559286"/>
                </a:lnTo>
                <a:lnTo>
                  <a:pt x="1325715" y="559007"/>
                </a:lnTo>
                <a:lnTo>
                  <a:pt x="1326959" y="554981"/>
                </a:lnTo>
                <a:lnTo>
                  <a:pt x="1328204" y="558702"/>
                </a:lnTo>
                <a:lnTo>
                  <a:pt x="1328814" y="558232"/>
                </a:lnTo>
                <a:lnTo>
                  <a:pt x="1329436" y="558842"/>
                </a:lnTo>
                <a:lnTo>
                  <a:pt x="1330058" y="552708"/>
                </a:lnTo>
                <a:lnTo>
                  <a:pt x="1330681" y="563503"/>
                </a:lnTo>
                <a:lnTo>
                  <a:pt x="1331303" y="558359"/>
                </a:lnTo>
                <a:lnTo>
                  <a:pt x="1331925" y="547958"/>
                </a:lnTo>
                <a:lnTo>
                  <a:pt x="1332535" y="556073"/>
                </a:lnTo>
                <a:lnTo>
                  <a:pt x="1335024" y="547971"/>
                </a:lnTo>
                <a:lnTo>
                  <a:pt x="1335646" y="556098"/>
                </a:lnTo>
                <a:lnTo>
                  <a:pt x="1336878" y="554168"/>
                </a:lnTo>
                <a:lnTo>
                  <a:pt x="1339977" y="559540"/>
                </a:lnTo>
                <a:lnTo>
                  <a:pt x="1340599" y="557026"/>
                </a:lnTo>
                <a:lnTo>
                  <a:pt x="1343698" y="568164"/>
                </a:lnTo>
                <a:lnTo>
                  <a:pt x="1344943" y="564976"/>
                </a:lnTo>
                <a:lnTo>
                  <a:pt x="1345565" y="569980"/>
                </a:lnTo>
                <a:lnTo>
                  <a:pt x="1346187" y="565751"/>
                </a:lnTo>
                <a:lnTo>
                  <a:pt x="1347419" y="565763"/>
                </a:lnTo>
                <a:lnTo>
                  <a:pt x="1348042" y="566347"/>
                </a:lnTo>
                <a:lnTo>
                  <a:pt x="1348664" y="564938"/>
                </a:lnTo>
                <a:lnTo>
                  <a:pt x="1349286" y="569065"/>
                </a:lnTo>
                <a:lnTo>
                  <a:pt x="1349896" y="568786"/>
                </a:lnTo>
                <a:lnTo>
                  <a:pt x="1351763" y="563071"/>
                </a:lnTo>
                <a:lnTo>
                  <a:pt x="1352385" y="565560"/>
                </a:lnTo>
                <a:lnTo>
                  <a:pt x="1354239" y="560734"/>
                </a:lnTo>
                <a:lnTo>
                  <a:pt x="1355484" y="561966"/>
                </a:lnTo>
                <a:lnTo>
                  <a:pt x="1356106" y="561102"/>
                </a:lnTo>
                <a:lnTo>
                  <a:pt x="1358583" y="558753"/>
                </a:lnTo>
                <a:lnTo>
                  <a:pt x="1361059" y="559210"/>
                </a:lnTo>
                <a:lnTo>
                  <a:pt x="1364158" y="553584"/>
                </a:lnTo>
                <a:lnTo>
                  <a:pt x="1364780" y="554181"/>
                </a:lnTo>
                <a:lnTo>
                  <a:pt x="1365402" y="559350"/>
                </a:lnTo>
                <a:lnTo>
                  <a:pt x="1366025" y="555667"/>
                </a:lnTo>
                <a:lnTo>
                  <a:pt x="1366647" y="555895"/>
                </a:lnTo>
                <a:lnTo>
                  <a:pt x="1367879" y="558626"/>
                </a:lnTo>
                <a:lnTo>
                  <a:pt x="1369746" y="552377"/>
                </a:lnTo>
                <a:lnTo>
                  <a:pt x="1372222" y="559032"/>
                </a:lnTo>
                <a:lnTo>
                  <a:pt x="1374089" y="556645"/>
                </a:lnTo>
                <a:lnTo>
                  <a:pt x="1374699" y="557051"/>
                </a:lnTo>
                <a:lnTo>
                  <a:pt x="1377810" y="559489"/>
                </a:lnTo>
                <a:lnTo>
                  <a:pt x="1378420" y="557521"/>
                </a:lnTo>
                <a:lnTo>
                  <a:pt x="1379042" y="558562"/>
                </a:lnTo>
                <a:lnTo>
                  <a:pt x="1381531" y="559121"/>
                </a:lnTo>
                <a:lnTo>
                  <a:pt x="1383386" y="559032"/>
                </a:lnTo>
                <a:lnTo>
                  <a:pt x="1385253" y="560823"/>
                </a:lnTo>
                <a:lnTo>
                  <a:pt x="1385862" y="559807"/>
                </a:lnTo>
                <a:lnTo>
                  <a:pt x="1389583" y="560683"/>
                </a:lnTo>
                <a:lnTo>
                  <a:pt x="1390206" y="559921"/>
                </a:lnTo>
                <a:lnTo>
                  <a:pt x="1390828" y="560747"/>
                </a:lnTo>
                <a:lnTo>
                  <a:pt x="1392682" y="560213"/>
                </a:lnTo>
                <a:lnTo>
                  <a:pt x="1400124" y="558880"/>
                </a:lnTo>
                <a:lnTo>
                  <a:pt x="1400747" y="558918"/>
                </a:lnTo>
                <a:lnTo>
                  <a:pt x="1401369" y="556835"/>
                </a:lnTo>
                <a:lnTo>
                  <a:pt x="1401991" y="559388"/>
                </a:lnTo>
                <a:lnTo>
                  <a:pt x="1402614" y="558689"/>
                </a:lnTo>
                <a:lnTo>
                  <a:pt x="1403223" y="557407"/>
                </a:lnTo>
                <a:lnTo>
                  <a:pt x="1403845" y="558753"/>
                </a:lnTo>
                <a:lnTo>
                  <a:pt x="1405090" y="559299"/>
                </a:lnTo>
                <a:lnTo>
                  <a:pt x="1405712" y="557534"/>
                </a:lnTo>
                <a:lnTo>
                  <a:pt x="1406335" y="559197"/>
                </a:lnTo>
                <a:lnTo>
                  <a:pt x="1407567" y="559680"/>
                </a:lnTo>
                <a:lnTo>
                  <a:pt x="1409433" y="562271"/>
                </a:lnTo>
                <a:lnTo>
                  <a:pt x="1410056" y="561306"/>
                </a:lnTo>
                <a:lnTo>
                  <a:pt x="1410665" y="562118"/>
                </a:lnTo>
                <a:lnTo>
                  <a:pt x="1411288" y="561598"/>
                </a:lnTo>
                <a:lnTo>
                  <a:pt x="1411910" y="561217"/>
                </a:lnTo>
                <a:lnTo>
                  <a:pt x="1412532" y="572444"/>
                </a:lnTo>
                <a:lnTo>
                  <a:pt x="1413155" y="563160"/>
                </a:lnTo>
                <a:lnTo>
                  <a:pt x="1415631" y="566665"/>
                </a:lnTo>
                <a:lnTo>
                  <a:pt x="1417485" y="560988"/>
                </a:lnTo>
                <a:lnTo>
                  <a:pt x="1418730" y="567414"/>
                </a:lnTo>
                <a:lnTo>
                  <a:pt x="1419352" y="562753"/>
                </a:lnTo>
                <a:lnTo>
                  <a:pt x="1419974" y="565598"/>
                </a:lnTo>
                <a:lnTo>
                  <a:pt x="1421206" y="564646"/>
                </a:lnTo>
                <a:lnTo>
                  <a:pt x="1423073" y="561928"/>
                </a:lnTo>
                <a:lnTo>
                  <a:pt x="1426172" y="557978"/>
                </a:lnTo>
                <a:lnTo>
                  <a:pt x="1428649" y="559020"/>
                </a:lnTo>
                <a:lnTo>
                  <a:pt x="1429893" y="557915"/>
                </a:lnTo>
                <a:lnTo>
                  <a:pt x="1430515" y="558766"/>
                </a:lnTo>
                <a:lnTo>
                  <a:pt x="1433614" y="560277"/>
                </a:lnTo>
                <a:lnTo>
                  <a:pt x="1435468" y="559515"/>
                </a:lnTo>
                <a:lnTo>
                  <a:pt x="1437335" y="560937"/>
                </a:lnTo>
                <a:lnTo>
                  <a:pt x="1437958" y="560569"/>
                </a:lnTo>
                <a:lnTo>
                  <a:pt x="1438567" y="562309"/>
                </a:lnTo>
                <a:lnTo>
                  <a:pt x="1439812" y="561712"/>
                </a:lnTo>
                <a:lnTo>
                  <a:pt x="1441679" y="563795"/>
                </a:lnTo>
                <a:lnTo>
                  <a:pt x="1442911" y="560175"/>
                </a:lnTo>
                <a:lnTo>
                  <a:pt x="1443533" y="560429"/>
                </a:lnTo>
                <a:lnTo>
                  <a:pt x="1444778" y="563045"/>
                </a:lnTo>
                <a:lnTo>
                  <a:pt x="1445400" y="561915"/>
                </a:lnTo>
                <a:lnTo>
                  <a:pt x="1447254" y="559972"/>
                </a:lnTo>
                <a:lnTo>
                  <a:pt x="1449731" y="559769"/>
                </a:lnTo>
                <a:lnTo>
                  <a:pt x="1455941" y="558778"/>
                </a:lnTo>
                <a:lnTo>
                  <a:pt x="1457795" y="559794"/>
                </a:lnTo>
                <a:lnTo>
                  <a:pt x="1467714" y="562004"/>
                </a:lnTo>
                <a:lnTo>
                  <a:pt x="1468958" y="563884"/>
                </a:lnTo>
                <a:lnTo>
                  <a:pt x="1469581" y="560340"/>
                </a:lnTo>
                <a:lnTo>
                  <a:pt x="1470203" y="564214"/>
                </a:lnTo>
                <a:lnTo>
                  <a:pt x="1470813" y="560518"/>
                </a:lnTo>
                <a:lnTo>
                  <a:pt x="1473911" y="560188"/>
                </a:lnTo>
                <a:lnTo>
                  <a:pt x="1480122" y="559705"/>
                </a:lnTo>
                <a:lnTo>
                  <a:pt x="1483221" y="560086"/>
                </a:lnTo>
                <a:lnTo>
                  <a:pt x="1487564" y="560531"/>
                </a:lnTo>
                <a:lnTo>
                  <a:pt x="1489418" y="561179"/>
                </a:lnTo>
                <a:lnTo>
                  <a:pt x="1490663" y="560023"/>
                </a:lnTo>
                <a:lnTo>
                  <a:pt x="1491285" y="561915"/>
                </a:lnTo>
                <a:lnTo>
                  <a:pt x="1494384" y="561941"/>
                </a:lnTo>
                <a:lnTo>
                  <a:pt x="1496238" y="561318"/>
                </a:lnTo>
                <a:lnTo>
                  <a:pt x="1497483" y="562360"/>
                </a:lnTo>
                <a:lnTo>
                  <a:pt x="1498105" y="560213"/>
                </a:lnTo>
                <a:lnTo>
                  <a:pt x="1498715" y="562664"/>
                </a:lnTo>
                <a:lnTo>
                  <a:pt x="1499959" y="566106"/>
                </a:lnTo>
                <a:lnTo>
                  <a:pt x="1501204" y="564671"/>
                </a:lnTo>
                <a:lnTo>
                  <a:pt x="1502436" y="560544"/>
                </a:lnTo>
                <a:lnTo>
                  <a:pt x="1503058" y="565293"/>
                </a:lnTo>
                <a:lnTo>
                  <a:pt x="1503680" y="563109"/>
                </a:lnTo>
                <a:lnTo>
                  <a:pt x="1505547" y="563325"/>
                </a:lnTo>
                <a:lnTo>
                  <a:pt x="1507401" y="562360"/>
                </a:lnTo>
                <a:lnTo>
                  <a:pt x="1508646" y="560391"/>
                </a:lnTo>
                <a:lnTo>
                  <a:pt x="1509268" y="562550"/>
                </a:lnTo>
                <a:lnTo>
                  <a:pt x="1509878" y="560480"/>
                </a:lnTo>
                <a:lnTo>
                  <a:pt x="1512367" y="559655"/>
                </a:lnTo>
                <a:lnTo>
                  <a:pt x="1514844" y="556086"/>
                </a:lnTo>
                <a:lnTo>
                  <a:pt x="1515466" y="557991"/>
                </a:lnTo>
                <a:lnTo>
                  <a:pt x="1516088" y="557064"/>
                </a:lnTo>
                <a:lnTo>
                  <a:pt x="1516698" y="557165"/>
                </a:lnTo>
                <a:lnTo>
                  <a:pt x="1517320" y="558791"/>
                </a:lnTo>
                <a:lnTo>
                  <a:pt x="1517942" y="549431"/>
                </a:lnTo>
                <a:lnTo>
                  <a:pt x="1518565" y="556302"/>
                </a:lnTo>
                <a:lnTo>
                  <a:pt x="1519187" y="553355"/>
                </a:lnTo>
                <a:lnTo>
                  <a:pt x="1520419" y="554295"/>
                </a:lnTo>
                <a:lnTo>
                  <a:pt x="1521664" y="558727"/>
                </a:lnTo>
                <a:lnTo>
                  <a:pt x="1522286" y="556568"/>
                </a:lnTo>
                <a:lnTo>
                  <a:pt x="1522908" y="553495"/>
                </a:lnTo>
                <a:lnTo>
                  <a:pt x="1523518" y="513566"/>
                </a:lnTo>
                <a:lnTo>
                  <a:pt x="1524762" y="559439"/>
                </a:lnTo>
                <a:lnTo>
                  <a:pt x="1525385" y="554663"/>
                </a:lnTo>
                <a:lnTo>
                  <a:pt x="1526007" y="559451"/>
                </a:lnTo>
                <a:lnTo>
                  <a:pt x="1527239" y="558740"/>
                </a:lnTo>
                <a:lnTo>
                  <a:pt x="1531582" y="560480"/>
                </a:lnTo>
                <a:lnTo>
                  <a:pt x="1533449" y="561687"/>
                </a:lnTo>
                <a:lnTo>
                  <a:pt x="1534071" y="559845"/>
                </a:lnTo>
                <a:lnTo>
                  <a:pt x="1535926" y="563198"/>
                </a:lnTo>
                <a:lnTo>
                  <a:pt x="1537780" y="560378"/>
                </a:lnTo>
                <a:lnTo>
                  <a:pt x="1539025" y="564252"/>
                </a:lnTo>
                <a:lnTo>
                  <a:pt x="1539647" y="562906"/>
                </a:lnTo>
                <a:lnTo>
                  <a:pt x="1541501" y="563427"/>
                </a:lnTo>
                <a:lnTo>
                  <a:pt x="1543368" y="558842"/>
                </a:lnTo>
                <a:lnTo>
                  <a:pt x="1544613" y="563376"/>
                </a:lnTo>
                <a:lnTo>
                  <a:pt x="1545222" y="561801"/>
                </a:lnTo>
                <a:lnTo>
                  <a:pt x="1551432" y="558537"/>
                </a:lnTo>
                <a:lnTo>
                  <a:pt x="1552042" y="560645"/>
                </a:lnTo>
                <a:lnTo>
                  <a:pt x="1553909" y="542014"/>
                </a:lnTo>
                <a:lnTo>
                  <a:pt x="1554531" y="563655"/>
                </a:lnTo>
                <a:lnTo>
                  <a:pt x="1555763" y="562449"/>
                </a:lnTo>
                <a:lnTo>
                  <a:pt x="1556385" y="562880"/>
                </a:lnTo>
                <a:lnTo>
                  <a:pt x="1557008" y="567097"/>
                </a:lnTo>
                <a:lnTo>
                  <a:pt x="1557630" y="565624"/>
                </a:lnTo>
                <a:lnTo>
                  <a:pt x="1558252" y="565776"/>
                </a:lnTo>
                <a:lnTo>
                  <a:pt x="1558875" y="563414"/>
                </a:lnTo>
                <a:lnTo>
                  <a:pt x="1559484" y="566259"/>
                </a:lnTo>
                <a:lnTo>
                  <a:pt x="1560107" y="561153"/>
                </a:lnTo>
                <a:lnTo>
                  <a:pt x="1561351" y="571135"/>
                </a:lnTo>
                <a:lnTo>
                  <a:pt x="1561973" y="568583"/>
                </a:lnTo>
                <a:lnTo>
                  <a:pt x="1562583" y="569789"/>
                </a:lnTo>
                <a:lnTo>
                  <a:pt x="1565072" y="561547"/>
                </a:lnTo>
                <a:lnTo>
                  <a:pt x="1566926" y="561852"/>
                </a:lnTo>
                <a:lnTo>
                  <a:pt x="1569416" y="557699"/>
                </a:lnTo>
                <a:lnTo>
                  <a:pt x="1570648" y="558105"/>
                </a:lnTo>
                <a:lnTo>
                  <a:pt x="1571270" y="553978"/>
                </a:lnTo>
                <a:lnTo>
                  <a:pt x="1571892" y="557229"/>
                </a:lnTo>
                <a:lnTo>
                  <a:pt x="1572514" y="556225"/>
                </a:lnTo>
                <a:lnTo>
                  <a:pt x="1573124" y="559197"/>
                </a:lnTo>
                <a:lnTo>
                  <a:pt x="1573746" y="551958"/>
                </a:lnTo>
                <a:lnTo>
                  <a:pt x="1574991" y="552288"/>
                </a:lnTo>
                <a:lnTo>
                  <a:pt x="1575613" y="558639"/>
                </a:lnTo>
                <a:lnTo>
                  <a:pt x="1576845" y="557369"/>
                </a:lnTo>
                <a:lnTo>
                  <a:pt x="1577467" y="559642"/>
                </a:lnTo>
                <a:lnTo>
                  <a:pt x="1578090" y="559096"/>
                </a:lnTo>
                <a:lnTo>
                  <a:pt x="1578712" y="558740"/>
                </a:lnTo>
                <a:lnTo>
                  <a:pt x="1579334" y="559858"/>
                </a:lnTo>
                <a:lnTo>
                  <a:pt x="1581189" y="559820"/>
                </a:lnTo>
                <a:lnTo>
                  <a:pt x="1581811" y="557623"/>
                </a:lnTo>
                <a:lnTo>
                  <a:pt x="1582433" y="558537"/>
                </a:lnTo>
                <a:lnTo>
                  <a:pt x="1584910" y="563033"/>
                </a:lnTo>
                <a:lnTo>
                  <a:pt x="1586154" y="559985"/>
                </a:lnTo>
                <a:lnTo>
                  <a:pt x="1587386" y="564201"/>
                </a:lnTo>
                <a:lnTo>
                  <a:pt x="1588009" y="563033"/>
                </a:lnTo>
                <a:lnTo>
                  <a:pt x="1589253" y="563490"/>
                </a:lnTo>
                <a:lnTo>
                  <a:pt x="1589875" y="569357"/>
                </a:lnTo>
                <a:lnTo>
                  <a:pt x="1590498" y="562829"/>
                </a:lnTo>
                <a:lnTo>
                  <a:pt x="1591107" y="567008"/>
                </a:lnTo>
                <a:lnTo>
                  <a:pt x="1591730" y="568506"/>
                </a:lnTo>
                <a:lnTo>
                  <a:pt x="1592352" y="561014"/>
                </a:lnTo>
                <a:lnTo>
                  <a:pt x="1592974" y="566640"/>
                </a:lnTo>
                <a:lnTo>
                  <a:pt x="1593597" y="564506"/>
                </a:lnTo>
                <a:lnTo>
                  <a:pt x="1594219" y="567554"/>
                </a:lnTo>
                <a:lnTo>
                  <a:pt x="1594828" y="564468"/>
                </a:lnTo>
                <a:lnTo>
                  <a:pt x="1596695" y="571682"/>
                </a:lnTo>
                <a:lnTo>
                  <a:pt x="1597927" y="561052"/>
                </a:lnTo>
                <a:lnTo>
                  <a:pt x="1599172" y="568913"/>
                </a:lnTo>
                <a:lnTo>
                  <a:pt x="1599794" y="560671"/>
                </a:lnTo>
                <a:lnTo>
                  <a:pt x="1600416" y="564811"/>
                </a:lnTo>
                <a:lnTo>
                  <a:pt x="1601039" y="567211"/>
                </a:lnTo>
                <a:lnTo>
                  <a:pt x="1602893" y="561014"/>
                </a:lnTo>
                <a:lnTo>
                  <a:pt x="1604760" y="560493"/>
                </a:lnTo>
                <a:lnTo>
                  <a:pt x="1608481" y="556988"/>
                </a:lnTo>
                <a:lnTo>
                  <a:pt x="1609091" y="555197"/>
                </a:lnTo>
                <a:lnTo>
                  <a:pt x="1609713" y="557877"/>
                </a:lnTo>
                <a:lnTo>
                  <a:pt x="1611580" y="553851"/>
                </a:lnTo>
                <a:lnTo>
                  <a:pt x="1612812" y="559070"/>
                </a:lnTo>
                <a:lnTo>
                  <a:pt x="1613434" y="555578"/>
                </a:lnTo>
                <a:lnTo>
                  <a:pt x="1614679" y="553990"/>
                </a:lnTo>
                <a:lnTo>
                  <a:pt x="1615910" y="548250"/>
                </a:lnTo>
                <a:lnTo>
                  <a:pt x="1616533" y="550612"/>
                </a:lnTo>
                <a:lnTo>
                  <a:pt x="1617155" y="559083"/>
                </a:lnTo>
                <a:lnTo>
                  <a:pt x="1617777" y="554346"/>
                </a:lnTo>
                <a:lnTo>
                  <a:pt x="1619022" y="556276"/>
                </a:lnTo>
                <a:lnTo>
                  <a:pt x="1620876" y="560048"/>
                </a:lnTo>
                <a:lnTo>
                  <a:pt x="1621498" y="558727"/>
                </a:lnTo>
                <a:lnTo>
                  <a:pt x="1623975" y="566271"/>
                </a:lnTo>
                <a:lnTo>
                  <a:pt x="1625842" y="564887"/>
                </a:lnTo>
                <a:lnTo>
                  <a:pt x="1626451" y="566551"/>
                </a:lnTo>
                <a:lnTo>
                  <a:pt x="1627074" y="560645"/>
                </a:lnTo>
                <a:lnTo>
                  <a:pt x="1627696" y="563769"/>
                </a:lnTo>
                <a:lnTo>
                  <a:pt x="1629563" y="568113"/>
                </a:lnTo>
                <a:lnTo>
                  <a:pt x="1630173" y="566119"/>
                </a:lnTo>
                <a:lnTo>
                  <a:pt x="1630795" y="557394"/>
                </a:lnTo>
                <a:lnTo>
                  <a:pt x="1631417" y="562461"/>
                </a:lnTo>
                <a:lnTo>
                  <a:pt x="1632662" y="561725"/>
                </a:lnTo>
                <a:lnTo>
                  <a:pt x="1633284" y="564468"/>
                </a:lnTo>
                <a:lnTo>
                  <a:pt x="1633894" y="561687"/>
                </a:lnTo>
                <a:lnTo>
                  <a:pt x="1635761" y="560099"/>
                </a:lnTo>
                <a:lnTo>
                  <a:pt x="1636383" y="563122"/>
                </a:lnTo>
                <a:lnTo>
                  <a:pt x="1636993" y="561915"/>
                </a:lnTo>
                <a:lnTo>
                  <a:pt x="1638859" y="561039"/>
                </a:lnTo>
                <a:lnTo>
                  <a:pt x="1640104" y="559642"/>
                </a:lnTo>
                <a:lnTo>
                  <a:pt x="1641958" y="560036"/>
                </a:lnTo>
                <a:lnTo>
                  <a:pt x="1645057" y="559401"/>
                </a:lnTo>
                <a:lnTo>
                  <a:pt x="1646302" y="559197"/>
                </a:lnTo>
                <a:lnTo>
                  <a:pt x="1646924" y="557242"/>
                </a:lnTo>
                <a:lnTo>
                  <a:pt x="1647534" y="559045"/>
                </a:lnTo>
                <a:lnTo>
                  <a:pt x="1648778" y="559274"/>
                </a:lnTo>
                <a:lnTo>
                  <a:pt x="1650645" y="557165"/>
                </a:lnTo>
                <a:lnTo>
                  <a:pt x="1651255" y="559362"/>
                </a:lnTo>
                <a:lnTo>
                  <a:pt x="1651877" y="559134"/>
                </a:lnTo>
                <a:lnTo>
                  <a:pt x="1652499" y="557915"/>
                </a:lnTo>
                <a:lnTo>
                  <a:pt x="1653122" y="559312"/>
                </a:lnTo>
                <a:lnTo>
                  <a:pt x="1653744" y="559096"/>
                </a:lnTo>
                <a:lnTo>
                  <a:pt x="1654976" y="552276"/>
                </a:lnTo>
                <a:lnTo>
                  <a:pt x="1655598" y="555298"/>
                </a:lnTo>
                <a:lnTo>
                  <a:pt x="1656843" y="558943"/>
                </a:lnTo>
                <a:lnTo>
                  <a:pt x="1657465" y="555324"/>
                </a:lnTo>
                <a:lnTo>
                  <a:pt x="1658087" y="556759"/>
                </a:lnTo>
                <a:lnTo>
                  <a:pt x="1659941" y="559108"/>
                </a:lnTo>
                <a:lnTo>
                  <a:pt x="1660564" y="557165"/>
                </a:lnTo>
                <a:lnTo>
                  <a:pt x="1661186" y="558169"/>
                </a:lnTo>
                <a:lnTo>
                  <a:pt x="1661796" y="559248"/>
                </a:lnTo>
                <a:lnTo>
                  <a:pt x="1662418" y="556784"/>
                </a:lnTo>
                <a:lnTo>
                  <a:pt x="1663040" y="559337"/>
                </a:lnTo>
                <a:lnTo>
                  <a:pt x="1663663" y="558969"/>
                </a:lnTo>
                <a:lnTo>
                  <a:pt x="1664285" y="555476"/>
                </a:lnTo>
                <a:lnTo>
                  <a:pt x="1665517" y="556403"/>
                </a:lnTo>
                <a:lnTo>
                  <a:pt x="1666139" y="558880"/>
                </a:lnTo>
                <a:lnTo>
                  <a:pt x="1666761" y="554562"/>
                </a:lnTo>
                <a:lnTo>
                  <a:pt x="1667384" y="559782"/>
                </a:lnTo>
                <a:lnTo>
                  <a:pt x="1668006" y="558435"/>
                </a:lnTo>
                <a:lnTo>
                  <a:pt x="1668628" y="556264"/>
                </a:lnTo>
                <a:lnTo>
                  <a:pt x="1669238" y="559591"/>
                </a:lnTo>
                <a:lnTo>
                  <a:pt x="1669860" y="558651"/>
                </a:lnTo>
                <a:lnTo>
                  <a:pt x="1670482" y="557292"/>
                </a:lnTo>
                <a:lnTo>
                  <a:pt x="1671105" y="559299"/>
                </a:lnTo>
                <a:lnTo>
                  <a:pt x="1671727" y="556022"/>
                </a:lnTo>
                <a:lnTo>
                  <a:pt x="1672337" y="558296"/>
                </a:lnTo>
                <a:lnTo>
                  <a:pt x="1674826" y="559045"/>
                </a:lnTo>
                <a:lnTo>
                  <a:pt x="1676058" y="559502"/>
                </a:lnTo>
                <a:lnTo>
                  <a:pt x="1676680" y="556568"/>
                </a:lnTo>
                <a:lnTo>
                  <a:pt x="1677302" y="557419"/>
                </a:lnTo>
                <a:lnTo>
                  <a:pt x="1678547" y="559756"/>
                </a:lnTo>
                <a:lnTo>
                  <a:pt x="1679779" y="555502"/>
                </a:lnTo>
                <a:lnTo>
                  <a:pt x="1681023" y="559337"/>
                </a:lnTo>
                <a:lnTo>
                  <a:pt x="1681646" y="559121"/>
                </a:lnTo>
                <a:lnTo>
                  <a:pt x="1682890" y="553927"/>
                </a:lnTo>
                <a:lnTo>
                  <a:pt x="1683500" y="557280"/>
                </a:lnTo>
                <a:lnTo>
                  <a:pt x="1685367" y="558169"/>
                </a:lnTo>
                <a:lnTo>
                  <a:pt x="1685989" y="557114"/>
                </a:lnTo>
                <a:lnTo>
                  <a:pt x="1686599" y="559236"/>
                </a:lnTo>
                <a:lnTo>
                  <a:pt x="1687843" y="555756"/>
                </a:lnTo>
                <a:lnTo>
                  <a:pt x="1689088" y="559845"/>
                </a:lnTo>
                <a:lnTo>
                  <a:pt x="1690320" y="557686"/>
                </a:lnTo>
                <a:lnTo>
                  <a:pt x="1690942" y="557699"/>
                </a:lnTo>
                <a:lnTo>
                  <a:pt x="1692809" y="559502"/>
                </a:lnTo>
                <a:lnTo>
                  <a:pt x="1694041" y="559782"/>
                </a:lnTo>
                <a:lnTo>
                  <a:pt x="1695908" y="552377"/>
                </a:lnTo>
                <a:lnTo>
                  <a:pt x="1697140" y="563084"/>
                </a:lnTo>
                <a:lnTo>
                  <a:pt x="1697762" y="560404"/>
                </a:lnTo>
                <a:lnTo>
                  <a:pt x="1699629" y="563630"/>
                </a:lnTo>
                <a:lnTo>
                  <a:pt x="1700251" y="562741"/>
                </a:lnTo>
                <a:lnTo>
                  <a:pt x="1700861" y="564150"/>
                </a:lnTo>
                <a:lnTo>
                  <a:pt x="1701483" y="566614"/>
                </a:lnTo>
                <a:lnTo>
                  <a:pt x="1702106" y="560556"/>
                </a:lnTo>
                <a:lnTo>
                  <a:pt x="1702728" y="563884"/>
                </a:lnTo>
                <a:lnTo>
                  <a:pt x="1703972" y="561483"/>
                </a:lnTo>
                <a:lnTo>
                  <a:pt x="1704582" y="567389"/>
                </a:lnTo>
                <a:lnTo>
                  <a:pt x="1705204" y="563782"/>
                </a:lnTo>
                <a:lnTo>
                  <a:pt x="1705827" y="565166"/>
                </a:lnTo>
                <a:lnTo>
                  <a:pt x="1706449" y="563388"/>
                </a:lnTo>
                <a:lnTo>
                  <a:pt x="1708303" y="560188"/>
                </a:lnTo>
                <a:lnTo>
                  <a:pt x="1710792" y="560328"/>
                </a:lnTo>
                <a:lnTo>
                  <a:pt x="1715123" y="558308"/>
                </a:lnTo>
                <a:lnTo>
                  <a:pt x="1715745" y="558283"/>
                </a:lnTo>
                <a:lnTo>
                  <a:pt x="1716368" y="551133"/>
                </a:lnTo>
                <a:lnTo>
                  <a:pt x="1716990" y="552758"/>
                </a:lnTo>
                <a:lnTo>
                  <a:pt x="1717612" y="553724"/>
                </a:lnTo>
                <a:lnTo>
                  <a:pt x="1718235" y="553317"/>
                </a:lnTo>
                <a:lnTo>
                  <a:pt x="1718844" y="551958"/>
                </a:lnTo>
                <a:lnTo>
                  <a:pt x="1720089" y="543551"/>
                </a:lnTo>
                <a:lnTo>
                  <a:pt x="1720711" y="558232"/>
                </a:lnTo>
                <a:lnTo>
                  <a:pt x="1721333" y="557546"/>
                </a:lnTo>
                <a:lnTo>
                  <a:pt x="1721943" y="547869"/>
                </a:lnTo>
                <a:lnTo>
                  <a:pt x="1722565" y="556518"/>
                </a:lnTo>
                <a:lnTo>
                  <a:pt x="1723188" y="552784"/>
                </a:lnTo>
                <a:lnTo>
                  <a:pt x="1723810" y="553851"/>
                </a:lnTo>
                <a:lnTo>
                  <a:pt x="1725664" y="559299"/>
                </a:lnTo>
                <a:lnTo>
                  <a:pt x="1726286" y="557788"/>
                </a:lnTo>
                <a:lnTo>
                  <a:pt x="1728776" y="564862"/>
                </a:lnTo>
                <a:lnTo>
                  <a:pt x="1729385" y="560417"/>
                </a:lnTo>
                <a:lnTo>
                  <a:pt x="1730007" y="565420"/>
                </a:lnTo>
                <a:lnTo>
                  <a:pt x="1730630" y="560366"/>
                </a:lnTo>
                <a:lnTo>
                  <a:pt x="1731874" y="566563"/>
                </a:lnTo>
                <a:lnTo>
                  <a:pt x="1732497" y="560988"/>
                </a:lnTo>
                <a:lnTo>
                  <a:pt x="1733106" y="569294"/>
                </a:lnTo>
                <a:lnTo>
                  <a:pt x="1733729" y="562068"/>
                </a:lnTo>
                <a:lnTo>
                  <a:pt x="1734973" y="560378"/>
                </a:lnTo>
                <a:lnTo>
                  <a:pt x="1735596" y="562436"/>
                </a:lnTo>
                <a:lnTo>
                  <a:pt x="1736205" y="560505"/>
                </a:lnTo>
                <a:lnTo>
                  <a:pt x="1736827" y="560188"/>
                </a:lnTo>
                <a:lnTo>
                  <a:pt x="1737450" y="562842"/>
                </a:lnTo>
                <a:lnTo>
                  <a:pt x="1738072" y="560226"/>
                </a:lnTo>
                <a:lnTo>
                  <a:pt x="1738694" y="559020"/>
                </a:lnTo>
                <a:lnTo>
                  <a:pt x="1739317" y="561001"/>
                </a:lnTo>
                <a:lnTo>
                  <a:pt x="1739926" y="559350"/>
                </a:lnTo>
                <a:lnTo>
                  <a:pt x="1740549" y="559083"/>
                </a:lnTo>
                <a:lnTo>
                  <a:pt x="1741171" y="560975"/>
                </a:lnTo>
                <a:lnTo>
                  <a:pt x="1741793" y="558994"/>
                </a:lnTo>
                <a:lnTo>
                  <a:pt x="1742415" y="551209"/>
                </a:lnTo>
                <a:lnTo>
                  <a:pt x="1743038" y="551971"/>
                </a:lnTo>
                <a:lnTo>
                  <a:pt x="1745514" y="558499"/>
                </a:lnTo>
                <a:lnTo>
                  <a:pt x="1747991" y="552758"/>
                </a:lnTo>
                <a:lnTo>
                  <a:pt x="1750467" y="558613"/>
                </a:lnTo>
                <a:lnTo>
                  <a:pt x="1758532" y="562461"/>
                </a:lnTo>
                <a:lnTo>
                  <a:pt x="1760399" y="559985"/>
                </a:lnTo>
                <a:lnTo>
                  <a:pt x="1762875" y="559375"/>
                </a:lnTo>
                <a:lnTo>
                  <a:pt x="1764729" y="550993"/>
                </a:lnTo>
                <a:lnTo>
                  <a:pt x="1765352" y="558702"/>
                </a:lnTo>
                <a:lnTo>
                  <a:pt x="1765974" y="556124"/>
                </a:lnTo>
                <a:lnTo>
                  <a:pt x="1767219" y="551704"/>
                </a:lnTo>
                <a:lnTo>
                  <a:pt x="1767841" y="558092"/>
                </a:lnTo>
                <a:lnTo>
                  <a:pt x="1768450" y="551730"/>
                </a:lnTo>
                <a:lnTo>
                  <a:pt x="1769073" y="555463"/>
                </a:lnTo>
                <a:lnTo>
                  <a:pt x="1769695" y="551209"/>
                </a:lnTo>
                <a:lnTo>
                  <a:pt x="1770317" y="552911"/>
                </a:lnTo>
                <a:lnTo>
                  <a:pt x="1771549" y="555768"/>
                </a:lnTo>
                <a:lnTo>
                  <a:pt x="1773416" y="559426"/>
                </a:lnTo>
                <a:lnTo>
                  <a:pt x="1774038" y="558994"/>
                </a:lnTo>
                <a:lnTo>
                  <a:pt x="1774661" y="553139"/>
                </a:lnTo>
                <a:lnTo>
                  <a:pt x="1775270" y="558524"/>
                </a:lnTo>
                <a:lnTo>
                  <a:pt x="1775893" y="557026"/>
                </a:lnTo>
                <a:lnTo>
                  <a:pt x="1777137" y="560429"/>
                </a:lnTo>
                <a:lnTo>
                  <a:pt x="1777760" y="559718"/>
                </a:lnTo>
                <a:lnTo>
                  <a:pt x="1778382" y="560620"/>
                </a:lnTo>
                <a:lnTo>
                  <a:pt x="1778991" y="560048"/>
                </a:lnTo>
                <a:lnTo>
                  <a:pt x="1780236" y="560975"/>
                </a:lnTo>
                <a:lnTo>
                  <a:pt x="1782713" y="560480"/>
                </a:lnTo>
                <a:lnTo>
                  <a:pt x="1784580" y="559858"/>
                </a:lnTo>
                <a:lnTo>
                  <a:pt x="1785202" y="562779"/>
                </a:lnTo>
                <a:lnTo>
                  <a:pt x="1785811" y="560150"/>
                </a:lnTo>
                <a:lnTo>
                  <a:pt x="1787678" y="562207"/>
                </a:lnTo>
                <a:lnTo>
                  <a:pt x="1788923" y="560556"/>
                </a:lnTo>
                <a:lnTo>
                  <a:pt x="1789533" y="564760"/>
                </a:lnTo>
                <a:lnTo>
                  <a:pt x="1790155" y="562283"/>
                </a:lnTo>
                <a:lnTo>
                  <a:pt x="1790777" y="560086"/>
                </a:lnTo>
                <a:lnTo>
                  <a:pt x="1791399" y="561534"/>
                </a:lnTo>
                <a:lnTo>
                  <a:pt x="1792644" y="560277"/>
                </a:lnTo>
                <a:lnTo>
                  <a:pt x="1793254" y="562868"/>
                </a:lnTo>
                <a:lnTo>
                  <a:pt x="1793876" y="560455"/>
                </a:lnTo>
                <a:lnTo>
                  <a:pt x="1794498" y="559159"/>
                </a:lnTo>
                <a:lnTo>
                  <a:pt x="1795121" y="562347"/>
                </a:lnTo>
                <a:lnTo>
                  <a:pt x="1795743" y="560633"/>
                </a:lnTo>
                <a:lnTo>
                  <a:pt x="1796975" y="563185"/>
                </a:lnTo>
                <a:lnTo>
                  <a:pt x="1798842" y="560328"/>
                </a:lnTo>
                <a:lnTo>
                  <a:pt x="1801940" y="563287"/>
                </a:lnTo>
                <a:lnTo>
                  <a:pt x="1803185" y="559972"/>
                </a:lnTo>
                <a:lnTo>
                  <a:pt x="1803795" y="562944"/>
                </a:lnTo>
                <a:lnTo>
                  <a:pt x="1804417" y="560036"/>
                </a:lnTo>
                <a:lnTo>
                  <a:pt x="1805039" y="560975"/>
                </a:lnTo>
                <a:lnTo>
                  <a:pt x="1805662" y="560277"/>
                </a:lnTo>
                <a:lnTo>
                  <a:pt x="1808138" y="557496"/>
                </a:lnTo>
                <a:lnTo>
                  <a:pt x="1808760" y="558931"/>
                </a:lnTo>
                <a:lnTo>
                  <a:pt x="1810615" y="553127"/>
                </a:lnTo>
                <a:lnTo>
                  <a:pt x="1812481" y="558893"/>
                </a:lnTo>
                <a:lnTo>
                  <a:pt x="1813726" y="553901"/>
                </a:lnTo>
                <a:lnTo>
                  <a:pt x="1814336" y="554016"/>
                </a:lnTo>
                <a:lnTo>
                  <a:pt x="1814958" y="553838"/>
                </a:lnTo>
                <a:lnTo>
                  <a:pt x="1816203" y="558740"/>
                </a:lnTo>
                <a:lnTo>
                  <a:pt x="1816825" y="555006"/>
                </a:lnTo>
                <a:lnTo>
                  <a:pt x="1818679" y="559350"/>
                </a:lnTo>
                <a:lnTo>
                  <a:pt x="1819301" y="559350"/>
                </a:lnTo>
                <a:lnTo>
                  <a:pt x="1819924" y="557737"/>
                </a:lnTo>
                <a:lnTo>
                  <a:pt x="1820546" y="559375"/>
                </a:lnTo>
                <a:lnTo>
                  <a:pt x="1821778" y="559464"/>
                </a:lnTo>
                <a:lnTo>
                  <a:pt x="1823645" y="557750"/>
                </a:lnTo>
                <a:lnTo>
                  <a:pt x="1824267" y="557597"/>
                </a:lnTo>
                <a:lnTo>
                  <a:pt x="1825499" y="559782"/>
                </a:lnTo>
                <a:lnTo>
                  <a:pt x="1826121" y="559426"/>
                </a:lnTo>
                <a:lnTo>
                  <a:pt x="1827988" y="561267"/>
                </a:lnTo>
                <a:lnTo>
                  <a:pt x="1829842" y="562398"/>
                </a:lnTo>
                <a:lnTo>
                  <a:pt x="1831709" y="560988"/>
                </a:lnTo>
                <a:lnTo>
                  <a:pt x="1834186" y="564138"/>
                </a:lnTo>
                <a:lnTo>
                  <a:pt x="1835418" y="560594"/>
                </a:lnTo>
                <a:lnTo>
                  <a:pt x="1836040" y="563452"/>
                </a:lnTo>
                <a:lnTo>
                  <a:pt x="1837907" y="564354"/>
                </a:lnTo>
                <a:lnTo>
                  <a:pt x="1838529" y="560531"/>
                </a:lnTo>
                <a:lnTo>
                  <a:pt x="1839139" y="564087"/>
                </a:lnTo>
                <a:lnTo>
                  <a:pt x="1840383" y="560201"/>
                </a:lnTo>
                <a:lnTo>
                  <a:pt x="1841006" y="561991"/>
                </a:lnTo>
                <a:lnTo>
                  <a:pt x="1843482" y="563465"/>
                </a:lnTo>
                <a:lnTo>
                  <a:pt x="1845349" y="560074"/>
                </a:lnTo>
                <a:lnTo>
                  <a:pt x="1847203" y="560010"/>
                </a:lnTo>
                <a:lnTo>
                  <a:pt x="1847826" y="562385"/>
                </a:lnTo>
                <a:lnTo>
                  <a:pt x="1848448" y="560175"/>
                </a:lnTo>
                <a:lnTo>
                  <a:pt x="1850302" y="561534"/>
                </a:lnTo>
                <a:lnTo>
                  <a:pt x="1850924" y="560709"/>
                </a:lnTo>
                <a:lnTo>
                  <a:pt x="1851547" y="562626"/>
                </a:lnTo>
                <a:lnTo>
                  <a:pt x="1852169" y="559934"/>
                </a:lnTo>
                <a:lnTo>
                  <a:pt x="1852791" y="560709"/>
                </a:lnTo>
                <a:lnTo>
                  <a:pt x="1853401" y="562931"/>
                </a:lnTo>
                <a:lnTo>
                  <a:pt x="1855890" y="555591"/>
                </a:lnTo>
                <a:lnTo>
                  <a:pt x="1856512" y="560239"/>
                </a:lnTo>
                <a:lnTo>
                  <a:pt x="1857122" y="558816"/>
                </a:lnTo>
                <a:lnTo>
                  <a:pt x="1859611" y="559121"/>
                </a:lnTo>
                <a:lnTo>
                  <a:pt x="1860221" y="551984"/>
                </a:lnTo>
                <a:lnTo>
                  <a:pt x="1860843" y="555349"/>
                </a:lnTo>
                <a:lnTo>
                  <a:pt x="1862088" y="559070"/>
                </a:lnTo>
                <a:lnTo>
                  <a:pt x="1862710" y="558220"/>
                </a:lnTo>
                <a:lnTo>
                  <a:pt x="1864564" y="553863"/>
                </a:lnTo>
                <a:lnTo>
                  <a:pt x="1867053" y="558740"/>
                </a:lnTo>
                <a:lnTo>
                  <a:pt x="1867663" y="551857"/>
                </a:lnTo>
                <a:lnTo>
                  <a:pt x="1868285" y="553774"/>
                </a:lnTo>
                <a:lnTo>
                  <a:pt x="1869530" y="559185"/>
                </a:lnTo>
                <a:lnTo>
                  <a:pt x="1870762" y="557711"/>
                </a:lnTo>
                <a:lnTo>
                  <a:pt x="1873251" y="559388"/>
                </a:lnTo>
                <a:lnTo>
                  <a:pt x="1873873" y="561001"/>
                </a:lnTo>
                <a:lnTo>
                  <a:pt x="1874483" y="560569"/>
                </a:lnTo>
                <a:lnTo>
                  <a:pt x="1876972" y="559794"/>
                </a:lnTo>
                <a:lnTo>
                  <a:pt x="1877594" y="567440"/>
                </a:lnTo>
                <a:lnTo>
                  <a:pt x="1878204" y="561395"/>
                </a:lnTo>
                <a:lnTo>
                  <a:pt x="1879449" y="561712"/>
                </a:lnTo>
                <a:lnTo>
                  <a:pt x="1880071" y="560226"/>
                </a:lnTo>
                <a:lnTo>
                  <a:pt x="1881925" y="568367"/>
                </a:lnTo>
                <a:lnTo>
                  <a:pt x="1883792" y="560340"/>
                </a:lnTo>
                <a:lnTo>
                  <a:pt x="1884414" y="564265"/>
                </a:lnTo>
                <a:lnTo>
                  <a:pt x="1885646" y="563515"/>
                </a:lnTo>
                <a:lnTo>
                  <a:pt x="1886269" y="563503"/>
                </a:lnTo>
                <a:lnTo>
                  <a:pt x="1886891" y="569294"/>
                </a:lnTo>
                <a:lnTo>
                  <a:pt x="1888745" y="560645"/>
                </a:lnTo>
                <a:lnTo>
                  <a:pt x="1890612" y="561687"/>
                </a:lnTo>
                <a:lnTo>
                  <a:pt x="1892466" y="560505"/>
                </a:lnTo>
                <a:lnTo>
                  <a:pt x="1893711" y="561585"/>
                </a:lnTo>
                <a:lnTo>
                  <a:pt x="1894333" y="560175"/>
                </a:lnTo>
                <a:lnTo>
                  <a:pt x="1894955" y="562169"/>
                </a:lnTo>
                <a:lnTo>
                  <a:pt x="1895565" y="559489"/>
                </a:lnTo>
                <a:lnTo>
                  <a:pt x="1896187" y="560772"/>
                </a:lnTo>
                <a:lnTo>
                  <a:pt x="1896810" y="565928"/>
                </a:lnTo>
                <a:lnTo>
                  <a:pt x="1897432" y="562220"/>
                </a:lnTo>
                <a:lnTo>
                  <a:pt x="1898054" y="560429"/>
                </a:lnTo>
                <a:lnTo>
                  <a:pt x="1898677" y="562068"/>
                </a:lnTo>
                <a:lnTo>
                  <a:pt x="1899286" y="564506"/>
                </a:lnTo>
                <a:lnTo>
                  <a:pt x="1899908" y="562220"/>
                </a:lnTo>
                <a:lnTo>
                  <a:pt x="1900531" y="562322"/>
                </a:lnTo>
                <a:lnTo>
                  <a:pt x="1901153" y="565763"/>
                </a:lnTo>
                <a:lnTo>
                  <a:pt x="1901775" y="562334"/>
                </a:lnTo>
                <a:lnTo>
                  <a:pt x="1902398" y="563388"/>
                </a:lnTo>
                <a:lnTo>
                  <a:pt x="1903007" y="561725"/>
                </a:lnTo>
                <a:lnTo>
                  <a:pt x="1903630" y="559515"/>
                </a:lnTo>
                <a:lnTo>
                  <a:pt x="1904252" y="562906"/>
                </a:lnTo>
                <a:lnTo>
                  <a:pt x="1904874" y="559959"/>
                </a:lnTo>
                <a:lnTo>
                  <a:pt x="1907351" y="559540"/>
                </a:lnTo>
                <a:lnTo>
                  <a:pt x="1908595" y="557496"/>
                </a:lnTo>
                <a:lnTo>
                  <a:pt x="1909827" y="559058"/>
                </a:lnTo>
                <a:lnTo>
                  <a:pt x="1912316" y="553114"/>
                </a:lnTo>
                <a:lnTo>
                  <a:pt x="1914171" y="562614"/>
                </a:lnTo>
                <a:lnTo>
                  <a:pt x="1915415" y="559439"/>
                </a:lnTo>
                <a:lnTo>
                  <a:pt x="1916037" y="560683"/>
                </a:lnTo>
                <a:lnTo>
                  <a:pt x="1917269" y="561433"/>
                </a:lnTo>
                <a:lnTo>
                  <a:pt x="1917892" y="557750"/>
                </a:lnTo>
                <a:lnTo>
                  <a:pt x="1918514" y="575009"/>
                </a:lnTo>
                <a:lnTo>
                  <a:pt x="1919136" y="563020"/>
                </a:lnTo>
                <a:lnTo>
                  <a:pt x="1920990" y="562207"/>
                </a:lnTo>
                <a:lnTo>
                  <a:pt x="1923480" y="568214"/>
                </a:lnTo>
                <a:lnTo>
                  <a:pt x="1924089" y="564379"/>
                </a:lnTo>
                <a:lnTo>
                  <a:pt x="1925334" y="572863"/>
                </a:lnTo>
                <a:lnTo>
                  <a:pt x="1927201" y="560810"/>
                </a:lnTo>
                <a:lnTo>
                  <a:pt x="1928433" y="564862"/>
                </a:lnTo>
                <a:lnTo>
                  <a:pt x="1929055" y="561509"/>
                </a:lnTo>
                <a:lnTo>
                  <a:pt x="1929677" y="575034"/>
                </a:lnTo>
                <a:lnTo>
                  <a:pt x="1930300" y="567592"/>
                </a:lnTo>
                <a:lnTo>
                  <a:pt x="1932154" y="562245"/>
                </a:lnTo>
                <a:lnTo>
                  <a:pt x="1933398" y="565471"/>
                </a:lnTo>
                <a:lnTo>
                  <a:pt x="1934630" y="560886"/>
                </a:lnTo>
                <a:lnTo>
                  <a:pt x="1935253" y="562614"/>
                </a:lnTo>
                <a:lnTo>
                  <a:pt x="1938351" y="562753"/>
                </a:lnTo>
                <a:lnTo>
                  <a:pt x="1938974" y="571148"/>
                </a:lnTo>
                <a:lnTo>
                  <a:pt x="1939596" y="565814"/>
                </a:lnTo>
                <a:lnTo>
                  <a:pt x="1940218" y="568329"/>
                </a:lnTo>
                <a:lnTo>
                  <a:pt x="1940841" y="566894"/>
                </a:lnTo>
                <a:lnTo>
                  <a:pt x="1941463" y="561153"/>
                </a:lnTo>
                <a:lnTo>
                  <a:pt x="1942073" y="564608"/>
                </a:lnTo>
                <a:lnTo>
                  <a:pt x="1942695" y="567567"/>
                </a:lnTo>
                <a:lnTo>
                  <a:pt x="1943317" y="561509"/>
                </a:lnTo>
                <a:lnTo>
                  <a:pt x="1943939" y="576749"/>
                </a:lnTo>
                <a:lnTo>
                  <a:pt x="1944562" y="570081"/>
                </a:lnTo>
                <a:lnTo>
                  <a:pt x="1945171" y="560988"/>
                </a:lnTo>
                <a:lnTo>
                  <a:pt x="1945794" y="561864"/>
                </a:lnTo>
                <a:lnTo>
                  <a:pt x="1947038" y="570386"/>
                </a:lnTo>
                <a:lnTo>
                  <a:pt x="1947661" y="569573"/>
                </a:lnTo>
                <a:lnTo>
                  <a:pt x="1948283" y="558220"/>
                </a:lnTo>
                <a:lnTo>
                  <a:pt x="1948892" y="570348"/>
                </a:lnTo>
                <a:lnTo>
                  <a:pt x="1950137" y="568240"/>
                </a:lnTo>
                <a:lnTo>
                  <a:pt x="1950759" y="565116"/>
                </a:lnTo>
                <a:lnTo>
                  <a:pt x="1951382" y="572532"/>
                </a:lnTo>
                <a:lnTo>
                  <a:pt x="1952004" y="565141"/>
                </a:lnTo>
                <a:lnTo>
                  <a:pt x="1953236" y="561331"/>
                </a:lnTo>
                <a:lnTo>
                  <a:pt x="1953858" y="566919"/>
                </a:lnTo>
                <a:lnTo>
                  <a:pt x="1954480" y="560074"/>
                </a:lnTo>
                <a:lnTo>
                  <a:pt x="1955725" y="560607"/>
                </a:lnTo>
                <a:lnTo>
                  <a:pt x="1956335" y="558042"/>
                </a:lnTo>
                <a:lnTo>
                  <a:pt x="1956957" y="561585"/>
                </a:lnTo>
                <a:lnTo>
                  <a:pt x="1957579" y="561369"/>
                </a:lnTo>
                <a:lnTo>
                  <a:pt x="1958202" y="556187"/>
                </a:lnTo>
                <a:lnTo>
                  <a:pt x="1959433" y="557432"/>
                </a:lnTo>
                <a:lnTo>
                  <a:pt x="1960056" y="559185"/>
                </a:lnTo>
                <a:lnTo>
                  <a:pt x="1960678" y="557394"/>
                </a:lnTo>
                <a:lnTo>
                  <a:pt x="1961300" y="556264"/>
                </a:lnTo>
                <a:lnTo>
                  <a:pt x="1961923" y="561483"/>
                </a:lnTo>
                <a:lnTo>
                  <a:pt x="1962545" y="555629"/>
                </a:lnTo>
                <a:lnTo>
                  <a:pt x="1963155" y="557864"/>
                </a:lnTo>
                <a:lnTo>
                  <a:pt x="1965644" y="560201"/>
                </a:lnTo>
                <a:lnTo>
                  <a:pt x="1966266" y="558524"/>
                </a:lnTo>
                <a:lnTo>
                  <a:pt x="1967498" y="560658"/>
                </a:lnTo>
                <a:lnTo>
                  <a:pt x="1968120" y="559909"/>
                </a:lnTo>
                <a:lnTo>
                  <a:pt x="1968743" y="561509"/>
                </a:lnTo>
                <a:lnTo>
                  <a:pt x="1969365" y="561255"/>
                </a:lnTo>
                <a:lnTo>
                  <a:pt x="1969974" y="560721"/>
                </a:lnTo>
                <a:lnTo>
                  <a:pt x="1970597" y="566132"/>
                </a:lnTo>
                <a:lnTo>
                  <a:pt x="1971219" y="562411"/>
                </a:lnTo>
                <a:lnTo>
                  <a:pt x="1971841" y="560188"/>
                </a:lnTo>
                <a:lnTo>
                  <a:pt x="1973696" y="565166"/>
                </a:lnTo>
                <a:lnTo>
                  <a:pt x="1975562" y="560340"/>
                </a:lnTo>
                <a:lnTo>
                  <a:pt x="1977417" y="561725"/>
                </a:lnTo>
                <a:lnTo>
                  <a:pt x="1978661" y="561877"/>
                </a:lnTo>
                <a:lnTo>
                  <a:pt x="1981138" y="558232"/>
                </a:lnTo>
                <a:lnTo>
                  <a:pt x="1981760" y="563503"/>
                </a:lnTo>
                <a:lnTo>
                  <a:pt x="1982382" y="559807"/>
                </a:lnTo>
                <a:lnTo>
                  <a:pt x="1984237" y="555375"/>
                </a:lnTo>
                <a:lnTo>
                  <a:pt x="1984859" y="559401"/>
                </a:lnTo>
                <a:lnTo>
                  <a:pt x="1986104" y="558207"/>
                </a:lnTo>
                <a:lnTo>
                  <a:pt x="1986726" y="561382"/>
                </a:lnTo>
                <a:lnTo>
                  <a:pt x="1987348" y="559362"/>
                </a:lnTo>
                <a:lnTo>
                  <a:pt x="1989202" y="558918"/>
                </a:lnTo>
                <a:lnTo>
                  <a:pt x="1989825" y="560378"/>
                </a:lnTo>
                <a:lnTo>
                  <a:pt x="1991069" y="559782"/>
                </a:lnTo>
                <a:lnTo>
                  <a:pt x="1991679" y="556175"/>
                </a:lnTo>
                <a:lnTo>
                  <a:pt x="1992301" y="560810"/>
                </a:lnTo>
                <a:lnTo>
                  <a:pt x="1993546" y="559934"/>
                </a:lnTo>
                <a:lnTo>
                  <a:pt x="1995400" y="560124"/>
                </a:lnTo>
                <a:lnTo>
                  <a:pt x="1996645" y="559820"/>
                </a:lnTo>
                <a:lnTo>
                  <a:pt x="1998499" y="560023"/>
                </a:lnTo>
                <a:lnTo>
                  <a:pt x="2003464" y="556086"/>
                </a:lnTo>
                <a:lnTo>
                  <a:pt x="2004709" y="558194"/>
                </a:lnTo>
                <a:lnTo>
                  <a:pt x="2005331" y="552708"/>
                </a:lnTo>
                <a:lnTo>
                  <a:pt x="2005941" y="558639"/>
                </a:lnTo>
                <a:lnTo>
                  <a:pt x="2006563" y="551222"/>
                </a:lnTo>
                <a:lnTo>
                  <a:pt x="2007808" y="553216"/>
                </a:lnTo>
                <a:lnTo>
                  <a:pt x="2008430" y="550663"/>
                </a:lnTo>
                <a:lnTo>
                  <a:pt x="2009662" y="558677"/>
                </a:lnTo>
                <a:lnTo>
                  <a:pt x="2010284" y="554016"/>
                </a:lnTo>
                <a:lnTo>
                  <a:pt x="2010907" y="554003"/>
                </a:lnTo>
                <a:lnTo>
                  <a:pt x="2012151" y="560594"/>
                </a:lnTo>
                <a:lnTo>
                  <a:pt x="2012761" y="559197"/>
                </a:lnTo>
                <a:lnTo>
                  <a:pt x="2013383" y="556721"/>
                </a:lnTo>
                <a:lnTo>
                  <a:pt x="2014005" y="559058"/>
                </a:lnTo>
                <a:lnTo>
                  <a:pt x="2014628" y="562969"/>
                </a:lnTo>
                <a:lnTo>
                  <a:pt x="2015250" y="559655"/>
                </a:lnTo>
                <a:lnTo>
                  <a:pt x="2015872" y="559705"/>
                </a:lnTo>
                <a:lnTo>
                  <a:pt x="2017727" y="561572"/>
                </a:lnTo>
                <a:lnTo>
                  <a:pt x="2018349" y="561636"/>
                </a:lnTo>
                <a:lnTo>
                  <a:pt x="2018971" y="559197"/>
                </a:lnTo>
                <a:lnTo>
                  <a:pt x="2019581" y="563465"/>
                </a:lnTo>
                <a:lnTo>
                  <a:pt x="2020203" y="561649"/>
                </a:lnTo>
                <a:lnTo>
                  <a:pt x="2020825" y="561369"/>
                </a:lnTo>
                <a:lnTo>
                  <a:pt x="2021448" y="563096"/>
                </a:lnTo>
                <a:lnTo>
                  <a:pt x="2022070" y="561280"/>
                </a:lnTo>
                <a:lnTo>
                  <a:pt x="2023924" y="558791"/>
                </a:lnTo>
                <a:lnTo>
                  <a:pt x="2024546" y="559743"/>
                </a:lnTo>
                <a:lnTo>
                  <a:pt x="2026413" y="556632"/>
                </a:lnTo>
                <a:lnTo>
                  <a:pt x="2027645" y="559401"/>
                </a:lnTo>
                <a:lnTo>
                  <a:pt x="2028890" y="555908"/>
                </a:lnTo>
                <a:lnTo>
                  <a:pt x="2030744" y="560048"/>
                </a:lnTo>
                <a:lnTo>
                  <a:pt x="2033233" y="559020"/>
                </a:lnTo>
                <a:lnTo>
                  <a:pt x="2034465" y="561687"/>
                </a:lnTo>
                <a:lnTo>
                  <a:pt x="2035710" y="543589"/>
                </a:lnTo>
                <a:lnTo>
                  <a:pt x="2036332" y="553648"/>
                </a:lnTo>
                <a:lnTo>
                  <a:pt x="2037564" y="574336"/>
                </a:lnTo>
                <a:lnTo>
                  <a:pt x="2038186" y="558346"/>
                </a:lnTo>
                <a:lnTo>
                  <a:pt x="2038809" y="561115"/>
                </a:lnTo>
                <a:lnTo>
                  <a:pt x="2039431" y="562893"/>
                </a:lnTo>
                <a:lnTo>
                  <a:pt x="2040676" y="524678"/>
                </a:lnTo>
                <a:lnTo>
                  <a:pt x="2041285" y="558931"/>
                </a:lnTo>
                <a:lnTo>
                  <a:pt x="2042530" y="558372"/>
                </a:lnTo>
                <a:lnTo>
                  <a:pt x="2043152" y="557927"/>
                </a:lnTo>
                <a:lnTo>
                  <a:pt x="2045006" y="544122"/>
                </a:lnTo>
                <a:lnTo>
                  <a:pt x="2045629" y="545545"/>
                </a:lnTo>
                <a:lnTo>
                  <a:pt x="2046251" y="551272"/>
                </a:lnTo>
                <a:lnTo>
                  <a:pt x="2047495" y="536096"/>
                </a:lnTo>
                <a:lnTo>
                  <a:pt x="2048105" y="544872"/>
                </a:lnTo>
                <a:lnTo>
                  <a:pt x="2048727" y="538903"/>
                </a:lnTo>
                <a:lnTo>
                  <a:pt x="2049350" y="543830"/>
                </a:lnTo>
                <a:lnTo>
                  <a:pt x="2049972" y="544199"/>
                </a:lnTo>
                <a:lnTo>
                  <a:pt x="2051826" y="556708"/>
                </a:lnTo>
                <a:lnTo>
                  <a:pt x="2052448" y="556276"/>
                </a:lnTo>
                <a:lnTo>
                  <a:pt x="2056792" y="580330"/>
                </a:lnTo>
                <a:lnTo>
                  <a:pt x="2058036" y="612017"/>
                </a:lnTo>
                <a:lnTo>
                  <a:pt x="2058646" y="606950"/>
                </a:lnTo>
                <a:lnTo>
                  <a:pt x="2059891" y="579175"/>
                </a:lnTo>
                <a:lnTo>
                  <a:pt x="2060513" y="584610"/>
                </a:lnTo>
                <a:lnTo>
                  <a:pt x="2061758" y="573269"/>
                </a:lnTo>
                <a:lnTo>
                  <a:pt x="2062367" y="582959"/>
                </a:lnTo>
                <a:lnTo>
                  <a:pt x="2064234" y="564100"/>
                </a:lnTo>
                <a:lnTo>
                  <a:pt x="2064856" y="563719"/>
                </a:lnTo>
                <a:lnTo>
                  <a:pt x="2066088" y="573079"/>
                </a:lnTo>
                <a:lnTo>
                  <a:pt x="2069809" y="548466"/>
                </a:lnTo>
                <a:lnTo>
                  <a:pt x="2070432" y="557394"/>
                </a:lnTo>
                <a:lnTo>
                  <a:pt x="2071054" y="543233"/>
                </a:lnTo>
                <a:lnTo>
                  <a:pt x="2071676" y="547196"/>
                </a:lnTo>
                <a:lnTo>
                  <a:pt x="2072299" y="555108"/>
                </a:lnTo>
                <a:lnTo>
                  <a:pt x="2072908" y="554752"/>
                </a:lnTo>
                <a:lnTo>
                  <a:pt x="2074153" y="509096"/>
                </a:lnTo>
                <a:lnTo>
                  <a:pt x="2074775" y="526837"/>
                </a:lnTo>
                <a:lnTo>
                  <a:pt x="2076020" y="495684"/>
                </a:lnTo>
                <a:lnTo>
                  <a:pt x="2076629" y="539347"/>
                </a:lnTo>
                <a:lnTo>
                  <a:pt x="2077252" y="509984"/>
                </a:lnTo>
                <a:lnTo>
                  <a:pt x="2079741" y="545316"/>
                </a:lnTo>
                <a:lnTo>
                  <a:pt x="2081595" y="533200"/>
                </a:lnTo>
                <a:lnTo>
                  <a:pt x="2086561" y="587468"/>
                </a:lnTo>
                <a:lnTo>
                  <a:pt x="2087793" y="581067"/>
                </a:lnTo>
                <a:lnTo>
                  <a:pt x="2088415" y="573752"/>
                </a:lnTo>
                <a:lnTo>
                  <a:pt x="2089037" y="575644"/>
                </a:lnTo>
                <a:lnTo>
                  <a:pt x="2090891" y="605248"/>
                </a:lnTo>
                <a:lnTo>
                  <a:pt x="2093381" y="565103"/>
                </a:lnTo>
                <a:lnTo>
                  <a:pt x="2094003" y="575746"/>
                </a:lnTo>
                <a:lnTo>
                  <a:pt x="2095235" y="574069"/>
                </a:lnTo>
                <a:lnTo>
                  <a:pt x="2097102" y="562804"/>
                </a:lnTo>
                <a:lnTo>
                  <a:pt x="2098334" y="561191"/>
                </a:lnTo>
                <a:lnTo>
                  <a:pt x="2098956" y="561890"/>
                </a:lnTo>
                <a:lnTo>
                  <a:pt x="2099578" y="571389"/>
                </a:lnTo>
                <a:lnTo>
                  <a:pt x="2100201" y="563236"/>
                </a:lnTo>
                <a:lnTo>
                  <a:pt x="2103922" y="552111"/>
                </a:lnTo>
                <a:lnTo>
                  <a:pt x="2104544" y="557267"/>
                </a:lnTo>
                <a:lnTo>
                  <a:pt x="2107020" y="524437"/>
                </a:lnTo>
                <a:lnTo>
                  <a:pt x="2108252" y="555082"/>
                </a:lnTo>
                <a:lnTo>
                  <a:pt x="2108875" y="518887"/>
                </a:lnTo>
                <a:lnTo>
                  <a:pt x="2109497" y="542586"/>
                </a:lnTo>
                <a:lnTo>
                  <a:pt x="2110119" y="532502"/>
                </a:lnTo>
                <a:lnTo>
                  <a:pt x="2111973" y="545888"/>
                </a:lnTo>
                <a:lnTo>
                  <a:pt x="2112596" y="547577"/>
                </a:lnTo>
                <a:lnTo>
                  <a:pt x="2114463" y="540160"/>
                </a:lnTo>
                <a:lnTo>
                  <a:pt x="2115695" y="561775"/>
                </a:lnTo>
                <a:lnTo>
                  <a:pt x="2116939" y="556340"/>
                </a:lnTo>
                <a:lnTo>
                  <a:pt x="2119416" y="563439"/>
                </a:lnTo>
                <a:lnTo>
                  <a:pt x="2120038" y="574857"/>
                </a:lnTo>
                <a:lnTo>
                  <a:pt x="2121283" y="573434"/>
                </a:lnTo>
                <a:lnTo>
                  <a:pt x="2122514" y="575885"/>
                </a:lnTo>
                <a:lnTo>
                  <a:pt x="2123137" y="583442"/>
                </a:lnTo>
                <a:lnTo>
                  <a:pt x="2123759" y="565840"/>
                </a:lnTo>
                <a:lnTo>
                  <a:pt x="2125004" y="569929"/>
                </a:lnTo>
                <a:lnTo>
                  <a:pt x="2125626" y="575504"/>
                </a:lnTo>
                <a:lnTo>
                  <a:pt x="2126236" y="556632"/>
                </a:lnTo>
                <a:lnTo>
                  <a:pt x="2126858" y="573472"/>
                </a:lnTo>
                <a:lnTo>
                  <a:pt x="2127480" y="573637"/>
                </a:lnTo>
                <a:lnTo>
                  <a:pt x="2128102" y="564468"/>
                </a:lnTo>
                <a:lnTo>
                  <a:pt x="2129957" y="581346"/>
                </a:lnTo>
                <a:lnTo>
                  <a:pt x="2131201" y="551793"/>
                </a:lnTo>
                <a:lnTo>
                  <a:pt x="2131824" y="561128"/>
                </a:lnTo>
                <a:lnTo>
                  <a:pt x="2132446" y="556911"/>
                </a:lnTo>
                <a:lnTo>
                  <a:pt x="2133056" y="561585"/>
                </a:lnTo>
                <a:lnTo>
                  <a:pt x="2133678" y="559756"/>
                </a:lnTo>
                <a:lnTo>
                  <a:pt x="2134300" y="559782"/>
                </a:lnTo>
                <a:lnTo>
                  <a:pt x="2134922" y="561280"/>
                </a:lnTo>
                <a:lnTo>
                  <a:pt x="2135545" y="559337"/>
                </a:lnTo>
                <a:lnTo>
                  <a:pt x="2136777" y="538611"/>
                </a:lnTo>
                <a:lnTo>
                  <a:pt x="2137399" y="560074"/>
                </a:lnTo>
                <a:lnTo>
                  <a:pt x="2138021" y="548783"/>
                </a:lnTo>
                <a:lnTo>
                  <a:pt x="2139266" y="556429"/>
                </a:lnTo>
                <a:lnTo>
                  <a:pt x="2139888" y="542255"/>
                </a:lnTo>
                <a:lnTo>
                  <a:pt x="2140498" y="544237"/>
                </a:lnTo>
                <a:lnTo>
                  <a:pt x="2141120" y="546510"/>
                </a:lnTo>
                <a:lnTo>
                  <a:pt x="2141742" y="533848"/>
                </a:lnTo>
                <a:lnTo>
                  <a:pt x="2142365" y="555387"/>
                </a:lnTo>
                <a:lnTo>
                  <a:pt x="2142987" y="538522"/>
                </a:lnTo>
                <a:lnTo>
                  <a:pt x="2144219" y="522481"/>
                </a:lnTo>
                <a:lnTo>
                  <a:pt x="2146086" y="545227"/>
                </a:lnTo>
                <a:lnTo>
                  <a:pt x="2147318" y="536833"/>
                </a:lnTo>
                <a:lnTo>
                  <a:pt x="2149185" y="551971"/>
                </a:lnTo>
                <a:lnTo>
                  <a:pt x="2149807" y="549533"/>
                </a:lnTo>
                <a:lnTo>
                  <a:pt x="2150429" y="551285"/>
                </a:lnTo>
                <a:lnTo>
                  <a:pt x="2152283" y="565751"/>
                </a:lnTo>
                <a:lnTo>
                  <a:pt x="2152906" y="564354"/>
                </a:lnTo>
                <a:lnTo>
                  <a:pt x="2153528" y="565116"/>
                </a:lnTo>
                <a:lnTo>
                  <a:pt x="2154150" y="588560"/>
                </a:lnTo>
                <a:lnTo>
                  <a:pt x="2154760" y="568773"/>
                </a:lnTo>
                <a:lnTo>
                  <a:pt x="2156004" y="573345"/>
                </a:lnTo>
                <a:lnTo>
                  <a:pt x="2156627" y="584280"/>
                </a:lnTo>
                <a:lnTo>
                  <a:pt x="2157249" y="582464"/>
                </a:lnTo>
                <a:lnTo>
                  <a:pt x="2157859" y="570818"/>
                </a:lnTo>
                <a:lnTo>
                  <a:pt x="2158481" y="576914"/>
                </a:lnTo>
                <a:lnTo>
                  <a:pt x="2159103" y="579886"/>
                </a:lnTo>
                <a:lnTo>
                  <a:pt x="2160970" y="568278"/>
                </a:lnTo>
                <a:lnTo>
                  <a:pt x="2161580" y="585906"/>
                </a:lnTo>
                <a:lnTo>
                  <a:pt x="2162824" y="582807"/>
                </a:lnTo>
                <a:lnTo>
                  <a:pt x="2164691" y="558194"/>
                </a:lnTo>
                <a:lnTo>
                  <a:pt x="2166545" y="581181"/>
                </a:lnTo>
                <a:lnTo>
                  <a:pt x="2169644" y="548212"/>
                </a:lnTo>
                <a:lnTo>
                  <a:pt x="2170267" y="554105"/>
                </a:lnTo>
                <a:lnTo>
                  <a:pt x="2170889" y="559388"/>
                </a:lnTo>
                <a:lnTo>
                  <a:pt x="2171511" y="515001"/>
                </a:lnTo>
                <a:lnTo>
                  <a:pt x="2172121" y="544567"/>
                </a:lnTo>
                <a:lnTo>
                  <a:pt x="2172743" y="543233"/>
                </a:lnTo>
                <a:lnTo>
                  <a:pt x="2173365" y="545837"/>
                </a:lnTo>
                <a:lnTo>
                  <a:pt x="2173988" y="560886"/>
                </a:lnTo>
                <a:lnTo>
                  <a:pt x="2175842" y="531651"/>
                </a:lnTo>
                <a:lnTo>
                  <a:pt x="2176464" y="557343"/>
                </a:lnTo>
                <a:lnTo>
                  <a:pt x="2178331" y="524183"/>
                </a:lnTo>
                <a:lnTo>
                  <a:pt x="2180185" y="504739"/>
                </a:lnTo>
                <a:lnTo>
                  <a:pt x="2180808" y="475135"/>
                </a:lnTo>
                <a:lnTo>
                  <a:pt x="2181430" y="503457"/>
                </a:lnTo>
                <a:lnTo>
                  <a:pt x="2182662" y="515649"/>
                </a:lnTo>
                <a:lnTo>
                  <a:pt x="2183284" y="501755"/>
                </a:lnTo>
                <a:lnTo>
                  <a:pt x="2183906" y="508333"/>
                </a:lnTo>
                <a:lnTo>
                  <a:pt x="2190104" y="606937"/>
                </a:lnTo>
                <a:lnTo>
                  <a:pt x="2190726" y="605781"/>
                </a:lnTo>
                <a:lnTo>
                  <a:pt x="2191349" y="597844"/>
                </a:lnTo>
                <a:lnTo>
                  <a:pt x="2191971" y="641468"/>
                </a:lnTo>
                <a:lnTo>
                  <a:pt x="2193203" y="632985"/>
                </a:lnTo>
                <a:lnTo>
                  <a:pt x="2193825" y="616665"/>
                </a:lnTo>
                <a:lnTo>
                  <a:pt x="2194447" y="620018"/>
                </a:lnTo>
                <a:lnTo>
                  <a:pt x="2195692" y="661624"/>
                </a:lnTo>
                <a:lnTo>
                  <a:pt x="2196924" y="598530"/>
                </a:lnTo>
                <a:lnTo>
                  <a:pt x="2197546" y="685132"/>
                </a:lnTo>
                <a:lnTo>
                  <a:pt x="2198169" y="645113"/>
                </a:lnTo>
                <a:lnTo>
                  <a:pt x="2199413" y="600231"/>
                </a:lnTo>
                <a:lnTo>
                  <a:pt x="2200035" y="631182"/>
                </a:lnTo>
                <a:lnTo>
                  <a:pt x="2201890" y="571644"/>
                </a:lnTo>
                <a:lnTo>
                  <a:pt x="2202512" y="571047"/>
                </a:lnTo>
                <a:lnTo>
                  <a:pt x="2203134" y="517579"/>
                </a:lnTo>
                <a:lnTo>
                  <a:pt x="2203757" y="569637"/>
                </a:lnTo>
                <a:lnTo>
                  <a:pt x="2204366" y="545862"/>
                </a:lnTo>
                <a:lnTo>
                  <a:pt x="2204988" y="568659"/>
                </a:lnTo>
                <a:lnTo>
                  <a:pt x="2206233" y="586210"/>
                </a:lnTo>
                <a:lnTo>
                  <a:pt x="2208087" y="558702"/>
                </a:lnTo>
                <a:lnTo>
                  <a:pt x="2209332" y="569459"/>
                </a:lnTo>
                <a:lnTo>
                  <a:pt x="2209954" y="557610"/>
                </a:lnTo>
                <a:lnTo>
                  <a:pt x="2211186" y="558181"/>
                </a:lnTo>
                <a:lnTo>
                  <a:pt x="2212431" y="565700"/>
                </a:lnTo>
                <a:lnTo>
                  <a:pt x="2213675" y="537658"/>
                </a:lnTo>
                <a:lnTo>
                  <a:pt x="2214298" y="587607"/>
                </a:lnTo>
                <a:lnTo>
                  <a:pt x="2214907" y="529962"/>
                </a:lnTo>
                <a:lnTo>
                  <a:pt x="2216152" y="535131"/>
                </a:lnTo>
                <a:lnTo>
                  <a:pt x="2216774" y="578438"/>
                </a:lnTo>
                <a:lnTo>
                  <a:pt x="2217396" y="546319"/>
                </a:lnTo>
                <a:lnTo>
                  <a:pt x="2219873" y="544440"/>
                </a:lnTo>
                <a:lnTo>
                  <a:pt x="2221117" y="452783"/>
                </a:lnTo>
                <a:lnTo>
                  <a:pt x="2222349" y="519700"/>
                </a:lnTo>
                <a:lnTo>
                  <a:pt x="2224839" y="312752"/>
                </a:lnTo>
                <a:lnTo>
                  <a:pt x="2226070" y="405755"/>
                </a:lnTo>
                <a:lnTo>
                  <a:pt x="2226693" y="366753"/>
                </a:lnTo>
                <a:lnTo>
                  <a:pt x="2228560" y="466207"/>
                </a:lnTo>
                <a:lnTo>
                  <a:pt x="2229169" y="363667"/>
                </a:lnTo>
                <a:lnTo>
                  <a:pt x="2230414" y="379478"/>
                </a:lnTo>
                <a:lnTo>
                  <a:pt x="2231036" y="391620"/>
                </a:lnTo>
                <a:lnTo>
                  <a:pt x="2231659" y="375922"/>
                </a:lnTo>
                <a:lnTo>
                  <a:pt x="2232268" y="442268"/>
                </a:lnTo>
                <a:lnTo>
                  <a:pt x="2232890" y="396370"/>
                </a:lnTo>
                <a:lnTo>
                  <a:pt x="2233513" y="408066"/>
                </a:lnTo>
                <a:lnTo>
                  <a:pt x="2236612" y="541354"/>
                </a:lnTo>
                <a:lnTo>
                  <a:pt x="2242200" y="736008"/>
                </a:lnTo>
                <a:lnTo>
                  <a:pt x="2242809" y="729455"/>
                </a:lnTo>
                <a:lnTo>
                  <a:pt x="2243431" y="700143"/>
                </a:lnTo>
                <a:lnTo>
                  <a:pt x="2244676" y="775607"/>
                </a:lnTo>
                <a:lnTo>
                  <a:pt x="2245298" y="750346"/>
                </a:lnTo>
                <a:lnTo>
                  <a:pt x="2245921" y="762437"/>
                </a:lnTo>
                <a:lnTo>
                  <a:pt x="2246530" y="724184"/>
                </a:lnTo>
                <a:lnTo>
                  <a:pt x="2247153" y="762234"/>
                </a:lnTo>
                <a:lnTo>
                  <a:pt x="2247775" y="854576"/>
                </a:lnTo>
                <a:lnTo>
                  <a:pt x="2248397" y="640681"/>
                </a:lnTo>
                <a:lnTo>
                  <a:pt x="2249019" y="645126"/>
                </a:lnTo>
                <a:lnTo>
                  <a:pt x="2250251" y="717199"/>
                </a:lnTo>
                <a:lnTo>
                  <a:pt x="2250874" y="586299"/>
                </a:lnTo>
                <a:lnTo>
                  <a:pt x="2251496" y="586871"/>
                </a:lnTo>
                <a:lnTo>
                  <a:pt x="2252741" y="728744"/>
                </a:lnTo>
                <a:lnTo>
                  <a:pt x="2253972" y="588611"/>
                </a:lnTo>
                <a:lnTo>
                  <a:pt x="2254595" y="589093"/>
                </a:lnTo>
                <a:lnTo>
                  <a:pt x="2255217" y="589843"/>
                </a:lnTo>
                <a:lnTo>
                  <a:pt x="2257071" y="358117"/>
                </a:lnTo>
                <a:lnTo>
                  <a:pt x="2258316" y="441455"/>
                </a:lnTo>
                <a:lnTo>
                  <a:pt x="2260792" y="193651"/>
                </a:lnTo>
                <a:lnTo>
                  <a:pt x="2262037" y="333758"/>
                </a:lnTo>
                <a:lnTo>
                  <a:pt x="2262659" y="208332"/>
                </a:lnTo>
                <a:lnTo>
                  <a:pt x="2263904" y="229985"/>
                </a:lnTo>
                <a:lnTo>
                  <a:pt x="2264513" y="238342"/>
                </a:lnTo>
                <a:lnTo>
                  <a:pt x="2265136" y="198451"/>
                </a:lnTo>
                <a:lnTo>
                  <a:pt x="2267612" y="345366"/>
                </a:lnTo>
                <a:lnTo>
                  <a:pt x="2268235" y="252071"/>
                </a:lnTo>
                <a:lnTo>
                  <a:pt x="2268857" y="284418"/>
                </a:lnTo>
                <a:lnTo>
                  <a:pt x="2272578" y="405983"/>
                </a:lnTo>
                <a:lnTo>
                  <a:pt x="2273200" y="359311"/>
                </a:lnTo>
                <a:lnTo>
                  <a:pt x="2273823" y="367071"/>
                </a:lnTo>
                <a:lnTo>
                  <a:pt x="2275054" y="382895"/>
                </a:lnTo>
                <a:lnTo>
                  <a:pt x="2275677" y="365356"/>
                </a:lnTo>
                <a:lnTo>
                  <a:pt x="2278166" y="433022"/>
                </a:lnTo>
                <a:lnTo>
                  <a:pt x="2278776" y="374309"/>
                </a:lnTo>
                <a:lnTo>
                  <a:pt x="2279398" y="413705"/>
                </a:lnTo>
                <a:lnTo>
                  <a:pt x="2280020" y="417591"/>
                </a:lnTo>
                <a:lnTo>
                  <a:pt x="2280643" y="375465"/>
                </a:lnTo>
                <a:lnTo>
                  <a:pt x="2281265" y="438064"/>
                </a:lnTo>
                <a:lnTo>
                  <a:pt x="2281874" y="403164"/>
                </a:lnTo>
                <a:lnTo>
                  <a:pt x="2282497" y="398478"/>
                </a:lnTo>
                <a:lnTo>
                  <a:pt x="2283741" y="363654"/>
                </a:lnTo>
                <a:lnTo>
                  <a:pt x="2284986" y="397004"/>
                </a:lnTo>
                <a:lnTo>
                  <a:pt x="2285596" y="393296"/>
                </a:lnTo>
                <a:lnTo>
                  <a:pt x="2286218" y="375719"/>
                </a:lnTo>
                <a:lnTo>
                  <a:pt x="2286840" y="383530"/>
                </a:lnTo>
                <a:lnTo>
                  <a:pt x="2288085" y="420004"/>
                </a:lnTo>
                <a:lnTo>
                  <a:pt x="2288707" y="396789"/>
                </a:lnTo>
                <a:lnTo>
                  <a:pt x="2289317" y="432730"/>
                </a:lnTo>
                <a:lnTo>
                  <a:pt x="2290561" y="426977"/>
                </a:lnTo>
                <a:lnTo>
                  <a:pt x="2291184" y="412321"/>
                </a:lnTo>
                <a:lnTo>
                  <a:pt x="2292415" y="453329"/>
                </a:lnTo>
                <a:lnTo>
                  <a:pt x="2293038" y="435232"/>
                </a:lnTo>
                <a:lnTo>
                  <a:pt x="2294282" y="450726"/>
                </a:lnTo>
                <a:lnTo>
                  <a:pt x="2294905" y="394515"/>
                </a:lnTo>
                <a:lnTo>
                  <a:pt x="2295527" y="413184"/>
                </a:lnTo>
                <a:lnTo>
                  <a:pt x="2296759" y="430875"/>
                </a:lnTo>
                <a:lnTo>
                  <a:pt x="2298003" y="402148"/>
                </a:lnTo>
                <a:lnTo>
                  <a:pt x="2298626" y="409895"/>
                </a:lnTo>
                <a:lnTo>
                  <a:pt x="2299248" y="426342"/>
                </a:lnTo>
                <a:lnTo>
                  <a:pt x="2299858" y="415090"/>
                </a:lnTo>
                <a:lnTo>
                  <a:pt x="2301102" y="375376"/>
                </a:lnTo>
                <a:lnTo>
                  <a:pt x="2302347" y="379237"/>
                </a:lnTo>
                <a:lnTo>
                  <a:pt x="2302969" y="369166"/>
                </a:lnTo>
                <a:lnTo>
                  <a:pt x="2304823" y="401818"/>
                </a:lnTo>
                <a:lnTo>
                  <a:pt x="2306068" y="388203"/>
                </a:lnTo>
                <a:lnTo>
                  <a:pt x="2307922" y="415813"/>
                </a:lnTo>
                <a:lnTo>
                  <a:pt x="2308544" y="421313"/>
                </a:lnTo>
                <a:lnTo>
                  <a:pt x="2309167" y="418874"/>
                </a:lnTo>
                <a:lnTo>
                  <a:pt x="2309789" y="445328"/>
                </a:lnTo>
                <a:lnTo>
                  <a:pt x="2311021" y="439499"/>
                </a:lnTo>
                <a:lnTo>
                  <a:pt x="2311643" y="424716"/>
                </a:lnTo>
                <a:lnTo>
                  <a:pt x="2312266" y="427320"/>
                </a:lnTo>
                <a:lnTo>
                  <a:pt x="2316609" y="515065"/>
                </a:lnTo>
                <a:lnTo>
                  <a:pt x="2317841" y="493906"/>
                </a:lnTo>
                <a:lnTo>
                  <a:pt x="2318463" y="497780"/>
                </a:lnTo>
                <a:lnTo>
                  <a:pt x="2319085" y="497805"/>
                </a:lnTo>
                <a:lnTo>
                  <a:pt x="2320330" y="518481"/>
                </a:lnTo>
                <a:lnTo>
                  <a:pt x="2321562" y="541532"/>
                </a:lnTo>
                <a:lnTo>
                  <a:pt x="2324661" y="627219"/>
                </a:lnTo>
                <a:lnTo>
                  <a:pt x="2327150" y="673409"/>
                </a:lnTo>
                <a:lnTo>
                  <a:pt x="2327772" y="663821"/>
                </a:lnTo>
                <a:lnTo>
                  <a:pt x="2330249" y="797159"/>
                </a:lnTo>
                <a:lnTo>
                  <a:pt x="2330871" y="787418"/>
                </a:lnTo>
                <a:lnTo>
                  <a:pt x="2333348" y="858831"/>
                </a:lnTo>
                <a:lnTo>
                  <a:pt x="2334592" y="775124"/>
                </a:lnTo>
                <a:lnTo>
                  <a:pt x="2335202" y="882719"/>
                </a:lnTo>
                <a:lnTo>
                  <a:pt x="2335824" y="825429"/>
                </a:lnTo>
                <a:lnTo>
                  <a:pt x="2337069" y="859732"/>
                </a:lnTo>
                <a:lnTo>
                  <a:pt x="2338313" y="956037"/>
                </a:lnTo>
                <a:lnTo>
                  <a:pt x="2338923" y="879951"/>
                </a:lnTo>
                <a:lnTo>
                  <a:pt x="2339545" y="965054"/>
                </a:lnTo>
                <a:lnTo>
                  <a:pt x="2340790" y="942118"/>
                </a:lnTo>
                <a:lnTo>
                  <a:pt x="2341412" y="910126"/>
                </a:lnTo>
                <a:lnTo>
                  <a:pt x="2342034" y="990581"/>
                </a:lnTo>
                <a:lnTo>
                  <a:pt x="2342644" y="886098"/>
                </a:lnTo>
                <a:lnTo>
                  <a:pt x="2343266" y="1005136"/>
                </a:lnTo>
                <a:lnTo>
                  <a:pt x="2344511" y="990581"/>
                </a:lnTo>
                <a:lnTo>
                  <a:pt x="2345133" y="866019"/>
                </a:lnTo>
                <a:lnTo>
                  <a:pt x="2345743" y="1007892"/>
                </a:lnTo>
                <a:lnTo>
                  <a:pt x="2346365" y="962959"/>
                </a:lnTo>
                <a:lnTo>
                  <a:pt x="2346987" y="875607"/>
                </a:lnTo>
                <a:lnTo>
                  <a:pt x="2347610" y="876573"/>
                </a:lnTo>
                <a:lnTo>
                  <a:pt x="2349464" y="961523"/>
                </a:lnTo>
                <a:lnTo>
                  <a:pt x="2350086" y="888612"/>
                </a:lnTo>
                <a:lnTo>
                  <a:pt x="2350709" y="972941"/>
                </a:lnTo>
                <a:lnTo>
                  <a:pt x="2351331" y="906862"/>
                </a:lnTo>
                <a:lnTo>
                  <a:pt x="2351953" y="910367"/>
                </a:lnTo>
                <a:lnTo>
                  <a:pt x="2352575" y="949230"/>
                </a:lnTo>
                <a:lnTo>
                  <a:pt x="2353185" y="911879"/>
                </a:lnTo>
                <a:lnTo>
                  <a:pt x="2353807" y="883888"/>
                </a:lnTo>
                <a:lnTo>
                  <a:pt x="2354430" y="919181"/>
                </a:lnTo>
                <a:lnTo>
                  <a:pt x="2355674" y="915181"/>
                </a:lnTo>
                <a:lnTo>
                  <a:pt x="2356284" y="910164"/>
                </a:lnTo>
                <a:lnTo>
                  <a:pt x="2357528" y="818381"/>
                </a:lnTo>
                <a:lnTo>
                  <a:pt x="2359395" y="922229"/>
                </a:lnTo>
                <a:lnTo>
                  <a:pt x="2360005" y="837304"/>
                </a:lnTo>
                <a:lnTo>
                  <a:pt x="2361872" y="947172"/>
                </a:lnTo>
                <a:lnTo>
                  <a:pt x="2363116" y="793450"/>
                </a:lnTo>
                <a:lnTo>
                  <a:pt x="2363726" y="819384"/>
                </a:lnTo>
                <a:lnTo>
                  <a:pt x="2364348" y="843997"/>
                </a:lnTo>
                <a:lnTo>
                  <a:pt x="2364971" y="833773"/>
                </a:lnTo>
                <a:lnTo>
                  <a:pt x="2365593" y="830179"/>
                </a:lnTo>
                <a:lnTo>
                  <a:pt x="2366825" y="739221"/>
                </a:lnTo>
                <a:lnTo>
                  <a:pt x="2369314" y="951897"/>
                </a:lnTo>
                <a:lnTo>
                  <a:pt x="2369936" y="807827"/>
                </a:lnTo>
                <a:lnTo>
                  <a:pt x="2370546" y="856862"/>
                </a:lnTo>
                <a:lnTo>
                  <a:pt x="2371168" y="852011"/>
                </a:lnTo>
                <a:lnTo>
                  <a:pt x="2372413" y="740986"/>
                </a:lnTo>
                <a:lnTo>
                  <a:pt x="2373035" y="791215"/>
                </a:lnTo>
                <a:lnTo>
                  <a:pt x="2373657" y="742307"/>
                </a:lnTo>
                <a:lnTo>
                  <a:pt x="2374267" y="739780"/>
                </a:lnTo>
                <a:lnTo>
                  <a:pt x="2374889" y="741012"/>
                </a:lnTo>
                <a:lnTo>
                  <a:pt x="2375512" y="766196"/>
                </a:lnTo>
                <a:lnTo>
                  <a:pt x="2376134" y="745025"/>
                </a:lnTo>
                <a:lnTo>
                  <a:pt x="2376756" y="644123"/>
                </a:lnTo>
                <a:lnTo>
                  <a:pt x="2377988" y="754766"/>
                </a:lnTo>
                <a:lnTo>
                  <a:pt x="2378611" y="648517"/>
                </a:lnTo>
                <a:lnTo>
                  <a:pt x="2379233" y="758182"/>
                </a:lnTo>
                <a:lnTo>
                  <a:pt x="2379855" y="650105"/>
                </a:lnTo>
                <a:lnTo>
                  <a:pt x="2381087" y="711992"/>
                </a:lnTo>
                <a:lnTo>
                  <a:pt x="2382954" y="537391"/>
                </a:lnTo>
                <a:lnTo>
                  <a:pt x="2383576" y="900868"/>
                </a:lnTo>
                <a:lnTo>
                  <a:pt x="2384199" y="537683"/>
                </a:lnTo>
                <a:lnTo>
                  <a:pt x="2385430" y="537950"/>
                </a:lnTo>
                <a:lnTo>
                  <a:pt x="2386053" y="655871"/>
                </a:lnTo>
                <a:lnTo>
                  <a:pt x="2386675" y="567275"/>
                </a:lnTo>
                <a:lnTo>
                  <a:pt x="2387920" y="626216"/>
                </a:lnTo>
                <a:lnTo>
                  <a:pt x="2388529" y="597349"/>
                </a:lnTo>
                <a:lnTo>
                  <a:pt x="2389152" y="478247"/>
                </a:lnTo>
                <a:lnTo>
                  <a:pt x="2389774" y="597399"/>
                </a:lnTo>
                <a:lnTo>
                  <a:pt x="2390396" y="538395"/>
                </a:lnTo>
                <a:lnTo>
                  <a:pt x="2391018" y="538153"/>
                </a:lnTo>
                <a:lnTo>
                  <a:pt x="2391628" y="566322"/>
                </a:lnTo>
                <a:lnTo>
                  <a:pt x="2392250" y="695012"/>
                </a:lnTo>
                <a:lnTo>
                  <a:pt x="2394117" y="444160"/>
                </a:lnTo>
                <a:lnTo>
                  <a:pt x="2395971" y="611687"/>
                </a:lnTo>
                <a:lnTo>
                  <a:pt x="2398461" y="456530"/>
                </a:lnTo>
                <a:lnTo>
                  <a:pt x="2400937" y="464302"/>
                </a:lnTo>
                <a:lnTo>
                  <a:pt x="2401559" y="504422"/>
                </a:lnTo>
                <a:lnTo>
                  <a:pt x="2402791" y="425567"/>
                </a:lnTo>
                <a:lnTo>
                  <a:pt x="2403414" y="505514"/>
                </a:lnTo>
                <a:lnTo>
                  <a:pt x="2404036" y="429669"/>
                </a:lnTo>
                <a:lnTo>
                  <a:pt x="2404658" y="432984"/>
                </a:lnTo>
                <a:lnTo>
                  <a:pt x="2406512" y="361470"/>
                </a:lnTo>
                <a:lnTo>
                  <a:pt x="2409002" y="476812"/>
                </a:lnTo>
                <a:lnTo>
                  <a:pt x="2409611" y="351995"/>
                </a:lnTo>
                <a:lnTo>
                  <a:pt x="2410234" y="441518"/>
                </a:lnTo>
                <a:lnTo>
                  <a:pt x="2412100" y="338292"/>
                </a:lnTo>
                <a:lnTo>
                  <a:pt x="2412723" y="340299"/>
                </a:lnTo>
                <a:lnTo>
                  <a:pt x="2413332" y="411013"/>
                </a:lnTo>
                <a:lnTo>
                  <a:pt x="2413955" y="373319"/>
                </a:lnTo>
                <a:lnTo>
                  <a:pt x="2414577" y="378742"/>
                </a:lnTo>
                <a:lnTo>
                  <a:pt x="2415822" y="414162"/>
                </a:lnTo>
                <a:lnTo>
                  <a:pt x="2417676" y="292965"/>
                </a:lnTo>
                <a:lnTo>
                  <a:pt x="2418298" y="351259"/>
                </a:lnTo>
                <a:lnTo>
                  <a:pt x="2418920" y="351043"/>
                </a:lnTo>
                <a:lnTo>
                  <a:pt x="2420152" y="419890"/>
                </a:lnTo>
                <a:lnTo>
                  <a:pt x="2420775" y="359514"/>
                </a:lnTo>
                <a:lnTo>
                  <a:pt x="2421397" y="359806"/>
                </a:lnTo>
                <a:lnTo>
                  <a:pt x="2422019" y="391543"/>
                </a:lnTo>
                <a:lnTo>
                  <a:pt x="2422641" y="360009"/>
                </a:lnTo>
                <a:lnTo>
                  <a:pt x="2423264" y="359146"/>
                </a:lnTo>
                <a:lnTo>
                  <a:pt x="2424496" y="397919"/>
                </a:lnTo>
                <a:lnTo>
                  <a:pt x="2425118" y="396712"/>
                </a:lnTo>
                <a:lnTo>
                  <a:pt x="2425740" y="395227"/>
                </a:lnTo>
                <a:lnTo>
                  <a:pt x="2426363" y="362765"/>
                </a:lnTo>
                <a:lnTo>
                  <a:pt x="2427595" y="428107"/>
                </a:lnTo>
                <a:lnTo>
                  <a:pt x="2429461" y="306694"/>
                </a:lnTo>
                <a:lnTo>
                  <a:pt x="2430084" y="307558"/>
                </a:lnTo>
                <a:lnTo>
                  <a:pt x="2431316" y="370499"/>
                </a:lnTo>
                <a:lnTo>
                  <a:pt x="2431938" y="344020"/>
                </a:lnTo>
                <a:lnTo>
                  <a:pt x="2433183" y="286590"/>
                </a:lnTo>
                <a:lnTo>
                  <a:pt x="2433805" y="311177"/>
                </a:lnTo>
                <a:lnTo>
                  <a:pt x="2434414" y="342991"/>
                </a:lnTo>
                <a:lnTo>
                  <a:pt x="2435037" y="342585"/>
                </a:lnTo>
                <a:lnTo>
                  <a:pt x="2436281" y="284368"/>
                </a:lnTo>
                <a:lnTo>
                  <a:pt x="2437526" y="285371"/>
                </a:lnTo>
                <a:lnTo>
                  <a:pt x="2439380" y="310631"/>
                </a:lnTo>
                <a:lnTo>
                  <a:pt x="2440625" y="323280"/>
                </a:lnTo>
                <a:lnTo>
                  <a:pt x="2441234" y="260250"/>
                </a:lnTo>
                <a:lnTo>
                  <a:pt x="2441857" y="315432"/>
                </a:lnTo>
                <a:lnTo>
                  <a:pt x="2442479" y="316486"/>
                </a:lnTo>
                <a:lnTo>
                  <a:pt x="2443101" y="247182"/>
                </a:lnTo>
                <a:lnTo>
                  <a:pt x="2443724" y="314835"/>
                </a:lnTo>
                <a:lnTo>
                  <a:pt x="2445578" y="235193"/>
                </a:lnTo>
                <a:lnTo>
                  <a:pt x="2447445" y="280786"/>
                </a:lnTo>
                <a:lnTo>
                  <a:pt x="2448067" y="297499"/>
                </a:lnTo>
                <a:lnTo>
                  <a:pt x="2448677" y="259323"/>
                </a:lnTo>
                <a:lnTo>
                  <a:pt x="2449921" y="268861"/>
                </a:lnTo>
                <a:lnTo>
                  <a:pt x="2450543" y="319978"/>
                </a:lnTo>
                <a:lnTo>
                  <a:pt x="2451166" y="208992"/>
                </a:lnTo>
                <a:lnTo>
                  <a:pt x="2451788" y="268911"/>
                </a:lnTo>
                <a:lnTo>
                  <a:pt x="2452398" y="301957"/>
                </a:lnTo>
                <a:lnTo>
                  <a:pt x="2453020" y="301805"/>
                </a:lnTo>
                <a:lnTo>
                  <a:pt x="2455496" y="188571"/>
                </a:lnTo>
                <a:lnTo>
                  <a:pt x="2457363" y="250344"/>
                </a:lnTo>
                <a:lnTo>
                  <a:pt x="2457986" y="222899"/>
                </a:lnTo>
                <a:lnTo>
                  <a:pt x="2459840" y="284304"/>
                </a:lnTo>
                <a:lnTo>
                  <a:pt x="2460462" y="252808"/>
                </a:lnTo>
                <a:lnTo>
                  <a:pt x="2461084" y="295975"/>
                </a:lnTo>
                <a:lnTo>
                  <a:pt x="2461707" y="280024"/>
                </a:lnTo>
                <a:lnTo>
                  <a:pt x="2463561" y="214961"/>
                </a:lnTo>
                <a:lnTo>
                  <a:pt x="2465428" y="282412"/>
                </a:lnTo>
                <a:lnTo>
                  <a:pt x="2466037" y="361698"/>
                </a:lnTo>
                <a:lnTo>
                  <a:pt x="2466418" y="0"/>
                </a:lnTo>
              </a:path>
            </a:pathLst>
          </a:custGeom>
          <a:ln w="25400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5684604" y="2125620"/>
            <a:ext cx="116205" cy="533400"/>
          </a:xfrm>
          <a:custGeom>
            <a:avLst/>
            <a:gdLst/>
            <a:ahLst/>
            <a:cxnLst/>
            <a:rect l="l" t="t" r="r" b="b"/>
            <a:pathLst>
              <a:path w="116204" h="533400">
                <a:moveTo>
                  <a:pt x="0" y="0"/>
                </a:moveTo>
                <a:lnTo>
                  <a:pt x="373" y="365851"/>
                </a:lnTo>
                <a:lnTo>
                  <a:pt x="995" y="305932"/>
                </a:lnTo>
                <a:lnTo>
                  <a:pt x="2849" y="532972"/>
                </a:lnTo>
                <a:lnTo>
                  <a:pt x="3471" y="493893"/>
                </a:lnTo>
                <a:lnTo>
                  <a:pt x="6570" y="393398"/>
                </a:lnTo>
                <a:lnTo>
                  <a:pt x="7192" y="398782"/>
                </a:lnTo>
                <a:lnTo>
                  <a:pt x="8437" y="348071"/>
                </a:lnTo>
                <a:lnTo>
                  <a:pt x="9059" y="364264"/>
                </a:lnTo>
                <a:lnTo>
                  <a:pt x="9682" y="400357"/>
                </a:lnTo>
                <a:lnTo>
                  <a:pt x="10291" y="377103"/>
                </a:lnTo>
                <a:lnTo>
                  <a:pt x="10914" y="349506"/>
                </a:lnTo>
                <a:lnTo>
                  <a:pt x="12780" y="397284"/>
                </a:lnTo>
                <a:lnTo>
                  <a:pt x="13390" y="390832"/>
                </a:lnTo>
                <a:lnTo>
                  <a:pt x="14012" y="405615"/>
                </a:lnTo>
                <a:lnTo>
                  <a:pt x="14635" y="393233"/>
                </a:lnTo>
                <a:lnTo>
                  <a:pt x="15879" y="369357"/>
                </a:lnTo>
                <a:lnTo>
                  <a:pt x="16502" y="369902"/>
                </a:lnTo>
                <a:lnTo>
                  <a:pt x="17111" y="361825"/>
                </a:lnTo>
                <a:lnTo>
                  <a:pt x="17734" y="364670"/>
                </a:lnTo>
                <a:lnTo>
                  <a:pt x="18356" y="382628"/>
                </a:lnTo>
                <a:lnTo>
                  <a:pt x="18978" y="334253"/>
                </a:lnTo>
                <a:lnTo>
                  <a:pt x="20223" y="345137"/>
                </a:lnTo>
                <a:lnTo>
                  <a:pt x="20832" y="373052"/>
                </a:lnTo>
                <a:lnTo>
                  <a:pt x="21455" y="365546"/>
                </a:lnTo>
                <a:lnTo>
                  <a:pt x="22699" y="320245"/>
                </a:lnTo>
                <a:lnTo>
                  <a:pt x="23322" y="330583"/>
                </a:lnTo>
                <a:lnTo>
                  <a:pt x="23931" y="310288"/>
                </a:lnTo>
                <a:lnTo>
                  <a:pt x="24553" y="337886"/>
                </a:lnTo>
                <a:lnTo>
                  <a:pt x="25798" y="331764"/>
                </a:lnTo>
                <a:lnTo>
                  <a:pt x="27043" y="274500"/>
                </a:lnTo>
                <a:lnTo>
                  <a:pt x="27652" y="303633"/>
                </a:lnTo>
                <a:lnTo>
                  <a:pt x="28275" y="314416"/>
                </a:lnTo>
                <a:lnTo>
                  <a:pt x="30764" y="263768"/>
                </a:lnTo>
                <a:lnTo>
                  <a:pt x="31373" y="291226"/>
                </a:lnTo>
                <a:lnTo>
                  <a:pt x="31996" y="287162"/>
                </a:lnTo>
                <a:lnTo>
                  <a:pt x="32618" y="263577"/>
                </a:lnTo>
                <a:lnTo>
                  <a:pt x="33240" y="263946"/>
                </a:lnTo>
                <a:lnTo>
                  <a:pt x="33863" y="320283"/>
                </a:lnTo>
                <a:lnTo>
                  <a:pt x="34485" y="292787"/>
                </a:lnTo>
                <a:lnTo>
                  <a:pt x="35094" y="235307"/>
                </a:lnTo>
                <a:lnTo>
                  <a:pt x="35717" y="320651"/>
                </a:lnTo>
                <a:lnTo>
                  <a:pt x="36339" y="298490"/>
                </a:lnTo>
                <a:lnTo>
                  <a:pt x="36961" y="290502"/>
                </a:lnTo>
                <a:lnTo>
                  <a:pt x="37584" y="300700"/>
                </a:lnTo>
                <a:lnTo>
                  <a:pt x="38193" y="298452"/>
                </a:lnTo>
                <a:lnTo>
                  <a:pt x="39438" y="257977"/>
                </a:lnTo>
                <a:lnTo>
                  <a:pt x="40060" y="286450"/>
                </a:lnTo>
                <a:lnTo>
                  <a:pt x="41914" y="314936"/>
                </a:lnTo>
                <a:lnTo>
                  <a:pt x="42537" y="258434"/>
                </a:lnTo>
                <a:lnTo>
                  <a:pt x="43781" y="271248"/>
                </a:lnTo>
                <a:lnTo>
                  <a:pt x="44404" y="236856"/>
                </a:lnTo>
                <a:lnTo>
                  <a:pt x="45635" y="288876"/>
                </a:lnTo>
                <a:lnTo>
                  <a:pt x="46880" y="237936"/>
                </a:lnTo>
                <a:lnTo>
                  <a:pt x="48125" y="325973"/>
                </a:lnTo>
                <a:lnTo>
                  <a:pt x="48734" y="282843"/>
                </a:lnTo>
                <a:lnTo>
                  <a:pt x="49357" y="267146"/>
                </a:lnTo>
                <a:lnTo>
                  <a:pt x="49979" y="299697"/>
                </a:lnTo>
                <a:lnTo>
                  <a:pt x="50601" y="281205"/>
                </a:lnTo>
                <a:lnTo>
                  <a:pt x="51223" y="248109"/>
                </a:lnTo>
                <a:lnTo>
                  <a:pt x="52455" y="292419"/>
                </a:lnTo>
                <a:lnTo>
                  <a:pt x="53078" y="258790"/>
                </a:lnTo>
                <a:lnTo>
                  <a:pt x="54322" y="308180"/>
                </a:lnTo>
                <a:lnTo>
                  <a:pt x="56176" y="227141"/>
                </a:lnTo>
                <a:lnTo>
                  <a:pt x="58043" y="303964"/>
                </a:lnTo>
                <a:lnTo>
                  <a:pt x="59288" y="263844"/>
                </a:lnTo>
                <a:lnTo>
                  <a:pt x="59898" y="273420"/>
                </a:lnTo>
                <a:lnTo>
                  <a:pt x="60520" y="271070"/>
                </a:lnTo>
                <a:lnTo>
                  <a:pt x="61142" y="271375"/>
                </a:lnTo>
                <a:lnTo>
                  <a:pt x="62387" y="307482"/>
                </a:lnTo>
                <a:lnTo>
                  <a:pt x="64241" y="240730"/>
                </a:lnTo>
                <a:lnTo>
                  <a:pt x="64863" y="242914"/>
                </a:lnTo>
                <a:lnTo>
                  <a:pt x="65486" y="255843"/>
                </a:lnTo>
                <a:lnTo>
                  <a:pt x="67962" y="191123"/>
                </a:lnTo>
                <a:lnTo>
                  <a:pt x="69207" y="213882"/>
                </a:lnTo>
                <a:lnTo>
                  <a:pt x="69829" y="260060"/>
                </a:lnTo>
                <a:lnTo>
                  <a:pt x="70439" y="243905"/>
                </a:lnTo>
                <a:lnTo>
                  <a:pt x="71061" y="206516"/>
                </a:lnTo>
                <a:lnTo>
                  <a:pt x="71683" y="263260"/>
                </a:lnTo>
                <a:lnTo>
                  <a:pt x="72306" y="189688"/>
                </a:lnTo>
                <a:lnTo>
                  <a:pt x="72928" y="213615"/>
                </a:lnTo>
                <a:lnTo>
                  <a:pt x="74160" y="235002"/>
                </a:lnTo>
                <a:lnTo>
                  <a:pt x="74782" y="176264"/>
                </a:lnTo>
                <a:lnTo>
                  <a:pt x="76027" y="176556"/>
                </a:lnTo>
                <a:lnTo>
                  <a:pt x="76649" y="170600"/>
                </a:lnTo>
                <a:lnTo>
                  <a:pt x="77259" y="214250"/>
                </a:lnTo>
                <a:lnTo>
                  <a:pt x="78503" y="202934"/>
                </a:lnTo>
                <a:lnTo>
                  <a:pt x="79125" y="188075"/>
                </a:lnTo>
                <a:lnTo>
                  <a:pt x="79748" y="220765"/>
                </a:lnTo>
                <a:lnTo>
                  <a:pt x="80370" y="158763"/>
                </a:lnTo>
                <a:lnTo>
                  <a:pt x="80980" y="202452"/>
                </a:lnTo>
                <a:lnTo>
                  <a:pt x="81602" y="236907"/>
                </a:lnTo>
                <a:lnTo>
                  <a:pt x="82847" y="229947"/>
                </a:lnTo>
                <a:lnTo>
                  <a:pt x="83469" y="165520"/>
                </a:lnTo>
                <a:lnTo>
                  <a:pt x="84091" y="216371"/>
                </a:lnTo>
                <a:lnTo>
                  <a:pt x="85945" y="323445"/>
                </a:lnTo>
                <a:lnTo>
                  <a:pt x="86568" y="286298"/>
                </a:lnTo>
                <a:lnTo>
                  <a:pt x="87800" y="291556"/>
                </a:lnTo>
                <a:lnTo>
                  <a:pt x="88422" y="286628"/>
                </a:lnTo>
                <a:lnTo>
                  <a:pt x="89044" y="265952"/>
                </a:lnTo>
                <a:lnTo>
                  <a:pt x="89666" y="268873"/>
                </a:lnTo>
                <a:lnTo>
                  <a:pt x="90289" y="285383"/>
                </a:lnTo>
                <a:lnTo>
                  <a:pt x="91521" y="236640"/>
                </a:lnTo>
                <a:lnTo>
                  <a:pt x="92765" y="273941"/>
                </a:lnTo>
                <a:lnTo>
                  <a:pt x="93388" y="245416"/>
                </a:lnTo>
                <a:lnTo>
                  <a:pt x="95242" y="288025"/>
                </a:lnTo>
                <a:lnTo>
                  <a:pt x="95864" y="295912"/>
                </a:lnTo>
                <a:lnTo>
                  <a:pt x="97109" y="248960"/>
                </a:lnTo>
                <a:lnTo>
                  <a:pt x="97731" y="325630"/>
                </a:lnTo>
                <a:lnTo>
                  <a:pt x="98353" y="311381"/>
                </a:lnTo>
                <a:lnTo>
                  <a:pt x="100830" y="197143"/>
                </a:lnTo>
                <a:lnTo>
                  <a:pt x="101452" y="173762"/>
                </a:lnTo>
                <a:lnTo>
                  <a:pt x="102062" y="202896"/>
                </a:lnTo>
                <a:lnTo>
                  <a:pt x="102684" y="199099"/>
                </a:lnTo>
                <a:lnTo>
                  <a:pt x="105173" y="116180"/>
                </a:lnTo>
                <a:lnTo>
                  <a:pt x="105783" y="176112"/>
                </a:lnTo>
                <a:lnTo>
                  <a:pt x="106405" y="136005"/>
                </a:lnTo>
                <a:lnTo>
                  <a:pt x="107027" y="131611"/>
                </a:lnTo>
                <a:lnTo>
                  <a:pt x="108272" y="95720"/>
                </a:lnTo>
                <a:lnTo>
                  <a:pt x="108894" y="120231"/>
                </a:lnTo>
                <a:lnTo>
                  <a:pt x="109504" y="80734"/>
                </a:lnTo>
                <a:lnTo>
                  <a:pt x="110126" y="126493"/>
                </a:lnTo>
                <a:lnTo>
                  <a:pt x="110748" y="117476"/>
                </a:lnTo>
                <a:lnTo>
                  <a:pt x="112603" y="37097"/>
                </a:lnTo>
                <a:lnTo>
                  <a:pt x="113225" y="88939"/>
                </a:lnTo>
                <a:lnTo>
                  <a:pt x="113847" y="32207"/>
                </a:lnTo>
                <a:lnTo>
                  <a:pt x="114470" y="136475"/>
                </a:lnTo>
                <a:lnTo>
                  <a:pt x="115092" y="84506"/>
                </a:lnTo>
                <a:lnTo>
                  <a:pt x="116168" y="0"/>
                </a:lnTo>
              </a:path>
            </a:pathLst>
          </a:custGeom>
          <a:ln w="25400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5801869" y="2125620"/>
            <a:ext cx="1270" cy="59055"/>
          </a:xfrm>
          <a:custGeom>
            <a:avLst/>
            <a:gdLst/>
            <a:ahLst/>
            <a:cxnLst/>
            <a:rect l="l" t="t" r="r" b="b"/>
            <a:pathLst>
              <a:path w="1270" h="59055">
                <a:moveTo>
                  <a:pt x="0" y="0"/>
                </a:moveTo>
                <a:lnTo>
                  <a:pt x="304" y="58649"/>
                </a:lnTo>
                <a:lnTo>
                  <a:pt x="927" y="6477"/>
                </a:lnTo>
                <a:lnTo>
                  <a:pt x="1066" y="0"/>
                </a:lnTo>
              </a:path>
            </a:pathLst>
          </a:custGeom>
          <a:ln w="25400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5803987" y="2125620"/>
            <a:ext cx="1270" cy="9525"/>
          </a:xfrm>
          <a:custGeom>
            <a:avLst/>
            <a:gdLst/>
            <a:ahLst/>
            <a:cxnLst/>
            <a:rect l="l" t="t" r="r" b="b"/>
            <a:pathLst>
              <a:path w="1270" h="9525">
                <a:moveTo>
                  <a:pt x="0" y="0"/>
                </a:moveTo>
                <a:lnTo>
                  <a:pt x="52" y="2070"/>
                </a:lnTo>
                <a:lnTo>
                  <a:pt x="662" y="9487"/>
                </a:lnTo>
                <a:lnTo>
                  <a:pt x="753" y="0"/>
                </a:lnTo>
              </a:path>
            </a:pathLst>
          </a:custGeom>
          <a:ln w="25400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5812688" y="2125620"/>
            <a:ext cx="635" cy="5715"/>
          </a:xfrm>
          <a:custGeom>
            <a:avLst/>
            <a:gdLst/>
            <a:ahLst/>
            <a:cxnLst/>
            <a:rect l="l" t="t" r="r" b="b"/>
            <a:pathLst>
              <a:path w="635" h="5714">
                <a:moveTo>
                  <a:pt x="0" y="0"/>
                </a:moveTo>
                <a:lnTo>
                  <a:pt x="26" y="5296"/>
                </a:lnTo>
                <a:lnTo>
                  <a:pt x="56" y="0"/>
                </a:lnTo>
              </a:path>
            </a:pathLst>
          </a:custGeom>
          <a:ln w="25400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5966319" y="2125620"/>
            <a:ext cx="3810" cy="1120140"/>
          </a:xfrm>
          <a:custGeom>
            <a:avLst/>
            <a:gdLst/>
            <a:ahLst/>
            <a:cxnLst/>
            <a:rect l="l" t="t" r="r" b="b"/>
            <a:pathLst>
              <a:path w="3810" h="1120139">
                <a:moveTo>
                  <a:pt x="0" y="0"/>
                </a:moveTo>
                <a:lnTo>
                  <a:pt x="3597" y="1119640"/>
                </a:lnTo>
              </a:path>
            </a:pathLst>
          </a:custGeom>
          <a:ln w="25400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3205907" y="2125569"/>
            <a:ext cx="2856865" cy="224154"/>
          </a:xfrm>
          <a:custGeom>
            <a:avLst/>
            <a:gdLst/>
            <a:ahLst/>
            <a:cxnLst/>
            <a:rect l="l" t="t" r="r" b="b"/>
            <a:pathLst>
              <a:path w="2856865" h="224155">
                <a:moveTo>
                  <a:pt x="0" y="0"/>
                </a:moveTo>
                <a:lnTo>
                  <a:pt x="93002" y="0"/>
                </a:lnTo>
                <a:lnTo>
                  <a:pt x="94869" y="223940"/>
                </a:lnTo>
                <a:lnTo>
                  <a:pt x="2856705" y="223940"/>
                </a:lnTo>
              </a:path>
            </a:pathLst>
          </a:custGeom>
          <a:ln w="25400">
            <a:solidFill>
              <a:srgbClr val="6ACC6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3206187" y="2125569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39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6306580" y="212556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9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3206187" y="3245260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39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3206187" y="212556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9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3206187" y="212556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90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3206187" y="325796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3206187" y="3245260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0"/>
                </a:moveTo>
                <a:lnTo>
                  <a:pt x="0" y="25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3206187" y="211286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3206187" y="210016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3113563" y="332366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8"/>
                </a:lnTo>
                <a:lnTo>
                  <a:pt x="0" y="48007"/>
                </a:lnTo>
                <a:lnTo>
                  <a:pt x="502" y="59030"/>
                </a:lnTo>
                <a:lnTo>
                  <a:pt x="18208" y="92838"/>
                </a:lnTo>
                <a:lnTo>
                  <a:pt x="32004" y="95886"/>
                </a:lnTo>
                <a:lnTo>
                  <a:pt x="39268" y="95124"/>
                </a:lnTo>
                <a:lnTo>
                  <a:pt x="45640" y="92838"/>
                </a:lnTo>
                <a:lnTo>
                  <a:pt x="51131" y="89028"/>
                </a:lnTo>
                <a:lnTo>
                  <a:pt x="53662" y="86107"/>
                </a:lnTo>
                <a:lnTo>
                  <a:pt x="25527" y="86107"/>
                </a:lnTo>
                <a:lnTo>
                  <a:pt x="20700" y="82932"/>
                </a:lnTo>
                <a:lnTo>
                  <a:pt x="12573" y="48007"/>
                </a:lnTo>
                <a:lnTo>
                  <a:pt x="12862" y="39077"/>
                </a:lnTo>
                <a:lnTo>
                  <a:pt x="25527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6" y="13081"/>
                </a:lnTo>
                <a:lnTo>
                  <a:pt x="46609" y="19431"/>
                </a:lnTo>
                <a:lnTo>
                  <a:pt x="48702" y="24789"/>
                </a:lnTo>
                <a:lnTo>
                  <a:pt x="50212" y="31337"/>
                </a:lnTo>
                <a:lnTo>
                  <a:pt x="51127" y="39077"/>
                </a:lnTo>
                <a:lnTo>
                  <a:pt x="51435" y="48007"/>
                </a:lnTo>
                <a:lnTo>
                  <a:pt x="51127" y="56936"/>
                </a:lnTo>
                <a:lnTo>
                  <a:pt x="38481" y="86107"/>
                </a:lnTo>
                <a:lnTo>
                  <a:pt x="53662" y="86107"/>
                </a:lnTo>
                <a:lnTo>
                  <a:pt x="64007" y="48007"/>
                </a:lnTo>
                <a:lnTo>
                  <a:pt x="63486" y="37055"/>
                </a:lnTo>
                <a:lnTo>
                  <a:pt x="61928" y="27448"/>
                </a:lnTo>
                <a:lnTo>
                  <a:pt x="59346" y="19199"/>
                </a:lnTo>
                <a:lnTo>
                  <a:pt x="55753" y="12318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3234747" y="332366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8"/>
                </a:lnTo>
                <a:lnTo>
                  <a:pt x="0" y="48007"/>
                </a:lnTo>
                <a:lnTo>
                  <a:pt x="502" y="59030"/>
                </a:lnTo>
                <a:lnTo>
                  <a:pt x="18209" y="92838"/>
                </a:lnTo>
                <a:lnTo>
                  <a:pt x="32003" y="95886"/>
                </a:lnTo>
                <a:lnTo>
                  <a:pt x="39268" y="95124"/>
                </a:lnTo>
                <a:lnTo>
                  <a:pt x="45640" y="92838"/>
                </a:lnTo>
                <a:lnTo>
                  <a:pt x="51131" y="89028"/>
                </a:lnTo>
                <a:lnTo>
                  <a:pt x="53662" y="86107"/>
                </a:lnTo>
                <a:lnTo>
                  <a:pt x="25526" y="86107"/>
                </a:lnTo>
                <a:lnTo>
                  <a:pt x="20700" y="82932"/>
                </a:lnTo>
                <a:lnTo>
                  <a:pt x="12573" y="48007"/>
                </a:lnTo>
                <a:lnTo>
                  <a:pt x="12862" y="39077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2" y="9906"/>
                </a:lnTo>
                <a:lnTo>
                  <a:pt x="43308" y="13081"/>
                </a:lnTo>
                <a:lnTo>
                  <a:pt x="46609" y="19431"/>
                </a:lnTo>
                <a:lnTo>
                  <a:pt x="48702" y="24789"/>
                </a:lnTo>
                <a:lnTo>
                  <a:pt x="50212" y="31337"/>
                </a:lnTo>
                <a:lnTo>
                  <a:pt x="51127" y="39077"/>
                </a:lnTo>
                <a:lnTo>
                  <a:pt x="51435" y="48007"/>
                </a:lnTo>
                <a:lnTo>
                  <a:pt x="51127" y="56936"/>
                </a:lnTo>
                <a:lnTo>
                  <a:pt x="38482" y="86107"/>
                </a:lnTo>
                <a:lnTo>
                  <a:pt x="53662" y="86107"/>
                </a:lnTo>
                <a:lnTo>
                  <a:pt x="64009" y="48007"/>
                </a:lnTo>
                <a:lnTo>
                  <a:pt x="63487" y="37055"/>
                </a:lnTo>
                <a:lnTo>
                  <a:pt x="61929" y="27448"/>
                </a:lnTo>
                <a:lnTo>
                  <a:pt x="59347" y="19199"/>
                </a:lnTo>
                <a:lnTo>
                  <a:pt x="55752" y="12318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3826266" y="212556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90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3826266" y="325796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3826266" y="3245260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0"/>
                </a:moveTo>
                <a:lnTo>
                  <a:pt x="0" y="25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3826266" y="211286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3826266" y="210016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3733642" y="332366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8"/>
                </a:lnTo>
                <a:lnTo>
                  <a:pt x="0" y="48007"/>
                </a:lnTo>
                <a:lnTo>
                  <a:pt x="502" y="59030"/>
                </a:lnTo>
                <a:lnTo>
                  <a:pt x="18209" y="92838"/>
                </a:lnTo>
                <a:lnTo>
                  <a:pt x="32004" y="95886"/>
                </a:lnTo>
                <a:lnTo>
                  <a:pt x="39269" y="95124"/>
                </a:lnTo>
                <a:lnTo>
                  <a:pt x="45641" y="92838"/>
                </a:lnTo>
                <a:lnTo>
                  <a:pt x="51132" y="89028"/>
                </a:lnTo>
                <a:lnTo>
                  <a:pt x="53663" y="86107"/>
                </a:lnTo>
                <a:lnTo>
                  <a:pt x="25528" y="86107"/>
                </a:lnTo>
                <a:lnTo>
                  <a:pt x="20700" y="82932"/>
                </a:lnTo>
                <a:lnTo>
                  <a:pt x="12573" y="48007"/>
                </a:lnTo>
                <a:lnTo>
                  <a:pt x="12862" y="39077"/>
                </a:lnTo>
                <a:lnTo>
                  <a:pt x="25528" y="9906"/>
                </a:lnTo>
                <a:lnTo>
                  <a:pt x="53671" y="9906"/>
                </a:lnTo>
                <a:lnTo>
                  <a:pt x="51132" y="6965"/>
                </a:lnTo>
                <a:lnTo>
                  <a:pt x="45641" y="3111"/>
                </a:lnTo>
                <a:lnTo>
                  <a:pt x="39269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1" y="9906"/>
                </a:moveTo>
                <a:lnTo>
                  <a:pt x="38481" y="9906"/>
                </a:lnTo>
                <a:lnTo>
                  <a:pt x="43307" y="13081"/>
                </a:lnTo>
                <a:lnTo>
                  <a:pt x="46610" y="19431"/>
                </a:lnTo>
                <a:lnTo>
                  <a:pt x="48703" y="24789"/>
                </a:lnTo>
                <a:lnTo>
                  <a:pt x="50213" y="31337"/>
                </a:lnTo>
                <a:lnTo>
                  <a:pt x="51128" y="39077"/>
                </a:lnTo>
                <a:lnTo>
                  <a:pt x="51436" y="48007"/>
                </a:lnTo>
                <a:lnTo>
                  <a:pt x="51128" y="56936"/>
                </a:lnTo>
                <a:lnTo>
                  <a:pt x="38481" y="86107"/>
                </a:lnTo>
                <a:lnTo>
                  <a:pt x="53663" y="86107"/>
                </a:lnTo>
                <a:lnTo>
                  <a:pt x="64008" y="48007"/>
                </a:lnTo>
                <a:lnTo>
                  <a:pt x="63486" y="37055"/>
                </a:lnTo>
                <a:lnTo>
                  <a:pt x="61928" y="27448"/>
                </a:lnTo>
                <a:lnTo>
                  <a:pt x="59347" y="19199"/>
                </a:lnTo>
                <a:lnTo>
                  <a:pt x="55754" y="12318"/>
                </a:lnTo>
                <a:lnTo>
                  <a:pt x="53671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3855716" y="3323667"/>
            <a:ext cx="59055" cy="94615"/>
          </a:xfrm>
          <a:custGeom>
            <a:avLst/>
            <a:gdLst/>
            <a:ahLst/>
            <a:cxnLst/>
            <a:rect l="l" t="t" r="r" b="b"/>
            <a:pathLst>
              <a:path w="59054" h="94614">
                <a:moveTo>
                  <a:pt x="53567" y="10541"/>
                </a:moveTo>
                <a:lnTo>
                  <a:pt x="32638" y="10541"/>
                </a:lnTo>
                <a:lnTo>
                  <a:pt x="37084" y="12192"/>
                </a:lnTo>
                <a:lnTo>
                  <a:pt x="43942" y="18287"/>
                </a:lnTo>
                <a:lnTo>
                  <a:pt x="45720" y="22353"/>
                </a:lnTo>
                <a:lnTo>
                  <a:pt x="45720" y="30227"/>
                </a:lnTo>
                <a:lnTo>
                  <a:pt x="44831" y="33402"/>
                </a:lnTo>
                <a:lnTo>
                  <a:pt x="43307" y="36450"/>
                </a:lnTo>
                <a:lnTo>
                  <a:pt x="41783" y="39625"/>
                </a:lnTo>
                <a:lnTo>
                  <a:pt x="38988" y="43435"/>
                </a:lnTo>
                <a:lnTo>
                  <a:pt x="34925" y="47880"/>
                </a:lnTo>
                <a:lnTo>
                  <a:pt x="32766" y="50293"/>
                </a:lnTo>
                <a:lnTo>
                  <a:pt x="0" y="83694"/>
                </a:lnTo>
                <a:lnTo>
                  <a:pt x="0" y="94235"/>
                </a:lnTo>
                <a:lnTo>
                  <a:pt x="58800" y="94235"/>
                </a:lnTo>
                <a:lnTo>
                  <a:pt x="58800" y="83694"/>
                </a:lnTo>
                <a:lnTo>
                  <a:pt x="15112" y="83694"/>
                </a:lnTo>
                <a:lnTo>
                  <a:pt x="44069" y="53976"/>
                </a:lnTo>
                <a:lnTo>
                  <a:pt x="47371" y="50547"/>
                </a:lnTo>
                <a:lnTo>
                  <a:pt x="48387" y="49277"/>
                </a:lnTo>
                <a:lnTo>
                  <a:pt x="52197" y="44705"/>
                </a:lnTo>
                <a:lnTo>
                  <a:pt x="54737" y="40641"/>
                </a:lnTo>
                <a:lnTo>
                  <a:pt x="56134" y="37212"/>
                </a:lnTo>
                <a:lnTo>
                  <a:pt x="57531" y="33910"/>
                </a:lnTo>
                <a:lnTo>
                  <a:pt x="58293" y="30227"/>
                </a:lnTo>
                <a:lnTo>
                  <a:pt x="58234" y="18287"/>
                </a:lnTo>
                <a:lnTo>
                  <a:pt x="55372" y="12065"/>
                </a:lnTo>
                <a:lnTo>
                  <a:pt x="53567" y="10541"/>
                </a:lnTo>
                <a:close/>
              </a:path>
              <a:path w="59054" h="94614">
                <a:moveTo>
                  <a:pt x="36322" y="0"/>
                </a:moveTo>
                <a:lnTo>
                  <a:pt x="23113" y="0"/>
                </a:lnTo>
                <a:lnTo>
                  <a:pt x="19050" y="508"/>
                </a:lnTo>
                <a:lnTo>
                  <a:pt x="10413" y="2540"/>
                </a:lnTo>
                <a:lnTo>
                  <a:pt x="5714" y="4064"/>
                </a:lnTo>
                <a:lnTo>
                  <a:pt x="635" y="6096"/>
                </a:lnTo>
                <a:lnTo>
                  <a:pt x="635" y="18796"/>
                </a:lnTo>
                <a:lnTo>
                  <a:pt x="5587" y="16002"/>
                </a:lnTo>
                <a:lnTo>
                  <a:pt x="10287" y="13971"/>
                </a:lnTo>
                <a:lnTo>
                  <a:pt x="14605" y="12574"/>
                </a:lnTo>
                <a:lnTo>
                  <a:pt x="18923" y="11303"/>
                </a:lnTo>
                <a:lnTo>
                  <a:pt x="23113" y="10541"/>
                </a:lnTo>
                <a:lnTo>
                  <a:pt x="53567" y="10541"/>
                </a:lnTo>
                <a:lnTo>
                  <a:pt x="43942" y="2412"/>
                </a:lnTo>
                <a:lnTo>
                  <a:pt x="363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4446344" y="212556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90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4446344" y="325796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4446344" y="3245260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0"/>
                </a:moveTo>
                <a:lnTo>
                  <a:pt x="0" y="25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4446344" y="211286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4446344" y="210016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4353721" y="332366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8"/>
                </a:lnTo>
                <a:lnTo>
                  <a:pt x="0" y="48007"/>
                </a:lnTo>
                <a:lnTo>
                  <a:pt x="502" y="59030"/>
                </a:lnTo>
                <a:lnTo>
                  <a:pt x="18209" y="92838"/>
                </a:lnTo>
                <a:lnTo>
                  <a:pt x="32003" y="95886"/>
                </a:lnTo>
                <a:lnTo>
                  <a:pt x="39269" y="95124"/>
                </a:lnTo>
                <a:lnTo>
                  <a:pt x="45641" y="92838"/>
                </a:lnTo>
                <a:lnTo>
                  <a:pt x="51132" y="89028"/>
                </a:lnTo>
                <a:lnTo>
                  <a:pt x="53663" y="86107"/>
                </a:lnTo>
                <a:lnTo>
                  <a:pt x="25528" y="86107"/>
                </a:lnTo>
                <a:lnTo>
                  <a:pt x="20700" y="82932"/>
                </a:lnTo>
                <a:lnTo>
                  <a:pt x="12573" y="48007"/>
                </a:lnTo>
                <a:lnTo>
                  <a:pt x="12862" y="39077"/>
                </a:lnTo>
                <a:lnTo>
                  <a:pt x="25528" y="9906"/>
                </a:lnTo>
                <a:lnTo>
                  <a:pt x="53671" y="9906"/>
                </a:lnTo>
                <a:lnTo>
                  <a:pt x="51132" y="6965"/>
                </a:lnTo>
                <a:lnTo>
                  <a:pt x="45641" y="3111"/>
                </a:lnTo>
                <a:lnTo>
                  <a:pt x="39269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1" y="9906"/>
                </a:moveTo>
                <a:lnTo>
                  <a:pt x="38480" y="9906"/>
                </a:lnTo>
                <a:lnTo>
                  <a:pt x="43306" y="13081"/>
                </a:lnTo>
                <a:lnTo>
                  <a:pt x="46610" y="19431"/>
                </a:lnTo>
                <a:lnTo>
                  <a:pt x="48703" y="24789"/>
                </a:lnTo>
                <a:lnTo>
                  <a:pt x="50213" y="31337"/>
                </a:lnTo>
                <a:lnTo>
                  <a:pt x="51128" y="39077"/>
                </a:lnTo>
                <a:lnTo>
                  <a:pt x="51436" y="48007"/>
                </a:lnTo>
                <a:lnTo>
                  <a:pt x="51128" y="56936"/>
                </a:lnTo>
                <a:lnTo>
                  <a:pt x="38480" y="86107"/>
                </a:lnTo>
                <a:lnTo>
                  <a:pt x="53663" y="86107"/>
                </a:lnTo>
                <a:lnTo>
                  <a:pt x="64009" y="48007"/>
                </a:lnTo>
                <a:lnTo>
                  <a:pt x="63487" y="37055"/>
                </a:lnTo>
                <a:lnTo>
                  <a:pt x="61929" y="27448"/>
                </a:lnTo>
                <a:lnTo>
                  <a:pt x="59347" y="19199"/>
                </a:lnTo>
                <a:lnTo>
                  <a:pt x="55754" y="12318"/>
                </a:lnTo>
                <a:lnTo>
                  <a:pt x="53671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4472747" y="3325318"/>
            <a:ext cx="67945" cy="92710"/>
          </a:xfrm>
          <a:custGeom>
            <a:avLst/>
            <a:gdLst/>
            <a:ahLst/>
            <a:cxnLst/>
            <a:rect l="l" t="t" r="r" b="b"/>
            <a:pathLst>
              <a:path w="67945" h="92710">
                <a:moveTo>
                  <a:pt x="54228" y="70740"/>
                </a:moveTo>
                <a:lnTo>
                  <a:pt x="41783" y="70740"/>
                </a:lnTo>
                <a:lnTo>
                  <a:pt x="41783" y="92584"/>
                </a:lnTo>
                <a:lnTo>
                  <a:pt x="54228" y="92584"/>
                </a:lnTo>
                <a:lnTo>
                  <a:pt x="54228" y="70740"/>
                </a:lnTo>
                <a:close/>
              </a:path>
              <a:path w="67945" h="92710">
                <a:moveTo>
                  <a:pt x="54228" y="0"/>
                </a:moveTo>
                <a:lnTo>
                  <a:pt x="38481" y="0"/>
                </a:lnTo>
                <a:lnTo>
                  <a:pt x="0" y="58675"/>
                </a:lnTo>
                <a:lnTo>
                  <a:pt x="0" y="70740"/>
                </a:lnTo>
                <a:lnTo>
                  <a:pt x="67437" y="70740"/>
                </a:lnTo>
                <a:lnTo>
                  <a:pt x="67437" y="60326"/>
                </a:lnTo>
                <a:lnTo>
                  <a:pt x="10160" y="60326"/>
                </a:lnTo>
                <a:lnTo>
                  <a:pt x="41783" y="10923"/>
                </a:lnTo>
                <a:lnTo>
                  <a:pt x="54228" y="10923"/>
                </a:lnTo>
                <a:lnTo>
                  <a:pt x="54228" y="0"/>
                </a:lnTo>
                <a:close/>
              </a:path>
              <a:path w="67945" h="92710">
                <a:moveTo>
                  <a:pt x="54228" y="10923"/>
                </a:moveTo>
                <a:lnTo>
                  <a:pt x="41783" y="10923"/>
                </a:lnTo>
                <a:lnTo>
                  <a:pt x="41783" y="60326"/>
                </a:lnTo>
                <a:lnTo>
                  <a:pt x="54228" y="60326"/>
                </a:lnTo>
                <a:lnTo>
                  <a:pt x="54228" y="109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5066423" y="212556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90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5066423" y="325796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5066423" y="3245260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0"/>
                </a:moveTo>
                <a:lnTo>
                  <a:pt x="0" y="25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5066423" y="211286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5066423" y="210016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4973799" y="332366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8"/>
                </a:lnTo>
                <a:lnTo>
                  <a:pt x="0" y="48007"/>
                </a:lnTo>
                <a:lnTo>
                  <a:pt x="502" y="59030"/>
                </a:lnTo>
                <a:lnTo>
                  <a:pt x="18209" y="92838"/>
                </a:lnTo>
                <a:lnTo>
                  <a:pt x="32003" y="95886"/>
                </a:lnTo>
                <a:lnTo>
                  <a:pt x="39269" y="95124"/>
                </a:lnTo>
                <a:lnTo>
                  <a:pt x="45641" y="92838"/>
                </a:lnTo>
                <a:lnTo>
                  <a:pt x="51132" y="89028"/>
                </a:lnTo>
                <a:lnTo>
                  <a:pt x="53663" y="86107"/>
                </a:lnTo>
                <a:lnTo>
                  <a:pt x="25528" y="86107"/>
                </a:lnTo>
                <a:lnTo>
                  <a:pt x="20702" y="82932"/>
                </a:lnTo>
                <a:lnTo>
                  <a:pt x="12572" y="48007"/>
                </a:lnTo>
                <a:lnTo>
                  <a:pt x="12862" y="39077"/>
                </a:lnTo>
                <a:lnTo>
                  <a:pt x="25528" y="9906"/>
                </a:lnTo>
                <a:lnTo>
                  <a:pt x="53671" y="9906"/>
                </a:lnTo>
                <a:lnTo>
                  <a:pt x="51132" y="6965"/>
                </a:lnTo>
                <a:lnTo>
                  <a:pt x="45641" y="3111"/>
                </a:lnTo>
                <a:lnTo>
                  <a:pt x="39269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1" y="9906"/>
                </a:moveTo>
                <a:lnTo>
                  <a:pt x="38480" y="9906"/>
                </a:lnTo>
                <a:lnTo>
                  <a:pt x="43308" y="13081"/>
                </a:lnTo>
                <a:lnTo>
                  <a:pt x="46610" y="19431"/>
                </a:lnTo>
                <a:lnTo>
                  <a:pt x="48703" y="24789"/>
                </a:lnTo>
                <a:lnTo>
                  <a:pt x="50213" y="31337"/>
                </a:lnTo>
                <a:lnTo>
                  <a:pt x="51128" y="39077"/>
                </a:lnTo>
                <a:lnTo>
                  <a:pt x="51436" y="48007"/>
                </a:lnTo>
                <a:lnTo>
                  <a:pt x="51128" y="56936"/>
                </a:lnTo>
                <a:lnTo>
                  <a:pt x="38480" y="86107"/>
                </a:lnTo>
                <a:lnTo>
                  <a:pt x="53663" y="86107"/>
                </a:lnTo>
                <a:lnTo>
                  <a:pt x="64009" y="48007"/>
                </a:lnTo>
                <a:lnTo>
                  <a:pt x="63487" y="37055"/>
                </a:lnTo>
                <a:lnTo>
                  <a:pt x="61929" y="27448"/>
                </a:lnTo>
                <a:lnTo>
                  <a:pt x="59347" y="19199"/>
                </a:lnTo>
                <a:lnTo>
                  <a:pt x="55754" y="12318"/>
                </a:lnTo>
                <a:lnTo>
                  <a:pt x="53671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5095492" y="332366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41401" y="0"/>
                </a:moveTo>
                <a:lnTo>
                  <a:pt x="38353" y="0"/>
                </a:lnTo>
                <a:lnTo>
                  <a:pt x="30023" y="829"/>
                </a:lnTo>
                <a:lnTo>
                  <a:pt x="2587" y="28306"/>
                </a:lnTo>
                <a:lnTo>
                  <a:pt x="0" y="48007"/>
                </a:lnTo>
                <a:lnTo>
                  <a:pt x="525" y="59030"/>
                </a:lnTo>
                <a:lnTo>
                  <a:pt x="18859" y="92838"/>
                </a:lnTo>
                <a:lnTo>
                  <a:pt x="33020" y="95886"/>
                </a:lnTo>
                <a:lnTo>
                  <a:pt x="42290" y="95886"/>
                </a:lnTo>
                <a:lnTo>
                  <a:pt x="49784" y="93092"/>
                </a:lnTo>
                <a:lnTo>
                  <a:pt x="56613" y="86107"/>
                </a:lnTo>
                <a:lnTo>
                  <a:pt x="27432" y="86107"/>
                </a:lnTo>
                <a:lnTo>
                  <a:pt x="22987" y="84202"/>
                </a:lnTo>
                <a:lnTo>
                  <a:pt x="16383" y="76582"/>
                </a:lnTo>
                <a:lnTo>
                  <a:pt x="14732" y="71248"/>
                </a:lnTo>
                <a:lnTo>
                  <a:pt x="14732" y="57913"/>
                </a:lnTo>
                <a:lnTo>
                  <a:pt x="16383" y="52579"/>
                </a:lnTo>
                <a:lnTo>
                  <a:pt x="22987" y="44959"/>
                </a:lnTo>
                <a:lnTo>
                  <a:pt x="24653" y="44197"/>
                </a:lnTo>
                <a:lnTo>
                  <a:pt x="12446" y="44197"/>
                </a:lnTo>
                <a:lnTo>
                  <a:pt x="30479" y="10541"/>
                </a:lnTo>
                <a:lnTo>
                  <a:pt x="57912" y="10541"/>
                </a:lnTo>
                <a:lnTo>
                  <a:pt x="57912" y="3683"/>
                </a:lnTo>
                <a:lnTo>
                  <a:pt x="54356" y="2412"/>
                </a:lnTo>
                <a:lnTo>
                  <a:pt x="51053" y="1524"/>
                </a:lnTo>
                <a:lnTo>
                  <a:pt x="47878" y="889"/>
                </a:lnTo>
                <a:lnTo>
                  <a:pt x="44576" y="381"/>
                </a:lnTo>
                <a:lnTo>
                  <a:pt x="41401" y="0"/>
                </a:lnTo>
                <a:close/>
              </a:path>
              <a:path w="64135" h="95885">
                <a:moveTo>
                  <a:pt x="57086" y="42927"/>
                </a:moveTo>
                <a:lnTo>
                  <a:pt x="38608" y="42927"/>
                </a:lnTo>
                <a:lnTo>
                  <a:pt x="43052" y="44959"/>
                </a:lnTo>
                <a:lnTo>
                  <a:pt x="49657" y="52579"/>
                </a:lnTo>
                <a:lnTo>
                  <a:pt x="51308" y="57913"/>
                </a:lnTo>
                <a:lnTo>
                  <a:pt x="51308" y="71248"/>
                </a:lnTo>
                <a:lnTo>
                  <a:pt x="49657" y="76582"/>
                </a:lnTo>
                <a:lnTo>
                  <a:pt x="43052" y="84202"/>
                </a:lnTo>
                <a:lnTo>
                  <a:pt x="38608" y="86107"/>
                </a:lnTo>
                <a:lnTo>
                  <a:pt x="56613" y="86107"/>
                </a:lnTo>
                <a:lnTo>
                  <a:pt x="60960" y="81662"/>
                </a:lnTo>
                <a:lnTo>
                  <a:pt x="63881" y="74042"/>
                </a:lnTo>
                <a:lnTo>
                  <a:pt x="63881" y="54865"/>
                </a:lnTo>
                <a:lnTo>
                  <a:pt x="61087" y="47118"/>
                </a:lnTo>
                <a:lnTo>
                  <a:pt x="57086" y="42927"/>
                </a:lnTo>
                <a:close/>
              </a:path>
              <a:path w="64135" h="95885">
                <a:moveTo>
                  <a:pt x="43052" y="33021"/>
                </a:moveTo>
                <a:lnTo>
                  <a:pt x="29337" y="33021"/>
                </a:lnTo>
                <a:lnTo>
                  <a:pt x="25273" y="34037"/>
                </a:lnTo>
                <a:lnTo>
                  <a:pt x="17907" y="37847"/>
                </a:lnTo>
                <a:lnTo>
                  <a:pt x="14859" y="40641"/>
                </a:lnTo>
                <a:lnTo>
                  <a:pt x="12446" y="44197"/>
                </a:lnTo>
                <a:lnTo>
                  <a:pt x="24653" y="44197"/>
                </a:lnTo>
                <a:lnTo>
                  <a:pt x="27432" y="42927"/>
                </a:lnTo>
                <a:lnTo>
                  <a:pt x="57086" y="42927"/>
                </a:lnTo>
                <a:lnTo>
                  <a:pt x="50419" y="35942"/>
                </a:lnTo>
                <a:lnTo>
                  <a:pt x="43052" y="33021"/>
                </a:lnTo>
                <a:close/>
              </a:path>
              <a:path w="64135" h="95885">
                <a:moveTo>
                  <a:pt x="57912" y="10541"/>
                </a:moveTo>
                <a:lnTo>
                  <a:pt x="41910" y="10541"/>
                </a:lnTo>
                <a:lnTo>
                  <a:pt x="45085" y="10922"/>
                </a:lnTo>
                <a:lnTo>
                  <a:pt x="51562" y="12446"/>
                </a:lnTo>
                <a:lnTo>
                  <a:pt x="54737" y="13589"/>
                </a:lnTo>
                <a:lnTo>
                  <a:pt x="57912" y="15112"/>
                </a:lnTo>
                <a:lnTo>
                  <a:pt x="57912" y="105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5686502" y="212556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90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5686502" y="325796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5686502" y="3245260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0"/>
                </a:moveTo>
                <a:lnTo>
                  <a:pt x="0" y="25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5686502" y="211286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5686502" y="210016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5593880" y="332366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2" y="0"/>
                </a:moveTo>
                <a:lnTo>
                  <a:pt x="2015" y="27448"/>
                </a:lnTo>
                <a:lnTo>
                  <a:pt x="0" y="48007"/>
                </a:lnTo>
                <a:lnTo>
                  <a:pt x="501" y="59030"/>
                </a:lnTo>
                <a:lnTo>
                  <a:pt x="18208" y="92838"/>
                </a:lnTo>
                <a:lnTo>
                  <a:pt x="32002" y="95886"/>
                </a:lnTo>
                <a:lnTo>
                  <a:pt x="39268" y="95124"/>
                </a:lnTo>
                <a:lnTo>
                  <a:pt x="45640" y="92838"/>
                </a:lnTo>
                <a:lnTo>
                  <a:pt x="51131" y="89028"/>
                </a:lnTo>
                <a:lnTo>
                  <a:pt x="53662" y="86107"/>
                </a:lnTo>
                <a:lnTo>
                  <a:pt x="25526" y="86107"/>
                </a:lnTo>
                <a:lnTo>
                  <a:pt x="20700" y="82932"/>
                </a:lnTo>
                <a:lnTo>
                  <a:pt x="12571" y="48007"/>
                </a:lnTo>
                <a:lnTo>
                  <a:pt x="12861" y="39077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2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0" y="9906"/>
                </a:lnTo>
                <a:lnTo>
                  <a:pt x="43306" y="13081"/>
                </a:lnTo>
                <a:lnTo>
                  <a:pt x="46608" y="19431"/>
                </a:lnTo>
                <a:lnTo>
                  <a:pt x="48702" y="24789"/>
                </a:lnTo>
                <a:lnTo>
                  <a:pt x="50212" y="31337"/>
                </a:lnTo>
                <a:lnTo>
                  <a:pt x="51127" y="39077"/>
                </a:lnTo>
                <a:lnTo>
                  <a:pt x="51434" y="48007"/>
                </a:lnTo>
                <a:lnTo>
                  <a:pt x="51127" y="56936"/>
                </a:lnTo>
                <a:lnTo>
                  <a:pt x="38480" y="86107"/>
                </a:lnTo>
                <a:lnTo>
                  <a:pt x="53662" y="86107"/>
                </a:lnTo>
                <a:lnTo>
                  <a:pt x="64007" y="48007"/>
                </a:lnTo>
                <a:lnTo>
                  <a:pt x="63486" y="37055"/>
                </a:lnTo>
                <a:lnTo>
                  <a:pt x="61928" y="27448"/>
                </a:lnTo>
                <a:lnTo>
                  <a:pt x="59346" y="19199"/>
                </a:lnTo>
                <a:lnTo>
                  <a:pt x="55752" y="12318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5715317" y="3323667"/>
            <a:ext cx="63500" cy="95885"/>
          </a:xfrm>
          <a:custGeom>
            <a:avLst/>
            <a:gdLst/>
            <a:ahLst/>
            <a:cxnLst/>
            <a:rect l="l" t="t" r="r" b="b"/>
            <a:pathLst>
              <a:path w="63500" h="95885">
                <a:moveTo>
                  <a:pt x="40894" y="0"/>
                </a:moveTo>
                <a:lnTo>
                  <a:pt x="22479" y="0"/>
                </a:lnTo>
                <a:lnTo>
                  <a:pt x="15240" y="2159"/>
                </a:lnTo>
                <a:lnTo>
                  <a:pt x="10033" y="6477"/>
                </a:lnTo>
                <a:lnTo>
                  <a:pt x="4699" y="10794"/>
                </a:lnTo>
                <a:lnTo>
                  <a:pt x="2159" y="16637"/>
                </a:lnTo>
                <a:lnTo>
                  <a:pt x="2159" y="29338"/>
                </a:lnTo>
                <a:lnTo>
                  <a:pt x="3556" y="33781"/>
                </a:lnTo>
                <a:lnTo>
                  <a:pt x="9652" y="41149"/>
                </a:lnTo>
                <a:lnTo>
                  <a:pt x="13843" y="43689"/>
                </a:lnTo>
                <a:lnTo>
                  <a:pt x="19177" y="44959"/>
                </a:lnTo>
                <a:lnTo>
                  <a:pt x="13081" y="46356"/>
                </a:lnTo>
                <a:lnTo>
                  <a:pt x="8382" y="49150"/>
                </a:lnTo>
                <a:lnTo>
                  <a:pt x="5080" y="53214"/>
                </a:lnTo>
                <a:lnTo>
                  <a:pt x="1650" y="57278"/>
                </a:lnTo>
                <a:lnTo>
                  <a:pt x="0" y="62358"/>
                </a:lnTo>
                <a:lnTo>
                  <a:pt x="0" y="77217"/>
                </a:lnTo>
                <a:lnTo>
                  <a:pt x="2667" y="84075"/>
                </a:lnTo>
                <a:lnTo>
                  <a:pt x="8128" y="88774"/>
                </a:lnTo>
                <a:lnTo>
                  <a:pt x="13589" y="93600"/>
                </a:lnTo>
                <a:lnTo>
                  <a:pt x="21462" y="95886"/>
                </a:lnTo>
                <a:lnTo>
                  <a:pt x="41910" y="95886"/>
                </a:lnTo>
                <a:lnTo>
                  <a:pt x="49657" y="93600"/>
                </a:lnTo>
                <a:lnTo>
                  <a:pt x="58348" y="86107"/>
                </a:lnTo>
                <a:lnTo>
                  <a:pt x="25781" y="86107"/>
                </a:lnTo>
                <a:lnTo>
                  <a:pt x="21082" y="84583"/>
                </a:lnTo>
                <a:lnTo>
                  <a:pt x="14224" y="78233"/>
                </a:lnTo>
                <a:lnTo>
                  <a:pt x="12573" y="73788"/>
                </a:lnTo>
                <a:lnTo>
                  <a:pt x="12670" y="62358"/>
                </a:lnTo>
                <a:lnTo>
                  <a:pt x="14224" y="58294"/>
                </a:lnTo>
                <a:lnTo>
                  <a:pt x="21082" y="51944"/>
                </a:lnTo>
                <a:lnTo>
                  <a:pt x="25781" y="50293"/>
                </a:lnTo>
                <a:lnTo>
                  <a:pt x="55955" y="50293"/>
                </a:lnTo>
                <a:lnTo>
                  <a:pt x="54991" y="49150"/>
                </a:lnTo>
                <a:lnTo>
                  <a:pt x="50292" y="46356"/>
                </a:lnTo>
                <a:lnTo>
                  <a:pt x="44323" y="44959"/>
                </a:lnTo>
                <a:lnTo>
                  <a:pt x="49657" y="43689"/>
                </a:lnTo>
                <a:lnTo>
                  <a:pt x="53721" y="41149"/>
                </a:lnTo>
                <a:lnTo>
                  <a:pt x="54351" y="40387"/>
                </a:lnTo>
                <a:lnTo>
                  <a:pt x="26289" y="40387"/>
                </a:lnTo>
                <a:lnTo>
                  <a:pt x="22098" y="39117"/>
                </a:lnTo>
                <a:lnTo>
                  <a:pt x="16002" y="33781"/>
                </a:lnTo>
                <a:lnTo>
                  <a:pt x="14605" y="29972"/>
                </a:lnTo>
                <a:lnTo>
                  <a:pt x="14605" y="20321"/>
                </a:lnTo>
                <a:lnTo>
                  <a:pt x="16002" y="16637"/>
                </a:lnTo>
                <a:lnTo>
                  <a:pt x="22098" y="11303"/>
                </a:lnTo>
                <a:lnTo>
                  <a:pt x="26289" y="9906"/>
                </a:lnTo>
                <a:lnTo>
                  <a:pt x="57601" y="9906"/>
                </a:lnTo>
                <a:lnTo>
                  <a:pt x="53467" y="6477"/>
                </a:lnTo>
                <a:lnTo>
                  <a:pt x="48133" y="2159"/>
                </a:lnTo>
                <a:lnTo>
                  <a:pt x="40894" y="0"/>
                </a:lnTo>
                <a:close/>
              </a:path>
              <a:path w="63500" h="95885">
                <a:moveTo>
                  <a:pt x="55955" y="50293"/>
                </a:moveTo>
                <a:lnTo>
                  <a:pt x="37719" y="50293"/>
                </a:lnTo>
                <a:lnTo>
                  <a:pt x="42418" y="51944"/>
                </a:lnTo>
                <a:lnTo>
                  <a:pt x="45847" y="55119"/>
                </a:lnTo>
                <a:lnTo>
                  <a:pt x="49149" y="58294"/>
                </a:lnTo>
                <a:lnTo>
                  <a:pt x="50822" y="62358"/>
                </a:lnTo>
                <a:lnTo>
                  <a:pt x="50927" y="73788"/>
                </a:lnTo>
                <a:lnTo>
                  <a:pt x="49149" y="78106"/>
                </a:lnTo>
                <a:lnTo>
                  <a:pt x="45720" y="81281"/>
                </a:lnTo>
                <a:lnTo>
                  <a:pt x="42291" y="84583"/>
                </a:lnTo>
                <a:lnTo>
                  <a:pt x="37592" y="86107"/>
                </a:lnTo>
                <a:lnTo>
                  <a:pt x="58348" y="86107"/>
                </a:lnTo>
                <a:lnTo>
                  <a:pt x="60706" y="84075"/>
                </a:lnTo>
                <a:lnTo>
                  <a:pt x="63500" y="77217"/>
                </a:lnTo>
                <a:lnTo>
                  <a:pt x="63500" y="62358"/>
                </a:lnTo>
                <a:lnTo>
                  <a:pt x="61722" y="57278"/>
                </a:lnTo>
                <a:lnTo>
                  <a:pt x="58420" y="53214"/>
                </a:lnTo>
                <a:lnTo>
                  <a:pt x="55955" y="50293"/>
                </a:lnTo>
                <a:close/>
              </a:path>
              <a:path w="63500" h="95885">
                <a:moveTo>
                  <a:pt x="57601" y="9906"/>
                </a:moveTo>
                <a:lnTo>
                  <a:pt x="37084" y="9906"/>
                </a:lnTo>
                <a:lnTo>
                  <a:pt x="41275" y="11303"/>
                </a:lnTo>
                <a:lnTo>
                  <a:pt x="47371" y="16637"/>
                </a:lnTo>
                <a:lnTo>
                  <a:pt x="48895" y="20321"/>
                </a:lnTo>
                <a:lnTo>
                  <a:pt x="48895" y="29972"/>
                </a:lnTo>
                <a:lnTo>
                  <a:pt x="47371" y="33781"/>
                </a:lnTo>
                <a:lnTo>
                  <a:pt x="41275" y="39117"/>
                </a:lnTo>
                <a:lnTo>
                  <a:pt x="37084" y="40387"/>
                </a:lnTo>
                <a:lnTo>
                  <a:pt x="54351" y="40387"/>
                </a:lnTo>
                <a:lnTo>
                  <a:pt x="59817" y="33781"/>
                </a:lnTo>
                <a:lnTo>
                  <a:pt x="61341" y="29338"/>
                </a:lnTo>
                <a:lnTo>
                  <a:pt x="61341" y="16637"/>
                </a:lnTo>
                <a:lnTo>
                  <a:pt x="58674" y="10794"/>
                </a:lnTo>
                <a:lnTo>
                  <a:pt x="57601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6306580" y="212556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90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6306580" y="325796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6306580" y="3245260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0"/>
                </a:moveTo>
                <a:lnTo>
                  <a:pt x="0" y="25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6306580" y="211286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6306580" y="210016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6219546" y="3325318"/>
            <a:ext cx="55244" cy="92710"/>
          </a:xfrm>
          <a:custGeom>
            <a:avLst/>
            <a:gdLst/>
            <a:ahLst/>
            <a:cxnLst/>
            <a:rect l="l" t="t" r="r" b="b"/>
            <a:pathLst>
              <a:path w="55245" h="92710">
                <a:moveTo>
                  <a:pt x="55118" y="82043"/>
                </a:moveTo>
                <a:lnTo>
                  <a:pt x="1778" y="82043"/>
                </a:lnTo>
                <a:lnTo>
                  <a:pt x="1778" y="92584"/>
                </a:lnTo>
                <a:lnTo>
                  <a:pt x="55118" y="92584"/>
                </a:lnTo>
                <a:lnTo>
                  <a:pt x="55118" y="82043"/>
                </a:lnTo>
                <a:close/>
              </a:path>
              <a:path w="55245" h="92710">
                <a:moveTo>
                  <a:pt x="34671" y="11430"/>
                </a:moveTo>
                <a:lnTo>
                  <a:pt x="22225" y="11430"/>
                </a:lnTo>
                <a:lnTo>
                  <a:pt x="22225" y="82043"/>
                </a:lnTo>
                <a:lnTo>
                  <a:pt x="34671" y="82043"/>
                </a:lnTo>
                <a:lnTo>
                  <a:pt x="34671" y="11430"/>
                </a:lnTo>
                <a:close/>
              </a:path>
              <a:path w="55245" h="92710">
                <a:moveTo>
                  <a:pt x="34671" y="0"/>
                </a:moveTo>
                <a:lnTo>
                  <a:pt x="22098" y="0"/>
                </a:lnTo>
                <a:lnTo>
                  <a:pt x="0" y="4445"/>
                </a:lnTo>
                <a:lnTo>
                  <a:pt x="0" y="15876"/>
                </a:lnTo>
                <a:lnTo>
                  <a:pt x="22225" y="11430"/>
                </a:lnTo>
                <a:lnTo>
                  <a:pt x="34671" y="11430"/>
                </a:lnTo>
                <a:lnTo>
                  <a:pt x="346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6335142" y="332366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8"/>
                </a:lnTo>
                <a:lnTo>
                  <a:pt x="0" y="48007"/>
                </a:lnTo>
                <a:lnTo>
                  <a:pt x="502" y="59030"/>
                </a:lnTo>
                <a:lnTo>
                  <a:pt x="18208" y="92838"/>
                </a:lnTo>
                <a:lnTo>
                  <a:pt x="32003" y="95886"/>
                </a:lnTo>
                <a:lnTo>
                  <a:pt x="39268" y="95124"/>
                </a:lnTo>
                <a:lnTo>
                  <a:pt x="45640" y="92838"/>
                </a:lnTo>
                <a:lnTo>
                  <a:pt x="51131" y="89028"/>
                </a:lnTo>
                <a:lnTo>
                  <a:pt x="53662" y="86107"/>
                </a:lnTo>
                <a:lnTo>
                  <a:pt x="25526" y="86107"/>
                </a:lnTo>
                <a:lnTo>
                  <a:pt x="20700" y="82932"/>
                </a:lnTo>
                <a:lnTo>
                  <a:pt x="12573" y="48007"/>
                </a:lnTo>
                <a:lnTo>
                  <a:pt x="12862" y="39077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0" y="9906"/>
                </a:lnTo>
                <a:lnTo>
                  <a:pt x="43306" y="13081"/>
                </a:lnTo>
                <a:lnTo>
                  <a:pt x="46608" y="19431"/>
                </a:lnTo>
                <a:lnTo>
                  <a:pt x="48702" y="24789"/>
                </a:lnTo>
                <a:lnTo>
                  <a:pt x="50212" y="31337"/>
                </a:lnTo>
                <a:lnTo>
                  <a:pt x="51127" y="39077"/>
                </a:lnTo>
                <a:lnTo>
                  <a:pt x="51435" y="48007"/>
                </a:lnTo>
                <a:lnTo>
                  <a:pt x="51127" y="56936"/>
                </a:lnTo>
                <a:lnTo>
                  <a:pt x="38480" y="86107"/>
                </a:lnTo>
                <a:lnTo>
                  <a:pt x="53662" y="86107"/>
                </a:lnTo>
                <a:lnTo>
                  <a:pt x="64007" y="48007"/>
                </a:lnTo>
                <a:lnTo>
                  <a:pt x="63486" y="37055"/>
                </a:lnTo>
                <a:lnTo>
                  <a:pt x="61928" y="27448"/>
                </a:lnTo>
                <a:lnTo>
                  <a:pt x="59346" y="19199"/>
                </a:lnTo>
                <a:lnTo>
                  <a:pt x="55752" y="12318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3206187" y="3245260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393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3180787" y="324526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3180787" y="324526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6306580" y="324526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6306580" y="324526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2835075" y="3240469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 h="0">
                <a:moveTo>
                  <a:pt x="0" y="0"/>
                </a:moveTo>
                <a:lnTo>
                  <a:pt x="79502" y="0"/>
                </a:lnTo>
              </a:path>
            </a:pathLst>
          </a:custGeom>
          <a:ln w="105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2942009" y="3187701"/>
            <a:ext cx="55244" cy="92710"/>
          </a:xfrm>
          <a:custGeom>
            <a:avLst/>
            <a:gdLst/>
            <a:ahLst/>
            <a:cxnLst/>
            <a:rect l="l" t="t" r="r" b="b"/>
            <a:pathLst>
              <a:path w="55244" h="92710">
                <a:moveTo>
                  <a:pt x="55118" y="82042"/>
                </a:moveTo>
                <a:lnTo>
                  <a:pt x="1777" y="82042"/>
                </a:lnTo>
                <a:lnTo>
                  <a:pt x="1777" y="92582"/>
                </a:lnTo>
                <a:lnTo>
                  <a:pt x="55118" y="92582"/>
                </a:lnTo>
                <a:lnTo>
                  <a:pt x="55118" y="82042"/>
                </a:lnTo>
                <a:close/>
              </a:path>
              <a:path w="55244" h="92710">
                <a:moveTo>
                  <a:pt x="34670" y="11430"/>
                </a:moveTo>
                <a:lnTo>
                  <a:pt x="22225" y="11430"/>
                </a:lnTo>
                <a:lnTo>
                  <a:pt x="22225" y="82042"/>
                </a:lnTo>
                <a:lnTo>
                  <a:pt x="34670" y="82042"/>
                </a:lnTo>
                <a:lnTo>
                  <a:pt x="34670" y="11430"/>
                </a:lnTo>
                <a:close/>
              </a:path>
              <a:path w="55244" h="92710">
                <a:moveTo>
                  <a:pt x="34670" y="0"/>
                </a:moveTo>
                <a:lnTo>
                  <a:pt x="22097" y="0"/>
                </a:lnTo>
                <a:lnTo>
                  <a:pt x="0" y="4444"/>
                </a:lnTo>
                <a:lnTo>
                  <a:pt x="0" y="15875"/>
                </a:lnTo>
                <a:lnTo>
                  <a:pt x="22225" y="11430"/>
                </a:lnTo>
                <a:lnTo>
                  <a:pt x="34670" y="11430"/>
                </a:lnTo>
                <a:lnTo>
                  <a:pt x="34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3022400" y="3272410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1" y="0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3057579" y="3186050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7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6"/>
                </a:lnTo>
                <a:lnTo>
                  <a:pt x="32004" y="95884"/>
                </a:lnTo>
                <a:lnTo>
                  <a:pt x="39268" y="95122"/>
                </a:lnTo>
                <a:lnTo>
                  <a:pt x="45640" y="92836"/>
                </a:lnTo>
                <a:lnTo>
                  <a:pt x="51131" y="89026"/>
                </a:lnTo>
                <a:lnTo>
                  <a:pt x="53662" y="86106"/>
                </a:lnTo>
                <a:lnTo>
                  <a:pt x="25526" y="86106"/>
                </a:lnTo>
                <a:lnTo>
                  <a:pt x="20700" y="82931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6" y="13081"/>
                </a:lnTo>
                <a:lnTo>
                  <a:pt x="46608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5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7" y="48006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2" y="12318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3206187" y="2965337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393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3180787" y="2965337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3180787" y="2965337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6306580" y="2965337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6306580" y="2965337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2835075" y="2960546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 h="0">
                <a:moveTo>
                  <a:pt x="0" y="0"/>
                </a:moveTo>
                <a:lnTo>
                  <a:pt x="79502" y="0"/>
                </a:lnTo>
              </a:path>
            </a:pathLst>
          </a:custGeom>
          <a:ln w="105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2936421" y="290612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7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3" y="95886"/>
                </a:lnTo>
                <a:lnTo>
                  <a:pt x="39268" y="95124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6" y="86106"/>
                </a:lnTo>
                <a:lnTo>
                  <a:pt x="20700" y="82931"/>
                </a:lnTo>
                <a:lnTo>
                  <a:pt x="12572" y="48006"/>
                </a:lnTo>
                <a:lnTo>
                  <a:pt x="12862" y="39076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6" y="13081"/>
                </a:lnTo>
                <a:lnTo>
                  <a:pt x="46608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4" y="48006"/>
                </a:lnTo>
                <a:lnTo>
                  <a:pt x="51127" y="56935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7" y="48006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2" y="12318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3022400" y="299248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1" y="0"/>
                </a:lnTo>
              </a:path>
            </a:pathLst>
          </a:custGeom>
          <a:ln w="157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3058976" y="2907777"/>
            <a:ext cx="60325" cy="94615"/>
          </a:xfrm>
          <a:custGeom>
            <a:avLst/>
            <a:gdLst/>
            <a:ahLst/>
            <a:cxnLst/>
            <a:rect l="l" t="t" r="r" b="b"/>
            <a:pathLst>
              <a:path w="60325" h="94614">
                <a:moveTo>
                  <a:pt x="0" y="77850"/>
                </a:moveTo>
                <a:lnTo>
                  <a:pt x="0" y="90424"/>
                </a:lnTo>
                <a:lnTo>
                  <a:pt x="4318" y="91820"/>
                </a:lnTo>
                <a:lnTo>
                  <a:pt x="8382" y="92710"/>
                </a:lnTo>
                <a:lnTo>
                  <a:pt x="12446" y="93344"/>
                </a:lnTo>
                <a:lnTo>
                  <a:pt x="16510" y="93854"/>
                </a:lnTo>
                <a:lnTo>
                  <a:pt x="20447" y="94235"/>
                </a:lnTo>
                <a:lnTo>
                  <a:pt x="24384" y="94235"/>
                </a:lnTo>
                <a:lnTo>
                  <a:pt x="53150" y="83819"/>
                </a:lnTo>
                <a:lnTo>
                  <a:pt x="19685" y="83819"/>
                </a:lnTo>
                <a:lnTo>
                  <a:pt x="15494" y="83438"/>
                </a:lnTo>
                <a:lnTo>
                  <a:pt x="7493" y="81406"/>
                </a:lnTo>
                <a:lnTo>
                  <a:pt x="3683" y="79882"/>
                </a:lnTo>
                <a:lnTo>
                  <a:pt x="0" y="77850"/>
                </a:lnTo>
                <a:close/>
              </a:path>
              <a:path w="60325" h="94614">
                <a:moveTo>
                  <a:pt x="52967" y="41910"/>
                </a:moveTo>
                <a:lnTo>
                  <a:pt x="31242" y="41910"/>
                </a:lnTo>
                <a:lnTo>
                  <a:pt x="36957" y="43814"/>
                </a:lnTo>
                <a:lnTo>
                  <a:pt x="41148" y="47625"/>
                </a:lnTo>
                <a:lnTo>
                  <a:pt x="45212" y="51435"/>
                </a:lnTo>
                <a:lnTo>
                  <a:pt x="47371" y="56514"/>
                </a:lnTo>
                <a:lnTo>
                  <a:pt x="47371" y="69342"/>
                </a:lnTo>
                <a:lnTo>
                  <a:pt x="45212" y="74422"/>
                </a:lnTo>
                <a:lnTo>
                  <a:pt x="41148" y="78231"/>
                </a:lnTo>
                <a:lnTo>
                  <a:pt x="36957" y="82042"/>
                </a:lnTo>
                <a:lnTo>
                  <a:pt x="31242" y="83819"/>
                </a:lnTo>
                <a:lnTo>
                  <a:pt x="53150" y="83819"/>
                </a:lnTo>
                <a:lnTo>
                  <a:pt x="56769" y="80644"/>
                </a:lnTo>
                <a:lnTo>
                  <a:pt x="59944" y="72898"/>
                </a:lnTo>
                <a:lnTo>
                  <a:pt x="59944" y="53212"/>
                </a:lnTo>
                <a:lnTo>
                  <a:pt x="56896" y="45593"/>
                </a:lnTo>
                <a:lnTo>
                  <a:pt x="52967" y="41910"/>
                </a:lnTo>
                <a:close/>
              </a:path>
              <a:path w="60325" h="94614">
                <a:moveTo>
                  <a:pt x="53086" y="0"/>
                </a:moveTo>
                <a:lnTo>
                  <a:pt x="3937" y="0"/>
                </a:lnTo>
                <a:lnTo>
                  <a:pt x="3937" y="46481"/>
                </a:lnTo>
                <a:lnTo>
                  <a:pt x="7366" y="44957"/>
                </a:lnTo>
                <a:lnTo>
                  <a:pt x="10795" y="43814"/>
                </a:lnTo>
                <a:lnTo>
                  <a:pt x="17399" y="42291"/>
                </a:lnTo>
                <a:lnTo>
                  <a:pt x="20828" y="41910"/>
                </a:lnTo>
                <a:lnTo>
                  <a:pt x="52967" y="41910"/>
                </a:lnTo>
                <a:lnTo>
                  <a:pt x="50800" y="39877"/>
                </a:lnTo>
                <a:lnTo>
                  <a:pt x="45845" y="36191"/>
                </a:lnTo>
                <a:lnTo>
                  <a:pt x="40116" y="33527"/>
                </a:lnTo>
                <a:lnTo>
                  <a:pt x="39091" y="33274"/>
                </a:lnTo>
                <a:lnTo>
                  <a:pt x="15367" y="33274"/>
                </a:lnTo>
                <a:lnTo>
                  <a:pt x="15367" y="10541"/>
                </a:lnTo>
                <a:lnTo>
                  <a:pt x="53086" y="10541"/>
                </a:lnTo>
                <a:lnTo>
                  <a:pt x="53086" y="0"/>
                </a:lnTo>
                <a:close/>
              </a:path>
              <a:path w="60325" h="94614">
                <a:moveTo>
                  <a:pt x="26289" y="31368"/>
                </a:moveTo>
                <a:lnTo>
                  <a:pt x="24511" y="31368"/>
                </a:lnTo>
                <a:lnTo>
                  <a:pt x="19050" y="32131"/>
                </a:lnTo>
                <a:lnTo>
                  <a:pt x="17145" y="32638"/>
                </a:lnTo>
                <a:lnTo>
                  <a:pt x="15367" y="33274"/>
                </a:lnTo>
                <a:lnTo>
                  <a:pt x="39091" y="33274"/>
                </a:lnTo>
                <a:lnTo>
                  <a:pt x="33601" y="31912"/>
                </a:lnTo>
                <a:lnTo>
                  <a:pt x="26289" y="31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3206187" y="2685414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393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3180787" y="2685414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3180787" y="2685414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6306580" y="2685414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6306580" y="2685414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2936358" y="2626203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9"/>
                </a:lnTo>
                <a:lnTo>
                  <a:pt x="0" y="48007"/>
                </a:lnTo>
                <a:lnTo>
                  <a:pt x="502" y="59030"/>
                </a:lnTo>
                <a:lnTo>
                  <a:pt x="18208" y="92838"/>
                </a:lnTo>
                <a:lnTo>
                  <a:pt x="32003" y="95886"/>
                </a:lnTo>
                <a:lnTo>
                  <a:pt x="39268" y="95124"/>
                </a:lnTo>
                <a:lnTo>
                  <a:pt x="45640" y="92838"/>
                </a:lnTo>
                <a:lnTo>
                  <a:pt x="51131" y="89028"/>
                </a:lnTo>
                <a:lnTo>
                  <a:pt x="53662" y="86107"/>
                </a:lnTo>
                <a:lnTo>
                  <a:pt x="25526" y="86107"/>
                </a:lnTo>
                <a:lnTo>
                  <a:pt x="20700" y="82932"/>
                </a:lnTo>
                <a:lnTo>
                  <a:pt x="12572" y="48007"/>
                </a:lnTo>
                <a:lnTo>
                  <a:pt x="12862" y="39077"/>
                </a:lnTo>
                <a:lnTo>
                  <a:pt x="25526" y="9906"/>
                </a:lnTo>
                <a:lnTo>
                  <a:pt x="53669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69" y="9906"/>
                </a:moveTo>
                <a:lnTo>
                  <a:pt x="38480" y="9906"/>
                </a:lnTo>
                <a:lnTo>
                  <a:pt x="43306" y="13081"/>
                </a:lnTo>
                <a:lnTo>
                  <a:pt x="46608" y="19431"/>
                </a:lnTo>
                <a:lnTo>
                  <a:pt x="48702" y="24789"/>
                </a:lnTo>
                <a:lnTo>
                  <a:pt x="50212" y="31337"/>
                </a:lnTo>
                <a:lnTo>
                  <a:pt x="51127" y="39077"/>
                </a:lnTo>
                <a:lnTo>
                  <a:pt x="51434" y="48007"/>
                </a:lnTo>
                <a:lnTo>
                  <a:pt x="51127" y="56936"/>
                </a:lnTo>
                <a:lnTo>
                  <a:pt x="38480" y="86107"/>
                </a:lnTo>
                <a:lnTo>
                  <a:pt x="53662" y="86107"/>
                </a:lnTo>
                <a:lnTo>
                  <a:pt x="64007" y="48007"/>
                </a:lnTo>
                <a:lnTo>
                  <a:pt x="63486" y="37055"/>
                </a:lnTo>
                <a:lnTo>
                  <a:pt x="61928" y="27449"/>
                </a:lnTo>
                <a:lnTo>
                  <a:pt x="59346" y="19200"/>
                </a:lnTo>
                <a:lnTo>
                  <a:pt x="55752" y="12320"/>
                </a:lnTo>
                <a:lnTo>
                  <a:pt x="53669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3022349" y="2712565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1" y="0"/>
                </a:lnTo>
              </a:path>
            </a:pathLst>
          </a:custGeom>
          <a:ln w="157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3057541" y="2626203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9"/>
                </a:lnTo>
                <a:lnTo>
                  <a:pt x="0" y="48007"/>
                </a:lnTo>
                <a:lnTo>
                  <a:pt x="502" y="59030"/>
                </a:lnTo>
                <a:lnTo>
                  <a:pt x="18208" y="92838"/>
                </a:lnTo>
                <a:lnTo>
                  <a:pt x="32004" y="95886"/>
                </a:lnTo>
                <a:lnTo>
                  <a:pt x="39268" y="95124"/>
                </a:lnTo>
                <a:lnTo>
                  <a:pt x="45640" y="92838"/>
                </a:lnTo>
                <a:lnTo>
                  <a:pt x="51131" y="89028"/>
                </a:lnTo>
                <a:lnTo>
                  <a:pt x="53662" y="86107"/>
                </a:lnTo>
                <a:lnTo>
                  <a:pt x="25527" y="86107"/>
                </a:lnTo>
                <a:lnTo>
                  <a:pt x="20701" y="82932"/>
                </a:lnTo>
                <a:lnTo>
                  <a:pt x="12573" y="48007"/>
                </a:lnTo>
                <a:lnTo>
                  <a:pt x="12862" y="39077"/>
                </a:lnTo>
                <a:lnTo>
                  <a:pt x="25527" y="9906"/>
                </a:lnTo>
                <a:lnTo>
                  <a:pt x="53669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69" y="9906"/>
                </a:moveTo>
                <a:lnTo>
                  <a:pt x="38481" y="9906"/>
                </a:lnTo>
                <a:lnTo>
                  <a:pt x="43307" y="13081"/>
                </a:lnTo>
                <a:lnTo>
                  <a:pt x="46609" y="19431"/>
                </a:lnTo>
                <a:lnTo>
                  <a:pt x="48702" y="24789"/>
                </a:lnTo>
                <a:lnTo>
                  <a:pt x="50212" y="31337"/>
                </a:lnTo>
                <a:lnTo>
                  <a:pt x="51127" y="39077"/>
                </a:lnTo>
                <a:lnTo>
                  <a:pt x="51435" y="48007"/>
                </a:lnTo>
                <a:lnTo>
                  <a:pt x="51127" y="56936"/>
                </a:lnTo>
                <a:lnTo>
                  <a:pt x="38481" y="86107"/>
                </a:lnTo>
                <a:lnTo>
                  <a:pt x="53662" y="86107"/>
                </a:lnTo>
                <a:lnTo>
                  <a:pt x="64008" y="48007"/>
                </a:lnTo>
                <a:lnTo>
                  <a:pt x="63486" y="37055"/>
                </a:lnTo>
                <a:lnTo>
                  <a:pt x="61928" y="27449"/>
                </a:lnTo>
                <a:lnTo>
                  <a:pt x="59346" y="19200"/>
                </a:lnTo>
                <a:lnTo>
                  <a:pt x="55753" y="12320"/>
                </a:lnTo>
                <a:lnTo>
                  <a:pt x="53669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3206187" y="2405492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393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3180787" y="240549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3180787" y="240549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6306580" y="240549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6306580" y="240549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2936358" y="2346281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7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3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6"/>
                </a:lnTo>
                <a:lnTo>
                  <a:pt x="25526" y="86106"/>
                </a:lnTo>
                <a:lnTo>
                  <a:pt x="20700" y="82931"/>
                </a:lnTo>
                <a:lnTo>
                  <a:pt x="12572" y="48006"/>
                </a:lnTo>
                <a:lnTo>
                  <a:pt x="12862" y="39076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0" y="9906"/>
                </a:lnTo>
                <a:lnTo>
                  <a:pt x="43306" y="13081"/>
                </a:lnTo>
                <a:lnTo>
                  <a:pt x="46608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4" y="48006"/>
                </a:lnTo>
                <a:lnTo>
                  <a:pt x="51127" y="56935"/>
                </a:lnTo>
                <a:lnTo>
                  <a:pt x="38480" y="86106"/>
                </a:lnTo>
                <a:lnTo>
                  <a:pt x="53662" y="86106"/>
                </a:lnTo>
                <a:lnTo>
                  <a:pt x="64007" y="48006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2" y="12318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3022349" y="2432641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1" y="0"/>
                </a:lnTo>
              </a:path>
            </a:pathLst>
          </a:custGeom>
          <a:ln w="157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3058938" y="2347932"/>
            <a:ext cx="60325" cy="94615"/>
          </a:xfrm>
          <a:custGeom>
            <a:avLst/>
            <a:gdLst/>
            <a:ahLst/>
            <a:cxnLst/>
            <a:rect l="l" t="t" r="r" b="b"/>
            <a:pathLst>
              <a:path w="60325" h="94614">
                <a:moveTo>
                  <a:pt x="0" y="77850"/>
                </a:moveTo>
                <a:lnTo>
                  <a:pt x="0" y="90424"/>
                </a:lnTo>
                <a:lnTo>
                  <a:pt x="4318" y="91820"/>
                </a:lnTo>
                <a:lnTo>
                  <a:pt x="8381" y="92710"/>
                </a:lnTo>
                <a:lnTo>
                  <a:pt x="12445" y="93344"/>
                </a:lnTo>
                <a:lnTo>
                  <a:pt x="16510" y="93853"/>
                </a:lnTo>
                <a:lnTo>
                  <a:pt x="20447" y="94234"/>
                </a:lnTo>
                <a:lnTo>
                  <a:pt x="24383" y="94234"/>
                </a:lnTo>
                <a:lnTo>
                  <a:pt x="53150" y="83819"/>
                </a:lnTo>
                <a:lnTo>
                  <a:pt x="19685" y="83819"/>
                </a:lnTo>
                <a:lnTo>
                  <a:pt x="15493" y="83438"/>
                </a:lnTo>
                <a:lnTo>
                  <a:pt x="7493" y="81406"/>
                </a:lnTo>
                <a:lnTo>
                  <a:pt x="3682" y="79882"/>
                </a:lnTo>
                <a:lnTo>
                  <a:pt x="0" y="77850"/>
                </a:lnTo>
                <a:close/>
              </a:path>
              <a:path w="60325" h="94614">
                <a:moveTo>
                  <a:pt x="52967" y="41910"/>
                </a:moveTo>
                <a:lnTo>
                  <a:pt x="31242" y="41910"/>
                </a:lnTo>
                <a:lnTo>
                  <a:pt x="36956" y="43815"/>
                </a:lnTo>
                <a:lnTo>
                  <a:pt x="41148" y="47625"/>
                </a:lnTo>
                <a:lnTo>
                  <a:pt x="45212" y="51435"/>
                </a:lnTo>
                <a:lnTo>
                  <a:pt x="47370" y="56515"/>
                </a:lnTo>
                <a:lnTo>
                  <a:pt x="47370" y="69342"/>
                </a:lnTo>
                <a:lnTo>
                  <a:pt x="45212" y="74422"/>
                </a:lnTo>
                <a:lnTo>
                  <a:pt x="41148" y="78231"/>
                </a:lnTo>
                <a:lnTo>
                  <a:pt x="36956" y="82042"/>
                </a:lnTo>
                <a:lnTo>
                  <a:pt x="31242" y="83819"/>
                </a:lnTo>
                <a:lnTo>
                  <a:pt x="53150" y="83819"/>
                </a:lnTo>
                <a:lnTo>
                  <a:pt x="56768" y="80644"/>
                </a:lnTo>
                <a:lnTo>
                  <a:pt x="59943" y="72898"/>
                </a:lnTo>
                <a:lnTo>
                  <a:pt x="59943" y="53212"/>
                </a:lnTo>
                <a:lnTo>
                  <a:pt x="56895" y="45593"/>
                </a:lnTo>
                <a:lnTo>
                  <a:pt x="52967" y="41910"/>
                </a:lnTo>
                <a:close/>
              </a:path>
              <a:path w="60325" h="94614">
                <a:moveTo>
                  <a:pt x="53086" y="0"/>
                </a:moveTo>
                <a:lnTo>
                  <a:pt x="3937" y="0"/>
                </a:lnTo>
                <a:lnTo>
                  <a:pt x="3937" y="46481"/>
                </a:lnTo>
                <a:lnTo>
                  <a:pt x="7366" y="44957"/>
                </a:lnTo>
                <a:lnTo>
                  <a:pt x="10794" y="43815"/>
                </a:lnTo>
                <a:lnTo>
                  <a:pt x="17399" y="42291"/>
                </a:lnTo>
                <a:lnTo>
                  <a:pt x="20827" y="41910"/>
                </a:lnTo>
                <a:lnTo>
                  <a:pt x="52967" y="41910"/>
                </a:lnTo>
                <a:lnTo>
                  <a:pt x="50800" y="39878"/>
                </a:lnTo>
                <a:lnTo>
                  <a:pt x="45845" y="36191"/>
                </a:lnTo>
                <a:lnTo>
                  <a:pt x="40116" y="33528"/>
                </a:lnTo>
                <a:lnTo>
                  <a:pt x="39091" y="33274"/>
                </a:lnTo>
                <a:lnTo>
                  <a:pt x="15367" y="33274"/>
                </a:lnTo>
                <a:lnTo>
                  <a:pt x="15367" y="10541"/>
                </a:lnTo>
                <a:lnTo>
                  <a:pt x="53086" y="10541"/>
                </a:lnTo>
                <a:lnTo>
                  <a:pt x="53086" y="0"/>
                </a:lnTo>
                <a:close/>
              </a:path>
              <a:path w="60325" h="94614">
                <a:moveTo>
                  <a:pt x="26288" y="31368"/>
                </a:moveTo>
                <a:lnTo>
                  <a:pt x="24511" y="31368"/>
                </a:lnTo>
                <a:lnTo>
                  <a:pt x="19050" y="32131"/>
                </a:lnTo>
                <a:lnTo>
                  <a:pt x="17144" y="32638"/>
                </a:lnTo>
                <a:lnTo>
                  <a:pt x="15367" y="33274"/>
                </a:lnTo>
                <a:lnTo>
                  <a:pt x="39091" y="33274"/>
                </a:lnTo>
                <a:lnTo>
                  <a:pt x="33601" y="31912"/>
                </a:lnTo>
                <a:lnTo>
                  <a:pt x="26288" y="31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3206187" y="2125569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393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3180787" y="212556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3180787" y="212556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6306580" y="212556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6306580" y="212556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2941946" y="2068009"/>
            <a:ext cx="55244" cy="92710"/>
          </a:xfrm>
          <a:custGeom>
            <a:avLst/>
            <a:gdLst/>
            <a:ahLst/>
            <a:cxnLst/>
            <a:rect l="l" t="t" r="r" b="b"/>
            <a:pathLst>
              <a:path w="55244" h="92710">
                <a:moveTo>
                  <a:pt x="55117" y="82043"/>
                </a:moveTo>
                <a:lnTo>
                  <a:pt x="1777" y="82043"/>
                </a:lnTo>
                <a:lnTo>
                  <a:pt x="1777" y="92584"/>
                </a:lnTo>
                <a:lnTo>
                  <a:pt x="55117" y="92584"/>
                </a:lnTo>
                <a:lnTo>
                  <a:pt x="55117" y="82043"/>
                </a:lnTo>
                <a:close/>
              </a:path>
              <a:path w="55244" h="92710">
                <a:moveTo>
                  <a:pt x="34670" y="11430"/>
                </a:moveTo>
                <a:lnTo>
                  <a:pt x="22225" y="11430"/>
                </a:lnTo>
                <a:lnTo>
                  <a:pt x="22225" y="82043"/>
                </a:lnTo>
                <a:lnTo>
                  <a:pt x="34670" y="82043"/>
                </a:lnTo>
                <a:lnTo>
                  <a:pt x="34670" y="11430"/>
                </a:lnTo>
                <a:close/>
              </a:path>
              <a:path w="55244" h="92710">
                <a:moveTo>
                  <a:pt x="34670" y="0"/>
                </a:moveTo>
                <a:lnTo>
                  <a:pt x="22097" y="0"/>
                </a:lnTo>
                <a:lnTo>
                  <a:pt x="0" y="4444"/>
                </a:lnTo>
                <a:lnTo>
                  <a:pt x="0" y="15875"/>
                </a:lnTo>
                <a:lnTo>
                  <a:pt x="22225" y="11430"/>
                </a:lnTo>
                <a:lnTo>
                  <a:pt x="34670" y="11430"/>
                </a:lnTo>
                <a:lnTo>
                  <a:pt x="34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3022349" y="215271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1" y="0"/>
                </a:lnTo>
              </a:path>
            </a:pathLst>
          </a:custGeom>
          <a:ln w="157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3057541" y="2066358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7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8"/>
                </a:lnTo>
                <a:lnTo>
                  <a:pt x="32004" y="95886"/>
                </a:lnTo>
                <a:lnTo>
                  <a:pt x="39268" y="95124"/>
                </a:lnTo>
                <a:lnTo>
                  <a:pt x="45640" y="92838"/>
                </a:lnTo>
                <a:lnTo>
                  <a:pt x="51131" y="89028"/>
                </a:lnTo>
                <a:lnTo>
                  <a:pt x="53662" y="86107"/>
                </a:lnTo>
                <a:lnTo>
                  <a:pt x="25527" y="86107"/>
                </a:lnTo>
                <a:lnTo>
                  <a:pt x="20701" y="82932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7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7" y="13081"/>
                </a:lnTo>
                <a:lnTo>
                  <a:pt x="46609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6"/>
                </a:lnTo>
                <a:lnTo>
                  <a:pt x="38481" y="86107"/>
                </a:lnTo>
                <a:lnTo>
                  <a:pt x="53662" y="86107"/>
                </a:lnTo>
                <a:lnTo>
                  <a:pt x="64008" y="48006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3" y="12318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 txBox="1"/>
          <p:nvPr/>
        </p:nvSpPr>
        <p:spPr>
          <a:xfrm>
            <a:off x="3431530" y="1011366"/>
            <a:ext cx="116205" cy="175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10">
                <a:solidFill>
                  <a:srgbClr val="3961C4"/>
                </a:solidFill>
                <a:latin typeface="Arial"/>
                <a:cs typeface="Arial"/>
              </a:rPr>
              <a:t>P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3375074" y="890716"/>
            <a:ext cx="557530" cy="259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3961C4"/>
                </a:solidFill>
                <a:latin typeface="Arial"/>
                <a:cs typeface="Arial"/>
              </a:rPr>
              <a:t>I</a:t>
            </a:r>
            <a:r>
              <a:rPr dirty="0" sz="1600" spc="434">
                <a:solidFill>
                  <a:srgbClr val="3961C4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61C4"/>
                </a:solidFill>
                <a:latin typeface="Arial"/>
                <a:cs typeface="Arial"/>
              </a:rPr>
              <a:t>[kA]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3820985" y="1296463"/>
            <a:ext cx="986155" cy="295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5">
                <a:solidFill>
                  <a:srgbClr val="5BC552"/>
                </a:solidFill>
                <a:latin typeface="Arial"/>
                <a:cs typeface="Arial"/>
              </a:rPr>
              <a:t>I</a:t>
            </a:r>
            <a:r>
              <a:rPr dirty="0" baseline="-21164" sz="1575" spc="7">
                <a:solidFill>
                  <a:srgbClr val="6ACC65"/>
                </a:solidFill>
                <a:latin typeface="Arial"/>
                <a:cs typeface="Arial"/>
              </a:rPr>
              <a:t>P</a:t>
            </a:r>
            <a:r>
              <a:rPr dirty="0" baseline="-21164" sz="1575" spc="-150">
                <a:solidFill>
                  <a:srgbClr val="6ACC65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BC552"/>
                </a:solidFill>
                <a:latin typeface="Arial"/>
                <a:cs typeface="Arial"/>
              </a:rPr>
              <a:t>Request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3820985" y="1537763"/>
            <a:ext cx="1395095" cy="319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solidFill>
                  <a:srgbClr val="5BC552"/>
                </a:solidFill>
                <a:latin typeface="Arial"/>
                <a:cs typeface="Arial"/>
              </a:rPr>
              <a:t>(including</a:t>
            </a:r>
            <a:r>
              <a:rPr dirty="0" sz="1000" spc="-100">
                <a:solidFill>
                  <a:srgbClr val="5BC552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BC552"/>
                </a:solidFill>
                <a:latin typeface="Arial"/>
                <a:cs typeface="Arial"/>
              </a:rPr>
              <a:t>asynchronous  transition to</a:t>
            </a:r>
            <a:r>
              <a:rPr dirty="0" sz="1000" spc="-100">
                <a:solidFill>
                  <a:srgbClr val="5BC552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BC552"/>
                </a:solidFill>
                <a:latin typeface="Arial"/>
                <a:cs typeface="Arial"/>
              </a:rPr>
              <a:t>rampdown)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3794922" y="2132923"/>
            <a:ext cx="1372235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5BC552"/>
                </a:solidFill>
                <a:latin typeface="Arial"/>
                <a:cs typeface="Arial"/>
              </a:rPr>
              <a:t>Z</a:t>
            </a:r>
            <a:r>
              <a:rPr dirty="0" baseline="-20833" sz="1200">
                <a:solidFill>
                  <a:srgbClr val="6ACC65"/>
                </a:solidFill>
                <a:latin typeface="Arial"/>
                <a:cs typeface="Arial"/>
              </a:rPr>
              <a:t>P</a:t>
            </a:r>
            <a:r>
              <a:rPr dirty="0" sz="1200">
                <a:solidFill>
                  <a:srgbClr val="5BC552"/>
                </a:solidFill>
                <a:latin typeface="Arial"/>
                <a:cs typeface="Arial"/>
              </a:rPr>
              <a:t>(dZ</a:t>
            </a:r>
            <a:r>
              <a:rPr dirty="0" baseline="-20833" sz="1200">
                <a:solidFill>
                  <a:srgbClr val="6ACC65"/>
                </a:solidFill>
                <a:latin typeface="Arial"/>
                <a:cs typeface="Arial"/>
              </a:rPr>
              <a:t>P</a:t>
            </a:r>
            <a:r>
              <a:rPr dirty="0" sz="1200">
                <a:solidFill>
                  <a:srgbClr val="5BC552"/>
                </a:solidFill>
                <a:latin typeface="Arial"/>
                <a:cs typeface="Arial"/>
              </a:rPr>
              <a:t>/dt)</a:t>
            </a:r>
            <a:r>
              <a:rPr dirty="0" sz="1200" spc="-100">
                <a:solidFill>
                  <a:srgbClr val="5BC55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BC552"/>
                </a:solidFill>
                <a:latin typeface="Arial"/>
                <a:cs typeface="Arial"/>
              </a:rPr>
              <a:t>threshold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5392131" y="904184"/>
            <a:ext cx="1905" cy="1113155"/>
          </a:xfrm>
          <a:custGeom>
            <a:avLst/>
            <a:gdLst/>
            <a:ahLst/>
            <a:cxnLst/>
            <a:rect l="l" t="t" r="r" b="b"/>
            <a:pathLst>
              <a:path w="1904" h="1113155">
                <a:moveTo>
                  <a:pt x="1863" y="0"/>
                </a:moveTo>
                <a:lnTo>
                  <a:pt x="0" y="1113015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2710878" y="3287142"/>
            <a:ext cx="3994150" cy="1371600"/>
          </a:xfrm>
          <a:custGeom>
            <a:avLst/>
            <a:gdLst/>
            <a:ahLst/>
            <a:cxnLst/>
            <a:rect l="l" t="t" r="r" b="b"/>
            <a:pathLst>
              <a:path w="3994150" h="1371600">
                <a:moveTo>
                  <a:pt x="0" y="0"/>
                </a:moveTo>
                <a:lnTo>
                  <a:pt x="3994150" y="0"/>
                </a:lnTo>
                <a:lnTo>
                  <a:pt x="3994150" y="1371129"/>
                </a:lnTo>
                <a:lnTo>
                  <a:pt x="0" y="137112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3210941" y="3357986"/>
            <a:ext cx="3100705" cy="1120140"/>
          </a:xfrm>
          <a:custGeom>
            <a:avLst/>
            <a:gdLst/>
            <a:ahLst/>
            <a:cxnLst/>
            <a:rect l="l" t="t" r="r" b="b"/>
            <a:pathLst>
              <a:path w="3100704" h="1120139">
                <a:moveTo>
                  <a:pt x="0" y="0"/>
                </a:moveTo>
                <a:lnTo>
                  <a:pt x="3100387" y="0"/>
                </a:lnTo>
                <a:lnTo>
                  <a:pt x="3100387" y="1119689"/>
                </a:lnTo>
                <a:lnTo>
                  <a:pt x="0" y="11196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3118318" y="455608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8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6" y="86106"/>
                </a:lnTo>
                <a:lnTo>
                  <a:pt x="20700" y="82931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6" y="13081"/>
                </a:lnTo>
                <a:lnTo>
                  <a:pt x="46608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6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7" y="48006"/>
                </a:lnTo>
                <a:lnTo>
                  <a:pt x="63486" y="37054"/>
                </a:lnTo>
                <a:lnTo>
                  <a:pt x="61928" y="27448"/>
                </a:lnTo>
                <a:lnTo>
                  <a:pt x="59346" y="19199"/>
                </a:lnTo>
                <a:lnTo>
                  <a:pt x="55752" y="12319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3204310" y="464244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1" y="0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3239502" y="455608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8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7" y="86106"/>
                </a:lnTo>
                <a:lnTo>
                  <a:pt x="20701" y="82931"/>
                </a:lnTo>
                <a:lnTo>
                  <a:pt x="12572" y="48006"/>
                </a:lnTo>
                <a:lnTo>
                  <a:pt x="12862" y="39076"/>
                </a:lnTo>
                <a:lnTo>
                  <a:pt x="25527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6" y="13081"/>
                </a:lnTo>
                <a:lnTo>
                  <a:pt x="46608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4" y="48006"/>
                </a:lnTo>
                <a:lnTo>
                  <a:pt x="51127" y="56936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7" y="48006"/>
                </a:lnTo>
                <a:lnTo>
                  <a:pt x="63486" y="37054"/>
                </a:lnTo>
                <a:lnTo>
                  <a:pt x="61928" y="27448"/>
                </a:lnTo>
                <a:lnTo>
                  <a:pt x="59346" y="19199"/>
                </a:lnTo>
                <a:lnTo>
                  <a:pt x="55753" y="12319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3738396" y="455608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8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3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6" y="86106"/>
                </a:lnTo>
                <a:lnTo>
                  <a:pt x="20700" y="82931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7" y="13081"/>
                </a:lnTo>
                <a:lnTo>
                  <a:pt x="46609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6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8" y="48006"/>
                </a:lnTo>
                <a:lnTo>
                  <a:pt x="63486" y="37054"/>
                </a:lnTo>
                <a:lnTo>
                  <a:pt x="61928" y="27448"/>
                </a:lnTo>
                <a:lnTo>
                  <a:pt x="59346" y="19199"/>
                </a:lnTo>
                <a:lnTo>
                  <a:pt x="55752" y="12319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3824387" y="464244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0" y="0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3860468" y="4556084"/>
            <a:ext cx="59055" cy="94615"/>
          </a:xfrm>
          <a:custGeom>
            <a:avLst/>
            <a:gdLst/>
            <a:ahLst/>
            <a:cxnLst/>
            <a:rect l="l" t="t" r="r" b="b"/>
            <a:pathLst>
              <a:path w="59054" h="94614">
                <a:moveTo>
                  <a:pt x="53567" y="10541"/>
                </a:moveTo>
                <a:lnTo>
                  <a:pt x="32638" y="10541"/>
                </a:lnTo>
                <a:lnTo>
                  <a:pt x="37083" y="12192"/>
                </a:lnTo>
                <a:lnTo>
                  <a:pt x="43941" y="18288"/>
                </a:lnTo>
                <a:lnTo>
                  <a:pt x="45719" y="22352"/>
                </a:lnTo>
                <a:lnTo>
                  <a:pt x="45719" y="30226"/>
                </a:lnTo>
                <a:lnTo>
                  <a:pt x="44830" y="33401"/>
                </a:lnTo>
                <a:lnTo>
                  <a:pt x="43306" y="36449"/>
                </a:lnTo>
                <a:lnTo>
                  <a:pt x="41782" y="39624"/>
                </a:lnTo>
                <a:lnTo>
                  <a:pt x="38988" y="43434"/>
                </a:lnTo>
                <a:lnTo>
                  <a:pt x="34925" y="47879"/>
                </a:lnTo>
                <a:lnTo>
                  <a:pt x="32765" y="50292"/>
                </a:lnTo>
                <a:lnTo>
                  <a:pt x="0" y="83693"/>
                </a:lnTo>
                <a:lnTo>
                  <a:pt x="0" y="94234"/>
                </a:lnTo>
                <a:lnTo>
                  <a:pt x="58800" y="94234"/>
                </a:lnTo>
                <a:lnTo>
                  <a:pt x="58800" y="83693"/>
                </a:lnTo>
                <a:lnTo>
                  <a:pt x="15112" y="83693"/>
                </a:lnTo>
                <a:lnTo>
                  <a:pt x="44068" y="53975"/>
                </a:lnTo>
                <a:lnTo>
                  <a:pt x="47370" y="50546"/>
                </a:lnTo>
                <a:lnTo>
                  <a:pt x="48387" y="49276"/>
                </a:lnTo>
                <a:lnTo>
                  <a:pt x="52197" y="44704"/>
                </a:lnTo>
                <a:lnTo>
                  <a:pt x="54737" y="40640"/>
                </a:lnTo>
                <a:lnTo>
                  <a:pt x="56133" y="37211"/>
                </a:lnTo>
                <a:lnTo>
                  <a:pt x="57530" y="33909"/>
                </a:lnTo>
                <a:lnTo>
                  <a:pt x="58292" y="30226"/>
                </a:lnTo>
                <a:lnTo>
                  <a:pt x="58234" y="18288"/>
                </a:lnTo>
                <a:lnTo>
                  <a:pt x="55372" y="12065"/>
                </a:lnTo>
                <a:lnTo>
                  <a:pt x="53567" y="10541"/>
                </a:lnTo>
                <a:close/>
              </a:path>
              <a:path w="59054" h="94614">
                <a:moveTo>
                  <a:pt x="36322" y="0"/>
                </a:moveTo>
                <a:lnTo>
                  <a:pt x="23113" y="0"/>
                </a:lnTo>
                <a:lnTo>
                  <a:pt x="19050" y="508"/>
                </a:lnTo>
                <a:lnTo>
                  <a:pt x="10413" y="2540"/>
                </a:lnTo>
                <a:lnTo>
                  <a:pt x="5714" y="4064"/>
                </a:lnTo>
                <a:lnTo>
                  <a:pt x="635" y="6096"/>
                </a:lnTo>
                <a:lnTo>
                  <a:pt x="635" y="18796"/>
                </a:lnTo>
                <a:lnTo>
                  <a:pt x="5587" y="16002"/>
                </a:lnTo>
                <a:lnTo>
                  <a:pt x="10287" y="13970"/>
                </a:lnTo>
                <a:lnTo>
                  <a:pt x="14604" y="12573"/>
                </a:lnTo>
                <a:lnTo>
                  <a:pt x="18923" y="11303"/>
                </a:lnTo>
                <a:lnTo>
                  <a:pt x="23113" y="10541"/>
                </a:lnTo>
                <a:lnTo>
                  <a:pt x="53567" y="10541"/>
                </a:lnTo>
                <a:lnTo>
                  <a:pt x="43941" y="2413"/>
                </a:lnTo>
                <a:lnTo>
                  <a:pt x="363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4358473" y="455608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8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7" y="86106"/>
                </a:lnTo>
                <a:lnTo>
                  <a:pt x="20700" y="82931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7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7" y="13081"/>
                </a:lnTo>
                <a:lnTo>
                  <a:pt x="46609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6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8" y="48006"/>
                </a:lnTo>
                <a:lnTo>
                  <a:pt x="63486" y="37054"/>
                </a:lnTo>
                <a:lnTo>
                  <a:pt x="61928" y="27448"/>
                </a:lnTo>
                <a:lnTo>
                  <a:pt x="59346" y="19199"/>
                </a:lnTo>
                <a:lnTo>
                  <a:pt x="55753" y="12319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4444465" y="464244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1" y="0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4477498" y="4557735"/>
            <a:ext cx="67945" cy="92710"/>
          </a:xfrm>
          <a:custGeom>
            <a:avLst/>
            <a:gdLst/>
            <a:ahLst/>
            <a:cxnLst/>
            <a:rect l="l" t="t" r="r" b="b"/>
            <a:pathLst>
              <a:path w="67945" h="92710">
                <a:moveTo>
                  <a:pt x="54228" y="70739"/>
                </a:moveTo>
                <a:lnTo>
                  <a:pt x="41783" y="70739"/>
                </a:lnTo>
                <a:lnTo>
                  <a:pt x="41783" y="92583"/>
                </a:lnTo>
                <a:lnTo>
                  <a:pt x="54228" y="92583"/>
                </a:lnTo>
                <a:lnTo>
                  <a:pt x="54228" y="70739"/>
                </a:lnTo>
                <a:close/>
              </a:path>
              <a:path w="67945" h="92710">
                <a:moveTo>
                  <a:pt x="54228" y="0"/>
                </a:moveTo>
                <a:lnTo>
                  <a:pt x="38481" y="0"/>
                </a:lnTo>
                <a:lnTo>
                  <a:pt x="0" y="58674"/>
                </a:lnTo>
                <a:lnTo>
                  <a:pt x="0" y="70739"/>
                </a:lnTo>
                <a:lnTo>
                  <a:pt x="67437" y="70739"/>
                </a:lnTo>
                <a:lnTo>
                  <a:pt x="67437" y="60325"/>
                </a:lnTo>
                <a:lnTo>
                  <a:pt x="10160" y="60325"/>
                </a:lnTo>
                <a:lnTo>
                  <a:pt x="41783" y="10922"/>
                </a:lnTo>
                <a:lnTo>
                  <a:pt x="54228" y="10922"/>
                </a:lnTo>
                <a:lnTo>
                  <a:pt x="54228" y="0"/>
                </a:lnTo>
                <a:close/>
              </a:path>
              <a:path w="67945" h="92710">
                <a:moveTo>
                  <a:pt x="54228" y="10922"/>
                </a:moveTo>
                <a:lnTo>
                  <a:pt x="41783" y="10922"/>
                </a:lnTo>
                <a:lnTo>
                  <a:pt x="41783" y="60325"/>
                </a:lnTo>
                <a:lnTo>
                  <a:pt x="54228" y="60325"/>
                </a:lnTo>
                <a:lnTo>
                  <a:pt x="54228" y="109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4978551" y="455608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8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3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6" y="86106"/>
                </a:lnTo>
                <a:lnTo>
                  <a:pt x="20700" y="82931"/>
                </a:lnTo>
                <a:lnTo>
                  <a:pt x="12572" y="48006"/>
                </a:lnTo>
                <a:lnTo>
                  <a:pt x="12862" y="39076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0" y="9906"/>
                </a:lnTo>
                <a:lnTo>
                  <a:pt x="43306" y="13081"/>
                </a:lnTo>
                <a:lnTo>
                  <a:pt x="46608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4" y="48006"/>
                </a:lnTo>
                <a:lnTo>
                  <a:pt x="51127" y="56936"/>
                </a:lnTo>
                <a:lnTo>
                  <a:pt x="38480" y="86106"/>
                </a:lnTo>
                <a:lnTo>
                  <a:pt x="53662" y="86106"/>
                </a:lnTo>
                <a:lnTo>
                  <a:pt x="64007" y="48006"/>
                </a:lnTo>
                <a:lnTo>
                  <a:pt x="63486" y="37054"/>
                </a:lnTo>
                <a:lnTo>
                  <a:pt x="61928" y="27448"/>
                </a:lnTo>
                <a:lnTo>
                  <a:pt x="59346" y="19199"/>
                </a:lnTo>
                <a:lnTo>
                  <a:pt x="55752" y="12319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5064542" y="464244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1" y="0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5100242" y="455608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41401" y="0"/>
                </a:moveTo>
                <a:lnTo>
                  <a:pt x="38353" y="0"/>
                </a:lnTo>
                <a:lnTo>
                  <a:pt x="30023" y="829"/>
                </a:lnTo>
                <a:lnTo>
                  <a:pt x="2587" y="28305"/>
                </a:lnTo>
                <a:lnTo>
                  <a:pt x="0" y="48006"/>
                </a:lnTo>
                <a:lnTo>
                  <a:pt x="525" y="59029"/>
                </a:lnTo>
                <a:lnTo>
                  <a:pt x="18859" y="92837"/>
                </a:lnTo>
                <a:lnTo>
                  <a:pt x="33019" y="95885"/>
                </a:lnTo>
                <a:lnTo>
                  <a:pt x="42290" y="95885"/>
                </a:lnTo>
                <a:lnTo>
                  <a:pt x="49783" y="93091"/>
                </a:lnTo>
                <a:lnTo>
                  <a:pt x="56613" y="86106"/>
                </a:lnTo>
                <a:lnTo>
                  <a:pt x="27431" y="86106"/>
                </a:lnTo>
                <a:lnTo>
                  <a:pt x="22987" y="84201"/>
                </a:lnTo>
                <a:lnTo>
                  <a:pt x="16382" y="76581"/>
                </a:lnTo>
                <a:lnTo>
                  <a:pt x="14731" y="71247"/>
                </a:lnTo>
                <a:lnTo>
                  <a:pt x="14731" y="57912"/>
                </a:lnTo>
                <a:lnTo>
                  <a:pt x="16382" y="52578"/>
                </a:lnTo>
                <a:lnTo>
                  <a:pt x="22987" y="44958"/>
                </a:lnTo>
                <a:lnTo>
                  <a:pt x="24653" y="44196"/>
                </a:lnTo>
                <a:lnTo>
                  <a:pt x="12445" y="44196"/>
                </a:lnTo>
                <a:lnTo>
                  <a:pt x="30479" y="10541"/>
                </a:lnTo>
                <a:lnTo>
                  <a:pt x="57912" y="10541"/>
                </a:lnTo>
                <a:lnTo>
                  <a:pt x="57912" y="3683"/>
                </a:lnTo>
                <a:lnTo>
                  <a:pt x="54355" y="2413"/>
                </a:lnTo>
                <a:lnTo>
                  <a:pt x="51053" y="1524"/>
                </a:lnTo>
                <a:lnTo>
                  <a:pt x="47878" y="889"/>
                </a:lnTo>
                <a:lnTo>
                  <a:pt x="44576" y="381"/>
                </a:lnTo>
                <a:lnTo>
                  <a:pt x="41401" y="0"/>
                </a:lnTo>
                <a:close/>
              </a:path>
              <a:path w="64135" h="95885">
                <a:moveTo>
                  <a:pt x="57086" y="42926"/>
                </a:moveTo>
                <a:lnTo>
                  <a:pt x="38607" y="42926"/>
                </a:lnTo>
                <a:lnTo>
                  <a:pt x="43052" y="44958"/>
                </a:lnTo>
                <a:lnTo>
                  <a:pt x="49656" y="52578"/>
                </a:lnTo>
                <a:lnTo>
                  <a:pt x="51307" y="57912"/>
                </a:lnTo>
                <a:lnTo>
                  <a:pt x="51307" y="71247"/>
                </a:lnTo>
                <a:lnTo>
                  <a:pt x="49656" y="76581"/>
                </a:lnTo>
                <a:lnTo>
                  <a:pt x="43052" y="84201"/>
                </a:lnTo>
                <a:lnTo>
                  <a:pt x="38607" y="86106"/>
                </a:lnTo>
                <a:lnTo>
                  <a:pt x="56613" y="86106"/>
                </a:lnTo>
                <a:lnTo>
                  <a:pt x="60959" y="81661"/>
                </a:lnTo>
                <a:lnTo>
                  <a:pt x="63880" y="74041"/>
                </a:lnTo>
                <a:lnTo>
                  <a:pt x="63880" y="54864"/>
                </a:lnTo>
                <a:lnTo>
                  <a:pt x="61087" y="47117"/>
                </a:lnTo>
                <a:lnTo>
                  <a:pt x="57086" y="42926"/>
                </a:lnTo>
                <a:close/>
              </a:path>
              <a:path w="64135" h="95885">
                <a:moveTo>
                  <a:pt x="43052" y="33020"/>
                </a:moveTo>
                <a:lnTo>
                  <a:pt x="29337" y="33020"/>
                </a:lnTo>
                <a:lnTo>
                  <a:pt x="25273" y="34036"/>
                </a:lnTo>
                <a:lnTo>
                  <a:pt x="17906" y="37846"/>
                </a:lnTo>
                <a:lnTo>
                  <a:pt x="14858" y="40640"/>
                </a:lnTo>
                <a:lnTo>
                  <a:pt x="12445" y="44196"/>
                </a:lnTo>
                <a:lnTo>
                  <a:pt x="24653" y="44196"/>
                </a:lnTo>
                <a:lnTo>
                  <a:pt x="27431" y="42926"/>
                </a:lnTo>
                <a:lnTo>
                  <a:pt x="57086" y="42926"/>
                </a:lnTo>
                <a:lnTo>
                  <a:pt x="50418" y="35941"/>
                </a:lnTo>
                <a:lnTo>
                  <a:pt x="43052" y="33020"/>
                </a:lnTo>
                <a:close/>
              </a:path>
              <a:path w="64135" h="95885">
                <a:moveTo>
                  <a:pt x="57912" y="10541"/>
                </a:moveTo>
                <a:lnTo>
                  <a:pt x="41909" y="10541"/>
                </a:lnTo>
                <a:lnTo>
                  <a:pt x="45084" y="10922"/>
                </a:lnTo>
                <a:lnTo>
                  <a:pt x="51562" y="12446"/>
                </a:lnTo>
                <a:lnTo>
                  <a:pt x="54737" y="13589"/>
                </a:lnTo>
                <a:lnTo>
                  <a:pt x="57912" y="15113"/>
                </a:lnTo>
                <a:lnTo>
                  <a:pt x="57912" y="105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5598628" y="455608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8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3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6" y="86106"/>
                </a:lnTo>
                <a:lnTo>
                  <a:pt x="20700" y="82931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0" y="9906"/>
                </a:lnTo>
                <a:lnTo>
                  <a:pt x="43306" y="13081"/>
                </a:lnTo>
                <a:lnTo>
                  <a:pt x="46608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6"/>
                </a:lnTo>
                <a:lnTo>
                  <a:pt x="38480" y="86106"/>
                </a:lnTo>
                <a:lnTo>
                  <a:pt x="53662" y="86106"/>
                </a:lnTo>
                <a:lnTo>
                  <a:pt x="64007" y="48006"/>
                </a:lnTo>
                <a:lnTo>
                  <a:pt x="63486" y="37054"/>
                </a:lnTo>
                <a:lnTo>
                  <a:pt x="61928" y="27448"/>
                </a:lnTo>
                <a:lnTo>
                  <a:pt x="59346" y="19199"/>
                </a:lnTo>
                <a:lnTo>
                  <a:pt x="55752" y="12319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5684620" y="464244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1" y="0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5720065" y="4556084"/>
            <a:ext cx="63500" cy="95885"/>
          </a:xfrm>
          <a:custGeom>
            <a:avLst/>
            <a:gdLst/>
            <a:ahLst/>
            <a:cxnLst/>
            <a:rect l="l" t="t" r="r" b="b"/>
            <a:pathLst>
              <a:path w="63500" h="95885">
                <a:moveTo>
                  <a:pt x="40893" y="0"/>
                </a:moveTo>
                <a:lnTo>
                  <a:pt x="22478" y="0"/>
                </a:lnTo>
                <a:lnTo>
                  <a:pt x="15239" y="2159"/>
                </a:lnTo>
                <a:lnTo>
                  <a:pt x="10032" y="6477"/>
                </a:lnTo>
                <a:lnTo>
                  <a:pt x="4698" y="10795"/>
                </a:lnTo>
                <a:lnTo>
                  <a:pt x="2158" y="16637"/>
                </a:lnTo>
                <a:lnTo>
                  <a:pt x="2158" y="29337"/>
                </a:lnTo>
                <a:lnTo>
                  <a:pt x="3555" y="33782"/>
                </a:lnTo>
                <a:lnTo>
                  <a:pt x="9651" y="41148"/>
                </a:lnTo>
                <a:lnTo>
                  <a:pt x="13842" y="43688"/>
                </a:lnTo>
                <a:lnTo>
                  <a:pt x="19176" y="44958"/>
                </a:lnTo>
                <a:lnTo>
                  <a:pt x="13080" y="46355"/>
                </a:lnTo>
                <a:lnTo>
                  <a:pt x="8381" y="49149"/>
                </a:lnTo>
                <a:lnTo>
                  <a:pt x="5079" y="53213"/>
                </a:lnTo>
                <a:lnTo>
                  <a:pt x="1650" y="57277"/>
                </a:lnTo>
                <a:lnTo>
                  <a:pt x="0" y="62357"/>
                </a:lnTo>
                <a:lnTo>
                  <a:pt x="0" y="77216"/>
                </a:lnTo>
                <a:lnTo>
                  <a:pt x="2666" y="84074"/>
                </a:lnTo>
                <a:lnTo>
                  <a:pt x="8127" y="88773"/>
                </a:lnTo>
                <a:lnTo>
                  <a:pt x="13588" y="93599"/>
                </a:lnTo>
                <a:lnTo>
                  <a:pt x="21462" y="95885"/>
                </a:lnTo>
                <a:lnTo>
                  <a:pt x="41909" y="95885"/>
                </a:lnTo>
                <a:lnTo>
                  <a:pt x="49656" y="93599"/>
                </a:lnTo>
                <a:lnTo>
                  <a:pt x="58348" y="86106"/>
                </a:lnTo>
                <a:lnTo>
                  <a:pt x="25780" y="86106"/>
                </a:lnTo>
                <a:lnTo>
                  <a:pt x="21081" y="84582"/>
                </a:lnTo>
                <a:lnTo>
                  <a:pt x="14223" y="78232"/>
                </a:lnTo>
                <a:lnTo>
                  <a:pt x="12572" y="73787"/>
                </a:lnTo>
                <a:lnTo>
                  <a:pt x="12670" y="62357"/>
                </a:lnTo>
                <a:lnTo>
                  <a:pt x="14223" y="58293"/>
                </a:lnTo>
                <a:lnTo>
                  <a:pt x="21081" y="51943"/>
                </a:lnTo>
                <a:lnTo>
                  <a:pt x="25780" y="50292"/>
                </a:lnTo>
                <a:lnTo>
                  <a:pt x="55955" y="50292"/>
                </a:lnTo>
                <a:lnTo>
                  <a:pt x="54990" y="49149"/>
                </a:lnTo>
                <a:lnTo>
                  <a:pt x="50291" y="46355"/>
                </a:lnTo>
                <a:lnTo>
                  <a:pt x="44322" y="44958"/>
                </a:lnTo>
                <a:lnTo>
                  <a:pt x="49656" y="43688"/>
                </a:lnTo>
                <a:lnTo>
                  <a:pt x="53720" y="41148"/>
                </a:lnTo>
                <a:lnTo>
                  <a:pt x="54351" y="40386"/>
                </a:lnTo>
                <a:lnTo>
                  <a:pt x="26288" y="40386"/>
                </a:lnTo>
                <a:lnTo>
                  <a:pt x="22097" y="39116"/>
                </a:lnTo>
                <a:lnTo>
                  <a:pt x="16001" y="33782"/>
                </a:lnTo>
                <a:lnTo>
                  <a:pt x="14604" y="29972"/>
                </a:lnTo>
                <a:lnTo>
                  <a:pt x="14604" y="20320"/>
                </a:lnTo>
                <a:lnTo>
                  <a:pt x="16001" y="16637"/>
                </a:lnTo>
                <a:lnTo>
                  <a:pt x="22097" y="11303"/>
                </a:lnTo>
                <a:lnTo>
                  <a:pt x="26288" y="9906"/>
                </a:lnTo>
                <a:lnTo>
                  <a:pt x="57601" y="9906"/>
                </a:lnTo>
                <a:lnTo>
                  <a:pt x="53466" y="6477"/>
                </a:lnTo>
                <a:lnTo>
                  <a:pt x="48132" y="2159"/>
                </a:lnTo>
                <a:lnTo>
                  <a:pt x="40893" y="0"/>
                </a:lnTo>
                <a:close/>
              </a:path>
              <a:path w="63500" h="95885">
                <a:moveTo>
                  <a:pt x="55955" y="50292"/>
                </a:moveTo>
                <a:lnTo>
                  <a:pt x="37718" y="50292"/>
                </a:lnTo>
                <a:lnTo>
                  <a:pt x="42417" y="51943"/>
                </a:lnTo>
                <a:lnTo>
                  <a:pt x="45846" y="55118"/>
                </a:lnTo>
                <a:lnTo>
                  <a:pt x="49148" y="58293"/>
                </a:lnTo>
                <a:lnTo>
                  <a:pt x="50822" y="62357"/>
                </a:lnTo>
                <a:lnTo>
                  <a:pt x="50926" y="73787"/>
                </a:lnTo>
                <a:lnTo>
                  <a:pt x="49148" y="78105"/>
                </a:lnTo>
                <a:lnTo>
                  <a:pt x="45719" y="81280"/>
                </a:lnTo>
                <a:lnTo>
                  <a:pt x="42290" y="84582"/>
                </a:lnTo>
                <a:lnTo>
                  <a:pt x="37591" y="86106"/>
                </a:lnTo>
                <a:lnTo>
                  <a:pt x="58348" y="86106"/>
                </a:lnTo>
                <a:lnTo>
                  <a:pt x="60705" y="84074"/>
                </a:lnTo>
                <a:lnTo>
                  <a:pt x="63500" y="77216"/>
                </a:lnTo>
                <a:lnTo>
                  <a:pt x="63500" y="62357"/>
                </a:lnTo>
                <a:lnTo>
                  <a:pt x="61721" y="57277"/>
                </a:lnTo>
                <a:lnTo>
                  <a:pt x="58419" y="53213"/>
                </a:lnTo>
                <a:lnTo>
                  <a:pt x="55955" y="50292"/>
                </a:lnTo>
                <a:close/>
              </a:path>
              <a:path w="63500" h="95885">
                <a:moveTo>
                  <a:pt x="57601" y="9906"/>
                </a:moveTo>
                <a:lnTo>
                  <a:pt x="37083" y="9906"/>
                </a:lnTo>
                <a:lnTo>
                  <a:pt x="41275" y="11303"/>
                </a:lnTo>
                <a:lnTo>
                  <a:pt x="47370" y="16637"/>
                </a:lnTo>
                <a:lnTo>
                  <a:pt x="48894" y="20320"/>
                </a:lnTo>
                <a:lnTo>
                  <a:pt x="48894" y="29972"/>
                </a:lnTo>
                <a:lnTo>
                  <a:pt x="47370" y="33782"/>
                </a:lnTo>
                <a:lnTo>
                  <a:pt x="41275" y="39116"/>
                </a:lnTo>
                <a:lnTo>
                  <a:pt x="37083" y="40386"/>
                </a:lnTo>
                <a:lnTo>
                  <a:pt x="54351" y="40386"/>
                </a:lnTo>
                <a:lnTo>
                  <a:pt x="59816" y="33782"/>
                </a:lnTo>
                <a:lnTo>
                  <a:pt x="61340" y="29337"/>
                </a:lnTo>
                <a:lnTo>
                  <a:pt x="61340" y="16637"/>
                </a:lnTo>
                <a:lnTo>
                  <a:pt x="58673" y="10795"/>
                </a:lnTo>
                <a:lnTo>
                  <a:pt x="57601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6224294" y="4557735"/>
            <a:ext cx="55244" cy="92710"/>
          </a:xfrm>
          <a:custGeom>
            <a:avLst/>
            <a:gdLst/>
            <a:ahLst/>
            <a:cxnLst/>
            <a:rect l="l" t="t" r="r" b="b"/>
            <a:pathLst>
              <a:path w="55245" h="92710">
                <a:moveTo>
                  <a:pt x="55117" y="82042"/>
                </a:moveTo>
                <a:lnTo>
                  <a:pt x="1777" y="82042"/>
                </a:lnTo>
                <a:lnTo>
                  <a:pt x="1777" y="92583"/>
                </a:lnTo>
                <a:lnTo>
                  <a:pt x="55117" y="92583"/>
                </a:lnTo>
                <a:lnTo>
                  <a:pt x="55117" y="82042"/>
                </a:lnTo>
                <a:close/>
              </a:path>
              <a:path w="55245" h="92710">
                <a:moveTo>
                  <a:pt x="34671" y="11430"/>
                </a:moveTo>
                <a:lnTo>
                  <a:pt x="22225" y="11430"/>
                </a:lnTo>
                <a:lnTo>
                  <a:pt x="22225" y="82042"/>
                </a:lnTo>
                <a:lnTo>
                  <a:pt x="34671" y="82042"/>
                </a:lnTo>
                <a:lnTo>
                  <a:pt x="34671" y="11430"/>
                </a:lnTo>
                <a:close/>
              </a:path>
              <a:path w="55245" h="92710">
                <a:moveTo>
                  <a:pt x="34671" y="0"/>
                </a:moveTo>
                <a:lnTo>
                  <a:pt x="22098" y="0"/>
                </a:lnTo>
                <a:lnTo>
                  <a:pt x="0" y="4445"/>
                </a:lnTo>
                <a:lnTo>
                  <a:pt x="0" y="15875"/>
                </a:lnTo>
                <a:lnTo>
                  <a:pt x="22225" y="11430"/>
                </a:lnTo>
                <a:lnTo>
                  <a:pt x="34671" y="11430"/>
                </a:lnTo>
                <a:lnTo>
                  <a:pt x="346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6304697" y="464244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0" y="0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6339889" y="455608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8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7" y="86106"/>
                </a:lnTo>
                <a:lnTo>
                  <a:pt x="20701" y="82931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7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7" y="13081"/>
                </a:lnTo>
                <a:lnTo>
                  <a:pt x="46609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6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8" y="48006"/>
                </a:lnTo>
                <a:lnTo>
                  <a:pt x="63486" y="37054"/>
                </a:lnTo>
                <a:lnTo>
                  <a:pt x="61928" y="27448"/>
                </a:lnTo>
                <a:lnTo>
                  <a:pt x="59346" y="19199"/>
                </a:lnTo>
                <a:lnTo>
                  <a:pt x="55753" y="12319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2961076" y="4472886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 h="0">
                <a:moveTo>
                  <a:pt x="0" y="0"/>
                </a:moveTo>
                <a:lnTo>
                  <a:pt x="79502" y="0"/>
                </a:lnTo>
              </a:path>
            </a:pathLst>
          </a:custGeom>
          <a:ln w="1054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3067997" y="4420117"/>
            <a:ext cx="55244" cy="92710"/>
          </a:xfrm>
          <a:custGeom>
            <a:avLst/>
            <a:gdLst/>
            <a:ahLst/>
            <a:cxnLst/>
            <a:rect l="l" t="t" r="r" b="b"/>
            <a:pathLst>
              <a:path w="55244" h="92710">
                <a:moveTo>
                  <a:pt x="55118" y="82042"/>
                </a:moveTo>
                <a:lnTo>
                  <a:pt x="1777" y="82042"/>
                </a:lnTo>
                <a:lnTo>
                  <a:pt x="1777" y="92583"/>
                </a:lnTo>
                <a:lnTo>
                  <a:pt x="55118" y="92583"/>
                </a:lnTo>
                <a:lnTo>
                  <a:pt x="55118" y="82042"/>
                </a:lnTo>
                <a:close/>
              </a:path>
              <a:path w="55244" h="92710">
                <a:moveTo>
                  <a:pt x="34670" y="11430"/>
                </a:moveTo>
                <a:lnTo>
                  <a:pt x="22225" y="11430"/>
                </a:lnTo>
                <a:lnTo>
                  <a:pt x="22225" y="82042"/>
                </a:lnTo>
                <a:lnTo>
                  <a:pt x="34670" y="82042"/>
                </a:lnTo>
                <a:lnTo>
                  <a:pt x="34670" y="11430"/>
                </a:lnTo>
                <a:close/>
              </a:path>
              <a:path w="55244" h="92710">
                <a:moveTo>
                  <a:pt x="34670" y="0"/>
                </a:moveTo>
                <a:lnTo>
                  <a:pt x="22098" y="0"/>
                </a:lnTo>
                <a:lnTo>
                  <a:pt x="0" y="4444"/>
                </a:lnTo>
                <a:lnTo>
                  <a:pt x="0" y="15875"/>
                </a:lnTo>
                <a:lnTo>
                  <a:pt x="22225" y="11430"/>
                </a:lnTo>
                <a:lnTo>
                  <a:pt x="34670" y="11430"/>
                </a:lnTo>
                <a:lnTo>
                  <a:pt x="34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3062358" y="4231851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8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7" y="86106"/>
                </a:lnTo>
                <a:lnTo>
                  <a:pt x="20701" y="82931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7" y="9906"/>
                </a:lnTo>
                <a:lnTo>
                  <a:pt x="53669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69" y="9906"/>
                </a:moveTo>
                <a:lnTo>
                  <a:pt x="38481" y="9906"/>
                </a:lnTo>
                <a:lnTo>
                  <a:pt x="43307" y="13081"/>
                </a:lnTo>
                <a:lnTo>
                  <a:pt x="46609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6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8" y="48006"/>
                </a:lnTo>
                <a:lnTo>
                  <a:pt x="63486" y="37054"/>
                </a:lnTo>
                <a:lnTo>
                  <a:pt x="61928" y="27448"/>
                </a:lnTo>
                <a:lnTo>
                  <a:pt x="59346" y="19198"/>
                </a:lnTo>
                <a:lnTo>
                  <a:pt x="55753" y="12319"/>
                </a:lnTo>
                <a:lnTo>
                  <a:pt x="53669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3067946" y="4046887"/>
            <a:ext cx="55244" cy="92710"/>
          </a:xfrm>
          <a:custGeom>
            <a:avLst/>
            <a:gdLst/>
            <a:ahLst/>
            <a:cxnLst/>
            <a:rect l="l" t="t" r="r" b="b"/>
            <a:pathLst>
              <a:path w="55244" h="92710">
                <a:moveTo>
                  <a:pt x="55117" y="82042"/>
                </a:moveTo>
                <a:lnTo>
                  <a:pt x="1777" y="82042"/>
                </a:lnTo>
                <a:lnTo>
                  <a:pt x="1777" y="92583"/>
                </a:lnTo>
                <a:lnTo>
                  <a:pt x="55117" y="92583"/>
                </a:lnTo>
                <a:lnTo>
                  <a:pt x="55117" y="82042"/>
                </a:lnTo>
                <a:close/>
              </a:path>
              <a:path w="55244" h="92710">
                <a:moveTo>
                  <a:pt x="34670" y="11430"/>
                </a:moveTo>
                <a:lnTo>
                  <a:pt x="22225" y="11430"/>
                </a:lnTo>
                <a:lnTo>
                  <a:pt x="22225" y="82042"/>
                </a:lnTo>
                <a:lnTo>
                  <a:pt x="34670" y="82042"/>
                </a:lnTo>
                <a:lnTo>
                  <a:pt x="34670" y="11430"/>
                </a:lnTo>
                <a:close/>
              </a:path>
              <a:path w="55244" h="92710">
                <a:moveTo>
                  <a:pt x="34670" y="0"/>
                </a:moveTo>
                <a:lnTo>
                  <a:pt x="22097" y="0"/>
                </a:lnTo>
                <a:lnTo>
                  <a:pt x="0" y="4445"/>
                </a:lnTo>
                <a:lnTo>
                  <a:pt x="0" y="15875"/>
                </a:lnTo>
                <a:lnTo>
                  <a:pt x="22225" y="11430"/>
                </a:lnTo>
                <a:lnTo>
                  <a:pt x="34670" y="11430"/>
                </a:lnTo>
                <a:lnTo>
                  <a:pt x="34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3063247" y="3858620"/>
            <a:ext cx="59055" cy="94615"/>
          </a:xfrm>
          <a:custGeom>
            <a:avLst/>
            <a:gdLst/>
            <a:ahLst/>
            <a:cxnLst/>
            <a:rect l="l" t="t" r="r" b="b"/>
            <a:pathLst>
              <a:path w="59055" h="94614">
                <a:moveTo>
                  <a:pt x="53567" y="10541"/>
                </a:moveTo>
                <a:lnTo>
                  <a:pt x="32638" y="10541"/>
                </a:lnTo>
                <a:lnTo>
                  <a:pt x="37083" y="12192"/>
                </a:lnTo>
                <a:lnTo>
                  <a:pt x="43941" y="18288"/>
                </a:lnTo>
                <a:lnTo>
                  <a:pt x="45719" y="22352"/>
                </a:lnTo>
                <a:lnTo>
                  <a:pt x="45719" y="30226"/>
                </a:lnTo>
                <a:lnTo>
                  <a:pt x="44831" y="33401"/>
                </a:lnTo>
                <a:lnTo>
                  <a:pt x="43306" y="36449"/>
                </a:lnTo>
                <a:lnTo>
                  <a:pt x="41782" y="39624"/>
                </a:lnTo>
                <a:lnTo>
                  <a:pt x="38988" y="43434"/>
                </a:lnTo>
                <a:lnTo>
                  <a:pt x="34925" y="47879"/>
                </a:lnTo>
                <a:lnTo>
                  <a:pt x="32765" y="50292"/>
                </a:lnTo>
                <a:lnTo>
                  <a:pt x="0" y="83694"/>
                </a:lnTo>
                <a:lnTo>
                  <a:pt x="0" y="94235"/>
                </a:lnTo>
                <a:lnTo>
                  <a:pt x="58800" y="94235"/>
                </a:lnTo>
                <a:lnTo>
                  <a:pt x="58800" y="83694"/>
                </a:lnTo>
                <a:lnTo>
                  <a:pt x="15112" y="83694"/>
                </a:lnTo>
                <a:lnTo>
                  <a:pt x="44068" y="53975"/>
                </a:lnTo>
                <a:lnTo>
                  <a:pt x="47370" y="50546"/>
                </a:lnTo>
                <a:lnTo>
                  <a:pt x="48387" y="49276"/>
                </a:lnTo>
                <a:lnTo>
                  <a:pt x="52196" y="44704"/>
                </a:lnTo>
                <a:lnTo>
                  <a:pt x="54737" y="40640"/>
                </a:lnTo>
                <a:lnTo>
                  <a:pt x="56133" y="37211"/>
                </a:lnTo>
                <a:lnTo>
                  <a:pt x="57531" y="33909"/>
                </a:lnTo>
                <a:lnTo>
                  <a:pt x="58293" y="30226"/>
                </a:lnTo>
                <a:lnTo>
                  <a:pt x="58234" y="18288"/>
                </a:lnTo>
                <a:lnTo>
                  <a:pt x="55371" y="12065"/>
                </a:lnTo>
                <a:lnTo>
                  <a:pt x="53567" y="10541"/>
                </a:lnTo>
                <a:close/>
              </a:path>
              <a:path w="59055" h="94614">
                <a:moveTo>
                  <a:pt x="36321" y="0"/>
                </a:moveTo>
                <a:lnTo>
                  <a:pt x="23113" y="0"/>
                </a:lnTo>
                <a:lnTo>
                  <a:pt x="19050" y="508"/>
                </a:lnTo>
                <a:lnTo>
                  <a:pt x="10413" y="2540"/>
                </a:lnTo>
                <a:lnTo>
                  <a:pt x="5714" y="4064"/>
                </a:lnTo>
                <a:lnTo>
                  <a:pt x="634" y="6096"/>
                </a:lnTo>
                <a:lnTo>
                  <a:pt x="634" y="18796"/>
                </a:lnTo>
                <a:lnTo>
                  <a:pt x="5587" y="16002"/>
                </a:lnTo>
                <a:lnTo>
                  <a:pt x="10287" y="13970"/>
                </a:lnTo>
                <a:lnTo>
                  <a:pt x="14604" y="12573"/>
                </a:lnTo>
                <a:lnTo>
                  <a:pt x="18922" y="11303"/>
                </a:lnTo>
                <a:lnTo>
                  <a:pt x="23113" y="10541"/>
                </a:lnTo>
                <a:lnTo>
                  <a:pt x="53567" y="10541"/>
                </a:lnTo>
                <a:lnTo>
                  <a:pt x="43941" y="2413"/>
                </a:lnTo>
                <a:lnTo>
                  <a:pt x="363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3063628" y="3672005"/>
            <a:ext cx="60960" cy="95885"/>
          </a:xfrm>
          <a:custGeom>
            <a:avLst/>
            <a:gdLst/>
            <a:ahLst/>
            <a:cxnLst/>
            <a:rect l="l" t="t" r="r" b="b"/>
            <a:pathLst>
              <a:path w="60960" h="95885">
                <a:moveTo>
                  <a:pt x="0" y="79376"/>
                </a:moveTo>
                <a:lnTo>
                  <a:pt x="0" y="91441"/>
                </a:lnTo>
                <a:lnTo>
                  <a:pt x="4318" y="92965"/>
                </a:lnTo>
                <a:lnTo>
                  <a:pt x="8635" y="94108"/>
                </a:lnTo>
                <a:lnTo>
                  <a:pt x="12700" y="94743"/>
                </a:lnTo>
                <a:lnTo>
                  <a:pt x="16763" y="95505"/>
                </a:lnTo>
                <a:lnTo>
                  <a:pt x="20827" y="95886"/>
                </a:lnTo>
                <a:lnTo>
                  <a:pt x="24764" y="95886"/>
                </a:lnTo>
                <a:lnTo>
                  <a:pt x="55391" y="85472"/>
                </a:lnTo>
                <a:lnTo>
                  <a:pt x="19812" y="85472"/>
                </a:lnTo>
                <a:lnTo>
                  <a:pt x="15493" y="84964"/>
                </a:lnTo>
                <a:lnTo>
                  <a:pt x="7238" y="82932"/>
                </a:lnTo>
                <a:lnTo>
                  <a:pt x="3428" y="81408"/>
                </a:lnTo>
                <a:lnTo>
                  <a:pt x="0" y="79376"/>
                </a:lnTo>
                <a:close/>
              </a:path>
              <a:path w="60960" h="95885">
                <a:moveTo>
                  <a:pt x="55678" y="10540"/>
                </a:moveTo>
                <a:lnTo>
                  <a:pt x="33019" y="10540"/>
                </a:lnTo>
                <a:lnTo>
                  <a:pt x="37845" y="11811"/>
                </a:lnTo>
                <a:lnTo>
                  <a:pt x="41275" y="14352"/>
                </a:lnTo>
                <a:lnTo>
                  <a:pt x="44576" y="16890"/>
                </a:lnTo>
                <a:lnTo>
                  <a:pt x="46354" y="20574"/>
                </a:lnTo>
                <a:lnTo>
                  <a:pt x="46354" y="29973"/>
                </a:lnTo>
                <a:lnTo>
                  <a:pt x="44703" y="33529"/>
                </a:lnTo>
                <a:lnTo>
                  <a:pt x="41401" y="35942"/>
                </a:lnTo>
                <a:lnTo>
                  <a:pt x="38100" y="38482"/>
                </a:lnTo>
                <a:lnTo>
                  <a:pt x="33400" y="39625"/>
                </a:lnTo>
                <a:lnTo>
                  <a:pt x="16001" y="39625"/>
                </a:lnTo>
                <a:lnTo>
                  <a:pt x="16001" y="49912"/>
                </a:lnTo>
                <a:lnTo>
                  <a:pt x="33654" y="49912"/>
                </a:lnTo>
                <a:lnTo>
                  <a:pt x="38988" y="51563"/>
                </a:lnTo>
                <a:lnTo>
                  <a:pt x="46608" y="57659"/>
                </a:lnTo>
                <a:lnTo>
                  <a:pt x="48513" y="61977"/>
                </a:lnTo>
                <a:lnTo>
                  <a:pt x="48513" y="73280"/>
                </a:lnTo>
                <a:lnTo>
                  <a:pt x="46354" y="77852"/>
                </a:lnTo>
                <a:lnTo>
                  <a:pt x="38226" y="83948"/>
                </a:lnTo>
                <a:lnTo>
                  <a:pt x="32257" y="85472"/>
                </a:lnTo>
                <a:lnTo>
                  <a:pt x="55391" y="85472"/>
                </a:lnTo>
                <a:lnTo>
                  <a:pt x="57784" y="83567"/>
                </a:lnTo>
                <a:lnTo>
                  <a:pt x="60959" y="76455"/>
                </a:lnTo>
                <a:lnTo>
                  <a:pt x="60959" y="61469"/>
                </a:lnTo>
                <a:lnTo>
                  <a:pt x="59181" y="56389"/>
                </a:lnTo>
                <a:lnTo>
                  <a:pt x="52577" y="48261"/>
                </a:lnTo>
                <a:lnTo>
                  <a:pt x="47878" y="45594"/>
                </a:lnTo>
                <a:lnTo>
                  <a:pt x="41909" y="44324"/>
                </a:lnTo>
                <a:lnTo>
                  <a:pt x="47243" y="43054"/>
                </a:lnTo>
                <a:lnTo>
                  <a:pt x="51434" y="40514"/>
                </a:lnTo>
                <a:lnTo>
                  <a:pt x="57276" y="33402"/>
                </a:lnTo>
                <a:lnTo>
                  <a:pt x="58800" y="29084"/>
                </a:lnTo>
                <a:lnTo>
                  <a:pt x="58800" y="16638"/>
                </a:lnTo>
                <a:lnTo>
                  <a:pt x="56006" y="10795"/>
                </a:lnTo>
                <a:lnTo>
                  <a:pt x="55678" y="10540"/>
                </a:lnTo>
                <a:close/>
              </a:path>
              <a:path w="60960" h="95885">
                <a:moveTo>
                  <a:pt x="37337" y="0"/>
                </a:moveTo>
                <a:lnTo>
                  <a:pt x="24129" y="0"/>
                </a:lnTo>
                <a:lnTo>
                  <a:pt x="20193" y="381"/>
                </a:lnTo>
                <a:lnTo>
                  <a:pt x="11937" y="1651"/>
                </a:lnTo>
                <a:lnTo>
                  <a:pt x="7493" y="2667"/>
                </a:lnTo>
                <a:lnTo>
                  <a:pt x="2793" y="3937"/>
                </a:lnTo>
                <a:lnTo>
                  <a:pt x="2793" y="15112"/>
                </a:lnTo>
                <a:lnTo>
                  <a:pt x="7493" y="13589"/>
                </a:lnTo>
                <a:lnTo>
                  <a:pt x="11810" y="12446"/>
                </a:lnTo>
                <a:lnTo>
                  <a:pt x="19684" y="10921"/>
                </a:lnTo>
                <a:lnTo>
                  <a:pt x="23368" y="10540"/>
                </a:lnTo>
                <a:lnTo>
                  <a:pt x="55678" y="10540"/>
                </a:lnTo>
                <a:lnTo>
                  <a:pt x="44831" y="2159"/>
                </a:lnTo>
                <a:lnTo>
                  <a:pt x="373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3060199" y="3487041"/>
            <a:ext cx="67945" cy="92710"/>
          </a:xfrm>
          <a:custGeom>
            <a:avLst/>
            <a:gdLst/>
            <a:ahLst/>
            <a:cxnLst/>
            <a:rect l="l" t="t" r="r" b="b"/>
            <a:pathLst>
              <a:path w="67944" h="92710">
                <a:moveTo>
                  <a:pt x="54229" y="70740"/>
                </a:moveTo>
                <a:lnTo>
                  <a:pt x="41782" y="70740"/>
                </a:lnTo>
                <a:lnTo>
                  <a:pt x="41782" y="92584"/>
                </a:lnTo>
                <a:lnTo>
                  <a:pt x="54229" y="92584"/>
                </a:lnTo>
                <a:lnTo>
                  <a:pt x="54229" y="70740"/>
                </a:lnTo>
                <a:close/>
              </a:path>
              <a:path w="67944" h="92710">
                <a:moveTo>
                  <a:pt x="54229" y="0"/>
                </a:moveTo>
                <a:lnTo>
                  <a:pt x="38481" y="0"/>
                </a:lnTo>
                <a:lnTo>
                  <a:pt x="0" y="58675"/>
                </a:lnTo>
                <a:lnTo>
                  <a:pt x="0" y="70740"/>
                </a:lnTo>
                <a:lnTo>
                  <a:pt x="67437" y="70740"/>
                </a:lnTo>
                <a:lnTo>
                  <a:pt x="67437" y="60326"/>
                </a:lnTo>
                <a:lnTo>
                  <a:pt x="10160" y="60326"/>
                </a:lnTo>
                <a:lnTo>
                  <a:pt x="41782" y="10923"/>
                </a:lnTo>
                <a:lnTo>
                  <a:pt x="54229" y="10923"/>
                </a:lnTo>
                <a:lnTo>
                  <a:pt x="54229" y="0"/>
                </a:lnTo>
                <a:close/>
              </a:path>
              <a:path w="67944" h="92710">
                <a:moveTo>
                  <a:pt x="54229" y="10923"/>
                </a:moveTo>
                <a:lnTo>
                  <a:pt x="41782" y="10923"/>
                </a:lnTo>
                <a:lnTo>
                  <a:pt x="41782" y="60326"/>
                </a:lnTo>
                <a:lnTo>
                  <a:pt x="54229" y="60326"/>
                </a:lnTo>
                <a:lnTo>
                  <a:pt x="54229" y="109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3063755" y="3300426"/>
            <a:ext cx="60325" cy="94615"/>
          </a:xfrm>
          <a:custGeom>
            <a:avLst/>
            <a:gdLst/>
            <a:ahLst/>
            <a:cxnLst/>
            <a:rect l="l" t="t" r="r" b="b"/>
            <a:pathLst>
              <a:path w="60325" h="94614">
                <a:moveTo>
                  <a:pt x="0" y="77852"/>
                </a:moveTo>
                <a:lnTo>
                  <a:pt x="0" y="90425"/>
                </a:lnTo>
                <a:lnTo>
                  <a:pt x="4318" y="91822"/>
                </a:lnTo>
                <a:lnTo>
                  <a:pt x="8381" y="92711"/>
                </a:lnTo>
                <a:lnTo>
                  <a:pt x="12445" y="93346"/>
                </a:lnTo>
                <a:lnTo>
                  <a:pt x="16510" y="93854"/>
                </a:lnTo>
                <a:lnTo>
                  <a:pt x="20446" y="94235"/>
                </a:lnTo>
                <a:lnTo>
                  <a:pt x="24383" y="94235"/>
                </a:lnTo>
                <a:lnTo>
                  <a:pt x="53150" y="83821"/>
                </a:lnTo>
                <a:lnTo>
                  <a:pt x="19685" y="83821"/>
                </a:lnTo>
                <a:lnTo>
                  <a:pt x="15493" y="83440"/>
                </a:lnTo>
                <a:lnTo>
                  <a:pt x="7493" y="81408"/>
                </a:lnTo>
                <a:lnTo>
                  <a:pt x="3682" y="79884"/>
                </a:lnTo>
                <a:lnTo>
                  <a:pt x="0" y="77852"/>
                </a:lnTo>
                <a:close/>
              </a:path>
              <a:path w="60325" h="94614">
                <a:moveTo>
                  <a:pt x="52967" y="41911"/>
                </a:moveTo>
                <a:lnTo>
                  <a:pt x="31242" y="41911"/>
                </a:lnTo>
                <a:lnTo>
                  <a:pt x="36956" y="43816"/>
                </a:lnTo>
                <a:lnTo>
                  <a:pt x="41148" y="47626"/>
                </a:lnTo>
                <a:lnTo>
                  <a:pt x="45212" y="51436"/>
                </a:lnTo>
                <a:lnTo>
                  <a:pt x="47370" y="56516"/>
                </a:lnTo>
                <a:lnTo>
                  <a:pt x="47370" y="69343"/>
                </a:lnTo>
                <a:lnTo>
                  <a:pt x="45212" y="74423"/>
                </a:lnTo>
                <a:lnTo>
                  <a:pt x="41148" y="78233"/>
                </a:lnTo>
                <a:lnTo>
                  <a:pt x="36956" y="82043"/>
                </a:lnTo>
                <a:lnTo>
                  <a:pt x="31242" y="83821"/>
                </a:lnTo>
                <a:lnTo>
                  <a:pt x="53150" y="83821"/>
                </a:lnTo>
                <a:lnTo>
                  <a:pt x="56768" y="80646"/>
                </a:lnTo>
                <a:lnTo>
                  <a:pt x="59943" y="72899"/>
                </a:lnTo>
                <a:lnTo>
                  <a:pt x="59943" y="53214"/>
                </a:lnTo>
                <a:lnTo>
                  <a:pt x="56895" y="45594"/>
                </a:lnTo>
                <a:lnTo>
                  <a:pt x="52967" y="41911"/>
                </a:lnTo>
                <a:close/>
              </a:path>
              <a:path w="60325" h="94614">
                <a:moveTo>
                  <a:pt x="53086" y="0"/>
                </a:moveTo>
                <a:lnTo>
                  <a:pt x="3937" y="0"/>
                </a:lnTo>
                <a:lnTo>
                  <a:pt x="3937" y="46483"/>
                </a:lnTo>
                <a:lnTo>
                  <a:pt x="7366" y="44959"/>
                </a:lnTo>
                <a:lnTo>
                  <a:pt x="10794" y="43816"/>
                </a:lnTo>
                <a:lnTo>
                  <a:pt x="17399" y="42292"/>
                </a:lnTo>
                <a:lnTo>
                  <a:pt x="20827" y="41911"/>
                </a:lnTo>
                <a:lnTo>
                  <a:pt x="52967" y="41911"/>
                </a:lnTo>
                <a:lnTo>
                  <a:pt x="50800" y="39879"/>
                </a:lnTo>
                <a:lnTo>
                  <a:pt x="45845" y="36192"/>
                </a:lnTo>
                <a:lnTo>
                  <a:pt x="40116" y="33528"/>
                </a:lnTo>
                <a:lnTo>
                  <a:pt x="39094" y="33275"/>
                </a:lnTo>
                <a:lnTo>
                  <a:pt x="15367" y="33275"/>
                </a:lnTo>
                <a:lnTo>
                  <a:pt x="15367" y="10540"/>
                </a:lnTo>
                <a:lnTo>
                  <a:pt x="53086" y="10540"/>
                </a:lnTo>
                <a:lnTo>
                  <a:pt x="53086" y="0"/>
                </a:lnTo>
                <a:close/>
              </a:path>
              <a:path w="60325" h="94614">
                <a:moveTo>
                  <a:pt x="26288" y="31368"/>
                </a:moveTo>
                <a:lnTo>
                  <a:pt x="24511" y="31368"/>
                </a:lnTo>
                <a:lnTo>
                  <a:pt x="19050" y="32132"/>
                </a:lnTo>
                <a:lnTo>
                  <a:pt x="17144" y="32640"/>
                </a:lnTo>
                <a:lnTo>
                  <a:pt x="15367" y="33275"/>
                </a:lnTo>
                <a:lnTo>
                  <a:pt x="39094" y="33275"/>
                </a:lnTo>
                <a:lnTo>
                  <a:pt x="33601" y="31912"/>
                </a:lnTo>
                <a:lnTo>
                  <a:pt x="26288" y="31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4118956" y="4081549"/>
            <a:ext cx="428105" cy="3574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4172165" y="4118679"/>
            <a:ext cx="207645" cy="138430"/>
          </a:xfrm>
          <a:custGeom>
            <a:avLst/>
            <a:gdLst/>
            <a:ahLst/>
            <a:cxnLst/>
            <a:rect l="l" t="t" r="r" b="b"/>
            <a:pathLst>
              <a:path w="207645" h="138429">
                <a:moveTo>
                  <a:pt x="0" y="0"/>
                </a:moveTo>
                <a:lnTo>
                  <a:pt x="207628" y="138418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4278637" y="4163355"/>
            <a:ext cx="122555" cy="107950"/>
          </a:xfrm>
          <a:custGeom>
            <a:avLst/>
            <a:gdLst/>
            <a:ahLst/>
            <a:cxnLst/>
            <a:rect l="l" t="t" r="r" b="b"/>
            <a:pathLst>
              <a:path w="122554" h="107950">
                <a:moveTo>
                  <a:pt x="6856" y="75362"/>
                </a:moveTo>
                <a:lnTo>
                  <a:pt x="840" y="80697"/>
                </a:lnTo>
                <a:lnTo>
                  <a:pt x="0" y="94700"/>
                </a:lnTo>
                <a:lnTo>
                  <a:pt x="5335" y="100716"/>
                </a:lnTo>
                <a:lnTo>
                  <a:pt x="122128" y="107724"/>
                </a:lnTo>
                <a:lnTo>
                  <a:pt x="108457" y="79761"/>
                </a:lnTo>
                <a:lnTo>
                  <a:pt x="80185" y="79761"/>
                </a:lnTo>
                <a:lnTo>
                  <a:pt x="6856" y="75362"/>
                </a:lnTo>
                <a:close/>
              </a:path>
              <a:path w="122554" h="107950">
                <a:moveTo>
                  <a:pt x="63134" y="0"/>
                </a:moveTo>
                <a:lnTo>
                  <a:pt x="50530" y="6161"/>
                </a:lnTo>
                <a:lnTo>
                  <a:pt x="47920" y="13766"/>
                </a:lnTo>
                <a:lnTo>
                  <a:pt x="80185" y="79761"/>
                </a:lnTo>
                <a:lnTo>
                  <a:pt x="108457" y="79761"/>
                </a:lnTo>
                <a:lnTo>
                  <a:pt x="70738" y="2610"/>
                </a:lnTo>
                <a:lnTo>
                  <a:pt x="631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 txBox="1"/>
          <p:nvPr/>
        </p:nvSpPr>
        <p:spPr>
          <a:xfrm>
            <a:off x="154939" y="858419"/>
            <a:ext cx="2510790" cy="1757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marR="45085" indent="-228600">
              <a:lnSpc>
                <a:spcPct val="792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latin typeface="Arial"/>
                <a:cs typeface="Arial"/>
              </a:rPr>
              <a:t>Plasma control  system detects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loss  of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control</a:t>
            </a:r>
            <a:endParaRPr sz="2000">
              <a:latin typeface="Arial"/>
              <a:cs typeface="Arial"/>
            </a:endParaRPr>
          </a:p>
          <a:p>
            <a:pPr lvl="1" marL="469900" indent="-228600">
              <a:lnSpc>
                <a:spcPts val="2010"/>
              </a:lnSpc>
              <a:buChar char="–"/>
              <a:tabLst>
                <a:tab pos="469900" algn="l"/>
              </a:tabLst>
            </a:pP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OH near max</a:t>
            </a:r>
            <a:r>
              <a:rPr dirty="0" sz="1700" spc="-10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current</a:t>
            </a:r>
            <a:endParaRPr sz="1700">
              <a:latin typeface="Arial"/>
              <a:cs typeface="Arial"/>
            </a:endParaRPr>
          </a:p>
          <a:p>
            <a:pPr lvl="1" marL="469900" marR="209550" indent="-228600">
              <a:lnSpc>
                <a:spcPct val="78000"/>
              </a:lnSpc>
              <a:spcBef>
                <a:spcPts val="505"/>
              </a:spcBef>
              <a:buChar char="–"/>
              <a:tabLst>
                <a:tab pos="469900" algn="l"/>
              </a:tabLst>
            </a:pPr>
            <a:r>
              <a:rPr dirty="0" sz="1700" spc="-15">
                <a:solidFill>
                  <a:srgbClr val="336699"/>
                </a:solidFill>
                <a:latin typeface="Arial"/>
                <a:cs typeface="Arial"/>
              </a:rPr>
              <a:t>Vertical</a:t>
            </a:r>
            <a:r>
              <a:rPr dirty="0" sz="1700" spc="-75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oscillations  exceed</a:t>
            </a:r>
            <a:r>
              <a:rPr dirty="0" sz="1700" spc="-10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threshold</a:t>
            </a:r>
            <a:endParaRPr sz="1700">
              <a:latin typeface="Arial"/>
              <a:cs typeface="Arial"/>
            </a:endParaRPr>
          </a:p>
          <a:p>
            <a:pPr lvl="1" marL="469900" indent="-228600">
              <a:lnSpc>
                <a:spcPts val="2010"/>
              </a:lnSpc>
              <a:buChar char="–"/>
              <a:tabLst>
                <a:tab pos="469900" algn="l"/>
              </a:tabLst>
            </a:pP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ABS </a:t>
            </a:r>
            <a:r>
              <a:rPr dirty="0" sz="1700" spc="5">
                <a:solidFill>
                  <a:srgbClr val="336699"/>
                </a:solidFill>
                <a:latin typeface="Arial"/>
                <a:cs typeface="Arial"/>
              </a:rPr>
              <a:t>(I</a:t>
            </a:r>
            <a:r>
              <a:rPr dirty="0" baseline="-22727" sz="1650" spc="7">
                <a:solidFill>
                  <a:srgbClr val="407AAA"/>
                </a:solidFill>
                <a:latin typeface="Arial"/>
                <a:cs typeface="Arial"/>
              </a:rPr>
              <a:t>p </a:t>
            </a: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- </a:t>
            </a:r>
            <a:r>
              <a:rPr dirty="0" sz="1700" spc="5">
                <a:solidFill>
                  <a:srgbClr val="336699"/>
                </a:solidFill>
                <a:latin typeface="Arial"/>
                <a:cs typeface="Arial"/>
              </a:rPr>
              <a:t>I</a:t>
            </a:r>
            <a:r>
              <a:rPr dirty="0" baseline="-22727" sz="1650" spc="7">
                <a:solidFill>
                  <a:srgbClr val="407AAA"/>
                </a:solidFill>
                <a:latin typeface="Arial"/>
                <a:cs typeface="Arial"/>
              </a:rPr>
              <a:t>p </a:t>
            </a:r>
            <a:r>
              <a:rPr dirty="0" baseline="-22727" sz="1650" spc="22">
                <a:solidFill>
                  <a:srgbClr val="407AAA"/>
                </a:solidFill>
                <a:latin typeface="Arial"/>
                <a:cs typeface="Arial"/>
              </a:rPr>
              <a:t>request </a:t>
            </a: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)</a:t>
            </a:r>
            <a:r>
              <a:rPr dirty="0" sz="1700" spc="-20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too</a:t>
            </a:r>
            <a:endParaRPr sz="1700">
              <a:latin typeface="Arial"/>
              <a:cs typeface="Arial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612139" y="2517139"/>
            <a:ext cx="506095" cy="274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large</a:t>
            </a:r>
            <a:endParaRPr sz="1700">
              <a:latin typeface="Arial"/>
              <a:cs typeface="Arial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383540" y="2772155"/>
            <a:ext cx="2439035" cy="274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–  Locked mode</a:t>
            </a:r>
            <a:r>
              <a:rPr dirty="0" sz="1700" spc="-19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detected</a:t>
            </a:r>
            <a:endParaRPr sz="1700">
              <a:latin typeface="Arial"/>
              <a:cs typeface="Arial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154939" y="3356559"/>
            <a:ext cx="2513330" cy="743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ts val="167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latin typeface="Arial"/>
                <a:cs typeface="Arial"/>
              </a:rPr>
              <a:t>Feedback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control</a:t>
            </a:r>
            <a:endParaRPr sz="2000">
              <a:latin typeface="Arial"/>
              <a:cs typeface="Arial"/>
            </a:endParaRPr>
          </a:p>
          <a:p>
            <a:pPr marL="241300" marR="5080">
              <a:lnSpc>
                <a:spcPct val="79200"/>
              </a:lnSpc>
              <a:spcBef>
                <a:spcPts val="259"/>
              </a:spcBef>
            </a:pPr>
            <a:r>
              <a:rPr dirty="0" sz="2000">
                <a:latin typeface="Arial"/>
                <a:cs typeface="Arial"/>
              </a:rPr>
              <a:t>switches to new  “states” that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attempt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2" name="object 25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0130" marR="5080" indent="-880110">
              <a:lnSpc>
                <a:spcPts val="2800"/>
              </a:lnSpc>
            </a:pPr>
            <a:r>
              <a:rPr dirty="0"/>
              <a:t>State-machine-based automated ramp-down now</a:t>
            </a:r>
            <a:r>
              <a:rPr dirty="0" spc="-100"/>
              <a:t> </a:t>
            </a:r>
            <a:r>
              <a:rPr dirty="0"/>
              <a:t>used  routinely to limit forces and avoid</a:t>
            </a:r>
            <a:r>
              <a:rPr dirty="0" spc="-105"/>
              <a:t> </a:t>
            </a:r>
            <a:r>
              <a:rPr dirty="0"/>
              <a:t>disruptions</a:t>
            </a:r>
          </a:p>
        </p:txBody>
      </p:sp>
      <p:sp>
        <p:nvSpPr>
          <p:cNvPr id="253" name="object 253"/>
          <p:cNvSpPr txBox="1"/>
          <p:nvPr/>
        </p:nvSpPr>
        <p:spPr>
          <a:xfrm>
            <a:off x="7054394" y="763267"/>
            <a:ext cx="200469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93190" algn="l"/>
              </a:tabLst>
            </a:pPr>
            <a:r>
              <a:rPr dirty="0" sz="1400">
                <a:solidFill>
                  <a:srgbClr val="FF0000"/>
                </a:solidFill>
                <a:latin typeface="Arial"/>
                <a:cs typeface="Arial"/>
              </a:rPr>
              <a:t>t=0.705	t=0.793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254" name="object 254"/>
          <p:cNvGraphicFramePr>
            <a:graphicFrameLocks noGrp="1"/>
          </p:cNvGraphicFramePr>
          <p:nvPr/>
        </p:nvGraphicFramePr>
        <p:xfrm>
          <a:off x="3204591" y="3351636"/>
          <a:ext cx="3119755" cy="1132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0077"/>
                <a:gridCol w="620077"/>
                <a:gridCol w="620077"/>
                <a:gridCol w="412381"/>
                <a:gridCol w="207695"/>
                <a:gridCol w="376416"/>
                <a:gridCol w="243660"/>
              </a:tblGrid>
              <a:tr h="186615">
                <a:tc>
                  <a:txBody>
                    <a:bodyPr/>
                    <a:lstStyle/>
                    <a:p>
                      <a:pPr algn="r" marR="25400">
                        <a:lnSpc>
                          <a:spcPts val="1520"/>
                        </a:lnSpc>
                      </a:pPr>
                      <a:r>
                        <a:rPr dirty="0" sz="1400">
                          <a:solidFill>
                            <a:srgbClr val="3961C4"/>
                          </a:solidFill>
                          <a:latin typeface="Arial"/>
                          <a:cs typeface="Arial"/>
                        </a:rPr>
                        <a:t>“State”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6615"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25400">
                      <a:solidFill>
                        <a:srgbClr val="4878CF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5400">
                      <a:solidFill>
                        <a:srgbClr val="4878C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</a:tr>
              <a:tr h="186615"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5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Fast </a:t>
                      </a:r>
                      <a:r>
                        <a:rPr dirty="0" sz="1400" spc="10">
                          <a:latin typeface="Arial"/>
                          <a:cs typeface="Arial"/>
                        </a:rPr>
                        <a:t>I</a:t>
                      </a:r>
                      <a:r>
                        <a:rPr dirty="0" baseline="-21604" sz="1350" spc="15">
                          <a:latin typeface="Arial"/>
                          <a:cs typeface="Arial"/>
                        </a:rPr>
                        <a:t>P</a:t>
                      </a:r>
                      <a:r>
                        <a:rPr dirty="0" baseline="-21604" sz="1350" spc="-142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505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ampdo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505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wn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25400">
                      <a:solidFill>
                        <a:srgbClr val="4878CF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5400">
                      <a:solidFill>
                        <a:srgbClr val="4878C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</a:tr>
              <a:tr h="186615">
                <a:tc>
                  <a:txBody>
                    <a:bodyPr/>
                    <a:lstStyle/>
                    <a:p>
                      <a:pPr algn="r" marR="17145">
                        <a:lnSpc>
                          <a:spcPts val="1310"/>
                        </a:lnSpc>
                        <a:spcBef>
                          <a:spcPts val="24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Nor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ts val="1310"/>
                        </a:lnSpc>
                        <a:spcBef>
                          <a:spcPts val="24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25400">
                      <a:solidFill>
                        <a:srgbClr val="4878CF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5400">
                      <a:solidFill>
                        <a:srgbClr val="4878CF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6615"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25400">
                      <a:solidFill>
                        <a:srgbClr val="4878CF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5400">
                      <a:solidFill>
                        <a:srgbClr val="4878CF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6615"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255" name="object 255"/>
          <p:cNvSpPr/>
          <p:nvPr/>
        </p:nvSpPr>
        <p:spPr>
          <a:xfrm>
            <a:off x="6544726" y="742951"/>
            <a:ext cx="782873" cy="20018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5393994" y="2134718"/>
            <a:ext cx="0" cy="1118235"/>
          </a:xfrm>
          <a:custGeom>
            <a:avLst/>
            <a:gdLst/>
            <a:ahLst/>
            <a:cxnLst/>
            <a:rect l="l" t="t" r="r" b="b"/>
            <a:pathLst>
              <a:path w="0" h="1118235">
                <a:moveTo>
                  <a:pt x="0" y="0"/>
                </a:moveTo>
                <a:lnTo>
                  <a:pt x="1" y="1117764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7857060" y="819151"/>
            <a:ext cx="772149" cy="19434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5195454" y="3794760"/>
            <a:ext cx="440574" cy="2951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5246105" y="3860677"/>
            <a:ext cx="220345" cy="55244"/>
          </a:xfrm>
          <a:custGeom>
            <a:avLst/>
            <a:gdLst/>
            <a:ahLst/>
            <a:cxnLst/>
            <a:rect l="l" t="t" r="r" b="b"/>
            <a:pathLst>
              <a:path w="220345" h="55245">
                <a:moveTo>
                  <a:pt x="0" y="0"/>
                </a:moveTo>
                <a:lnTo>
                  <a:pt x="220022" y="55005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5367268" y="3840091"/>
            <a:ext cx="123825" cy="114935"/>
          </a:xfrm>
          <a:custGeom>
            <a:avLst/>
            <a:gdLst/>
            <a:ahLst/>
            <a:cxnLst/>
            <a:rect l="l" t="t" r="r" b="b"/>
            <a:pathLst>
              <a:path w="123825" h="114935">
                <a:moveTo>
                  <a:pt x="39563" y="0"/>
                </a:moveTo>
                <a:lnTo>
                  <a:pt x="31522" y="99"/>
                </a:lnTo>
                <a:lnTo>
                  <a:pt x="21727" y="10140"/>
                </a:lnTo>
                <a:lnTo>
                  <a:pt x="21826" y="18181"/>
                </a:lnTo>
                <a:lnTo>
                  <a:pt x="74406" y="69479"/>
                </a:lnTo>
                <a:lnTo>
                  <a:pt x="3870" y="89998"/>
                </a:lnTo>
                <a:lnTo>
                  <a:pt x="0" y="97046"/>
                </a:lnTo>
                <a:lnTo>
                  <a:pt x="3917" y="110516"/>
                </a:lnTo>
                <a:lnTo>
                  <a:pt x="10966" y="114387"/>
                </a:lnTo>
                <a:lnTo>
                  <a:pt x="123311" y="81705"/>
                </a:lnTo>
                <a:lnTo>
                  <a:pt x="395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5651253" y="912508"/>
            <a:ext cx="1905" cy="1113155"/>
          </a:xfrm>
          <a:custGeom>
            <a:avLst/>
            <a:gdLst/>
            <a:ahLst/>
            <a:cxnLst/>
            <a:rect l="l" t="t" r="r" b="b"/>
            <a:pathLst>
              <a:path w="1904" h="1113155">
                <a:moveTo>
                  <a:pt x="1863" y="0"/>
                </a:moveTo>
                <a:lnTo>
                  <a:pt x="0" y="1113015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5653116" y="2132368"/>
            <a:ext cx="0" cy="1118235"/>
          </a:xfrm>
          <a:custGeom>
            <a:avLst/>
            <a:gdLst/>
            <a:ahLst/>
            <a:cxnLst/>
            <a:rect l="l" t="t" r="r" b="b"/>
            <a:pathLst>
              <a:path w="0" h="1118235">
                <a:moveTo>
                  <a:pt x="0" y="0"/>
                </a:moveTo>
                <a:lnTo>
                  <a:pt x="1" y="111776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 txBox="1"/>
          <p:nvPr/>
        </p:nvSpPr>
        <p:spPr>
          <a:xfrm>
            <a:off x="3862003" y="2951337"/>
            <a:ext cx="1132205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3961C4"/>
                </a:solidFill>
                <a:latin typeface="Arial"/>
                <a:cs typeface="Arial"/>
              </a:rPr>
              <a:t>Z</a:t>
            </a:r>
            <a:r>
              <a:rPr dirty="0" baseline="-20833" sz="1200">
                <a:solidFill>
                  <a:srgbClr val="4878CF"/>
                </a:solidFill>
                <a:latin typeface="Arial"/>
                <a:cs typeface="Arial"/>
              </a:rPr>
              <a:t>P</a:t>
            </a:r>
            <a:r>
              <a:rPr dirty="0" sz="1200">
                <a:solidFill>
                  <a:srgbClr val="3961C4"/>
                </a:solidFill>
                <a:latin typeface="Arial"/>
                <a:cs typeface="Arial"/>
              </a:rPr>
              <a:t>(dZ</a:t>
            </a:r>
            <a:r>
              <a:rPr dirty="0" baseline="-20833" sz="1200">
                <a:solidFill>
                  <a:srgbClr val="4878CF"/>
                </a:solidFill>
                <a:latin typeface="Arial"/>
                <a:cs typeface="Arial"/>
              </a:rPr>
              <a:t>P</a:t>
            </a:r>
            <a:r>
              <a:rPr dirty="0" sz="1200">
                <a:solidFill>
                  <a:srgbClr val="3961C4"/>
                </a:solidFill>
                <a:latin typeface="Arial"/>
                <a:cs typeface="Arial"/>
              </a:rPr>
              <a:t>/dt)</a:t>
            </a:r>
            <a:r>
              <a:rPr dirty="0" sz="1200" spc="-100">
                <a:solidFill>
                  <a:srgbClr val="3961C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61C4"/>
                </a:solidFill>
                <a:latin typeface="Arial"/>
                <a:cs typeface="Arial"/>
              </a:rPr>
              <a:t>[m</a:t>
            </a:r>
            <a:r>
              <a:rPr dirty="0" baseline="24305" sz="1200">
                <a:solidFill>
                  <a:srgbClr val="4878CF"/>
                </a:solidFill>
                <a:latin typeface="Arial"/>
                <a:cs typeface="Arial"/>
              </a:rPr>
              <a:t>2</a:t>
            </a:r>
            <a:r>
              <a:rPr dirty="0" sz="1200">
                <a:solidFill>
                  <a:srgbClr val="3961C4"/>
                </a:solidFill>
                <a:latin typeface="Arial"/>
                <a:cs typeface="Arial"/>
              </a:rPr>
              <a:t>/s]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332509" y="4601094"/>
            <a:ext cx="2543694" cy="3325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407323" y="4559531"/>
            <a:ext cx="2389908" cy="4197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386567" y="4629150"/>
            <a:ext cx="2438400" cy="228600"/>
          </a:xfrm>
          <a:custGeom>
            <a:avLst/>
            <a:gdLst/>
            <a:ahLst/>
            <a:cxnLst/>
            <a:rect l="l" t="t" r="r" b="b"/>
            <a:pathLst>
              <a:path w="2438400" h="228600">
                <a:moveTo>
                  <a:pt x="0" y="0"/>
                </a:moveTo>
                <a:lnTo>
                  <a:pt x="2438399" y="0"/>
                </a:lnTo>
                <a:lnTo>
                  <a:pt x="2438399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386567" y="4629150"/>
            <a:ext cx="2438400" cy="228600"/>
          </a:xfrm>
          <a:custGeom>
            <a:avLst/>
            <a:gdLst/>
            <a:ahLst/>
            <a:cxnLst/>
            <a:rect l="l" t="t" r="r" b="b"/>
            <a:pathLst>
              <a:path w="2438400" h="228600">
                <a:moveTo>
                  <a:pt x="0" y="0"/>
                </a:moveTo>
                <a:lnTo>
                  <a:pt x="2438399" y="0"/>
                </a:lnTo>
                <a:lnTo>
                  <a:pt x="2438399" y="228599"/>
                </a:lnTo>
                <a:lnTo>
                  <a:pt x="0" y="22859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 txBox="1"/>
          <p:nvPr/>
        </p:nvSpPr>
        <p:spPr>
          <a:xfrm>
            <a:off x="3791610" y="3966144"/>
            <a:ext cx="17399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>
                <a:latin typeface="Arial"/>
                <a:cs typeface="Arial"/>
              </a:rPr>
              <a:t>m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383540" y="4032181"/>
            <a:ext cx="2356485" cy="86423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2700" marR="457200">
              <a:lnSpc>
                <a:spcPct val="79200"/>
              </a:lnSpc>
              <a:spcBef>
                <a:spcPts val="409"/>
              </a:spcBef>
            </a:pPr>
            <a:r>
              <a:rPr dirty="0" sz="2000">
                <a:latin typeface="Arial"/>
                <a:cs typeface="Arial"/>
              </a:rPr>
              <a:t>to gently end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  discharge</a:t>
            </a:r>
            <a:endParaRPr sz="200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310"/>
              </a:spcBef>
            </a:pPr>
            <a:r>
              <a:rPr dirty="0" sz="1800">
                <a:latin typeface="Arial"/>
                <a:cs typeface="Arial"/>
              </a:rPr>
              <a:t>Gerhardt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NP10.00005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4422289" y="4639057"/>
            <a:ext cx="65151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 spc="-15">
                <a:latin typeface="Arial"/>
                <a:cs typeface="Arial"/>
              </a:rPr>
              <a:t>Time</a:t>
            </a:r>
            <a:r>
              <a:rPr dirty="0" sz="1400" spc="-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[s]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1" name="object 27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58</a:t>
            </a:r>
            <a:r>
              <a:rPr dirty="0" baseline="23148" sz="900">
                <a:solidFill>
                  <a:srgbClr val="407AAA"/>
                </a:solidFill>
              </a:rPr>
              <a:t>th </a:t>
            </a:r>
            <a:r>
              <a:rPr dirty="0" sz="900"/>
              <a:t>APS-DPP , Results of using the NSTX-U Plasma Control System for scenario development, M.D. </a:t>
            </a:r>
            <a:r>
              <a:rPr dirty="0" sz="900" spc="-10"/>
              <a:t>Boyer,</a:t>
            </a:r>
            <a:r>
              <a:rPr dirty="0" sz="900" spc="-105"/>
              <a:t> </a:t>
            </a:r>
            <a:r>
              <a:rPr dirty="0" sz="900" spc="-10"/>
              <a:t>11/01/16</a:t>
            </a:r>
            <a:endParaRPr sz="900"/>
          </a:p>
        </p:txBody>
      </p:sp>
      <p:sp>
        <p:nvSpPr>
          <p:cNvPr id="272" name="object 272"/>
          <p:cNvSpPr txBox="1"/>
          <p:nvPr/>
        </p:nvSpPr>
        <p:spPr>
          <a:xfrm>
            <a:off x="8934312" y="4968653"/>
            <a:ext cx="153035" cy="15367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900" b="1">
                <a:solidFill>
                  <a:srgbClr val="336699"/>
                </a:solidFill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95294" y="978744"/>
            <a:ext cx="3125484" cy="10586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07651" y="1065015"/>
            <a:ext cx="2856865" cy="960119"/>
          </a:xfrm>
          <a:custGeom>
            <a:avLst/>
            <a:gdLst/>
            <a:ahLst/>
            <a:cxnLst/>
            <a:rect l="l" t="t" r="r" b="b"/>
            <a:pathLst>
              <a:path w="2856865" h="960119">
                <a:moveTo>
                  <a:pt x="0" y="959726"/>
                </a:moveTo>
                <a:lnTo>
                  <a:pt x="62001" y="959726"/>
                </a:lnTo>
                <a:lnTo>
                  <a:pt x="63868" y="655015"/>
                </a:lnTo>
                <a:lnTo>
                  <a:pt x="249885" y="573798"/>
                </a:lnTo>
                <a:lnTo>
                  <a:pt x="776951" y="0"/>
                </a:lnTo>
                <a:lnTo>
                  <a:pt x="2272585" y="0"/>
                </a:lnTo>
                <a:lnTo>
                  <a:pt x="2274452" y="30454"/>
                </a:lnTo>
                <a:lnTo>
                  <a:pt x="2856711" y="905662"/>
                </a:lnTo>
              </a:path>
            </a:pathLst>
          </a:custGeom>
          <a:ln w="25400">
            <a:solidFill>
              <a:srgbClr val="6ACC6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07930" y="905059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308330" y="879659"/>
            <a:ext cx="0" cy="1170940"/>
          </a:xfrm>
          <a:custGeom>
            <a:avLst/>
            <a:gdLst/>
            <a:ahLst/>
            <a:cxnLst/>
            <a:rect l="l" t="t" r="r" b="b"/>
            <a:pathLst>
              <a:path w="0" h="1170939">
                <a:moveTo>
                  <a:pt x="0" y="0"/>
                </a:moveTo>
                <a:lnTo>
                  <a:pt x="0" y="117048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07930" y="2024741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07930" y="879659"/>
            <a:ext cx="0" cy="1170940"/>
          </a:xfrm>
          <a:custGeom>
            <a:avLst/>
            <a:gdLst/>
            <a:ahLst/>
            <a:cxnLst/>
            <a:rect l="l" t="t" r="r" b="b"/>
            <a:pathLst>
              <a:path w="0" h="1170939">
                <a:moveTo>
                  <a:pt x="0" y="0"/>
                </a:moveTo>
                <a:lnTo>
                  <a:pt x="0" y="117048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07930" y="90505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82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07930" y="203744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07930" y="89235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115308" y="210314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8" y="92836"/>
                </a:lnTo>
                <a:lnTo>
                  <a:pt x="32003" y="95884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5"/>
                </a:lnTo>
                <a:lnTo>
                  <a:pt x="25526" y="86105"/>
                </a:lnTo>
                <a:lnTo>
                  <a:pt x="20700" y="82930"/>
                </a:lnTo>
                <a:lnTo>
                  <a:pt x="12572" y="48005"/>
                </a:lnTo>
                <a:lnTo>
                  <a:pt x="12862" y="39076"/>
                </a:lnTo>
                <a:lnTo>
                  <a:pt x="25526" y="9905"/>
                </a:lnTo>
                <a:lnTo>
                  <a:pt x="53670" y="9905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0" y="9905"/>
                </a:moveTo>
                <a:lnTo>
                  <a:pt x="38481" y="9905"/>
                </a:lnTo>
                <a:lnTo>
                  <a:pt x="43306" y="13080"/>
                </a:lnTo>
                <a:lnTo>
                  <a:pt x="46608" y="19430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4" y="48005"/>
                </a:lnTo>
                <a:lnTo>
                  <a:pt x="51127" y="56935"/>
                </a:lnTo>
                <a:lnTo>
                  <a:pt x="38481" y="86105"/>
                </a:lnTo>
                <a:lnTo>
                  <a:pt x="53662" y="86105"/>
                </a:lnTo>
                <a:lnTo>
                  <a:pt x="64007" y="48005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2" y="12318"/>
                </a:lnTo>
                <a:lnTo>
                  <a:pt x="53670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36492" y="210314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8" y="92836"/>
                </a:lnTo>
                <a:lnTo>
                  <a:pt x="32003" y="95884"/>
                </a:lnTo>
                <a:lnTo>
                  <a:pt x="39268" y="95123"/>
                </a:lnTo>
                <a:lnTo>
                  <a:pt x="45641" y="92837"/>
                </a:lnTo>
                <a:lnTo>
                  <a:pt x="51132" y="89026"/>
                </a:lnTo>
                <a:lnTo>
                  <a:pt x="53663" y="86105"/>
                </a:lnTo>
                <a:lnTo>
                  <a:pt x="25526" y="86105"/>
                </a:lnTo>
                <a:lnTo>
                  <a:pt x="20702" y="82930"/>
                </a:lnTo>
                <a:lnTo>
                  <a:pt x="12572" y="48005"/>
                </a:lnTo>
                <a:lnTo>
                  <a:pt x="12862" y="39076"/>
                </a:lnTo>
                <a:lnTo>
                  <a:pt x="25526" y="9905"/>
                </a:lnTo>
                <a:lnTo>
                  <a:pt x="53671" y="9905"/>
                </a:lnTo>
                <a:lnTo>
                  <a:pt x="51132" y="6965"/>
                </a:lnTo>
                <a:lnTo>
                  <a:pt x="45641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1" y="9905"/>
                </a:moveTo>
                <a:lnTo>
                  <a:pt x="38480" y="9905"/>
                </a:lnTo>
                <a:lnTo>
                  <a:pt x="43308" y="13080"/>
                </a:lnTo>
                <a:lnTo>
                  <a:pt x="46610" y="19430"/>
                </a:lnTo>
                <a:lnTo>
                  <a:pt x="48703" y="24788"/>
                </a:lnTo>
                <a:lnTo>
                  <a:pt x="50213" y="31337"/>
                </a:lnTo>
                <a:lnTo>
                  <a:pt x="51127" y="39076"/>
                </a:lnTo>
                <a:lnTo>
                  <a:pt x="51435" y="48005"/>
                </a:lnTo>
                <a:lnTo>
                  <a:pt x="51127" y="56935"/>
                </a:lnTo>
                <a:lnTo>
                  <a:pt x="38480" y="86105"/>
                </a:lnTo>
                <a:lnTo>
                  <a:pt x="53663" y="86105"/>
                </a:lnTo>
                <a:lnTo>
                  <a:pt x="64009" y="48005"/>
                </a:lnTo>
                <a:lnTo>
                  <a:pt x="63487" y="37054"/>
                </a:lnTo>
                <a:lnTo>
                  <a:pt x="61929" y="27447"/>
                </a:lnTo>
                <a:lnTo>
                  <a:pt x="59347" y="19198"/>
                </a:lnTo>
                <a:lnTo>
                  <a:pt x="55754" y="12318"/>
                </a:lnTo>
                <a:lnTo>
                  <a:pt x="53671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828010" y="90505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82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28010" y="2024741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821660" y="2024741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0" y="25400"/>
                </a:moveTo>
                <a:lnTo>
                  <a:pt x="12700" y="25400"/>
                </a:lnTo>
                <a:lnTo>
                  <a:pt x="127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828010" y="87965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821660" y="879659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0" y="25400"/>
                </a:moveTo>
                <a:lnTo>
                  <a:pt x="12700" y="25400"/>
                </a:lnTo>
                <a:lnTo>
                  <a:pt x="127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735388" y="210314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8" y="92836"/>
                </a:lnTo>
                <a:lnTo>
                  <a:pt x="32004" y="95884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5"/>
                </a:lnTo>
                <a:lnTo>
                  <a:pt x="25527" y="86105"/>
                </a:lnTo>
                <a:lnTo>
                  <a:pt x="20701" y="82930"/>
                </a:lnTo>
                <a:lnTo>
                  <a:pt x="12573" y="48005"/>
                </a:lnTo>
                <a:lnTo>
                  <a:pt x="12862" y="39076"/>
                </a:lnTo>
                <a:lnTo>
                  <a:pt x="25527" y="9905"/>
                </a:lnTo>
                <a:lnTo>
                  <a:pt x="53670" y="9905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5"/>
                </a:moveTo>
                <a:lnTo>
                  <a:pt x="38481" y="9905"/>
                </a:lnTo>
                <a:lnTo>
                  <a:pt x="43307" y="13080"/>
                </a:lnTo>
                <a:lnTo>
                  <a:pt x="46609" y="19430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5"/>
                </a:lnTo>
                <a:lnTo>
                  <a:pt x="51127" y="56935"/>
                </a:lnTo>
                <a:lnTo>
                  <a:pt x="38481" y="86105"/>
                </a:lnTo>
                <a:lnTo>
                  <a:pt x="53662" y="86105"/>
                </a:lnTo>
                <a:lnTo>
                  <a:pt x="64008" y="48005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3" y="12318"/>
                </a:lnTo>
                <a:lnTo>
                  <a:pt x="53670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857462" y="2103149"/>
            <a:ext cx="59055" cy="94615"/>
          </a:xfrm>
          <a:custGeom>
            <a:avLst/>
            <a:gdLst/>
            <a:ahLst/>
            <a:cxnLst/>
            <a:rect l="l" t="t" r="r" b="b"/>
            <a:pathLst>
              <a:path w="59054" h="94614">
                <a:moveTo>
                  <a:pt x="53567" y="10540"/>
                </a:moveTo>
                <a:lnTo>
                  <a:pt x="32639" y="10540"/>
                </a:lnTo>
                <a:lnTo>
                  <a:pt x="37084" y="12191"/>
                </a:lnTo>
                <a:lnTo>
                  <a:pt x="43942" y="18287"/>
                </a:lnTo>
                <a:lnTo>
                  <a:pt x="45720" y="22351"/>
                </a:lnTo>
                <a:lnTo>
                  <a:pt x="45720" y="30225"/>
                </a:lnTo>
                <a:lnTo>
                  <a:pt x="44831" y="33400"/>
                </a:lnTo>
                <a:lnTo>
                  <a:pt x="43307" y="36448"/>
                </a:lnTo>
                <a:lnTo>
                  <a:pt x="41783" y="39623"/>
                </a:lnTo>
                <a:lnTo>
                  <a:pt x="38989" y="43433"/>
                </a:lnTo>
                <a:lnTo>
                  <a:pt x="34925" y="47878"/>
                </a:lnTo>
                <a:lnTo>
                  <a:pt x="32766" y="50291"/>
                </a:lnTo>
                <a:lnTo>
                  <a:pt x="0" y="83692"/>
                </a:lnTo>
                <a:lnTo>
                  <a:pt x="0" y="94233"/>
                </a:lnTo>
                <a:lnTo>
                  <a:pt x="58801" y="94233"/>
                </a:lnTo>
                <a:lnTo>
                  <a:pt x="58801" y="83692"/>
                </a:lnTo>
                <a:lnTo>
                  <a:pt x="15113" y="83692"/>
                </a:lnTo>
                <a:lnTo>
                  <a:pt x="44069" y="53975"/>
                </a:lnTo>
                <a:lnTo>
                  <a:pt x="47371" y="50545"/>
                </a:lnTo>
                <a:lnTo>
                  <a:pt x="48385" y="49275"/>
                </a:lnTo>
                <a:lnTo>
                  <a:pt x="52197" y="44703"/>
                </a:lnTo>
                <a:lnTo>
                  <a:pt x="54735" y="40639"/>
                </a:lnTo>
                <a:lnTo>
                  <a:pt x="56134" y="37210"/>
                </a:lnTo>
                <a:lnTo>
                  <a:pt x="57531" y="33908"/>
                </a:lnTo>
                <a:lnTo>
                  <a:pt x="58293" y="30225"/>
                </a:lnTo>
                <a:lnTo>
                  <a:pt x="58234" y="18287"/>
                </a:lnTo>
                <a:lnTo>
                  <a:pt x="55372" y="12064"/>
                </a:lnTo>
                <a:lnTo>
                  <a:pt x="53567" y="10540"/>
                </a:lnTo>
                <a:close/>
              </a:path>
              <a:path w="59054" h="94614">
                <a:moveTo>
                  <a:pt x="36322" y="0"/>
                </a:moveTo>
                <a:lnTo>
                  <a:pt x="23114" y="0"/>
                </a:lnTo>
                <a:lnTo>
                  <a:pt x="19050" y="507"/>
                </a:lnTo>
                <a:lnTo>
                  <a:pt x="10414" y="2539"/>
                </a:lnTo>
                <a:lnTo>
                  <a:pt x="5713" y="4063"/>
                </a:lnTo>
                <a:lnTo>
                  <a:pt x="633" y="6095"/>
                </a:lnTo>
                <a:lnTo>
                  <a:pt x="633" y="18795"/>
                </a:lnTo>
                <a:lnTo>
                  <a:pt x="5588" y="16001"/>
                </a:lnTo>
                <a:lnTo>
                  <a:pt x="10285" y="13969"/>
                </a:lnTo>
                <a:lnTo>
                  <a:pt x="14603" y="12572"/>
                </a:lnTo>
                <a:lnTo>
                  <a:pt x="18921" y="11302"/>
                </a:lnTo>
                <a:lnTo>
                  <a:pt x="23114" y="10540"/>
                </a:lnTo>
                <a:lnTo>
                  <a:pt x="53567" y="10540"/>
                </a:lnTo>
                <a:lnTo>
                  <a:pt x="43942" y="2412"/>
                </a:lnTo>
                <a:lnTo>
                  <a:pt x="363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448090" y="90505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82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48090" y="2024741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441740" y="2024741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0" y="25400"/>
                </a:moveTo>
                <a:lnTo>
                  <a:pt x="12700" y="25400"/>
                </a:lnTo>
                <a:lnTo>
                  <a:pt x="127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448090" y="87965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441740" y="879659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0" y="25400"/>
                </a:moveTo>
                <a:lnTo>
                  <a:pt x="12700" y="25400"/>
                </a:lnTo>
                <a:lnTo>
                  <a:pt x="127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355468" y="210314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8" y="92836"/>
                </a:lnTo>
                <a:lnTo>
                  <a:pt x="32003" y="95884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5"/>
                </a:lnTo>
                <a:lnTo>
                  <a:pt x="25526" y="86105"/>
                </a:lnTo>
                <a:lnTo>
                  <a:pt x="20700" y="82930"/>
                </a:lnTo>
                <a:lnTo>
                  <a:pt x="12572" y="48005"/>
                </a:lnTo>
                <a:lnTo>
                  <a:pt x="12862" y="39076"/>
                </a:lnTo>
                <a:lnTo>
                  <a:pt x="25526" y="9905"/>
                </a:lnTo>
                <a:lnTo>
                  <a:pt x="53670" y="9905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0" y="9905"/>
                </a:moveTo>
                <a:lnTo>
                  <a:pt x="38480" y="9905"/>
                </a:lnTo>
                <a:lnTo>
                  <a:pt x="43306" y="13080"/>
                </a:lnTo>
                <a:lnTo>
                  <a:pt x="46608" y="19430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4" y="48005"/>
                </a:lnTo>
                <a:lnTo>
                  <a:pt x="51127" y="56935"/>
                </a:lnTo>
                <a:lnTo>
                  <a:pt x="38480" y="86105"/>
                </a:lnTo>
                <a:lnTo>
                  <a:pt x="53662" y="86105"/>
                </a:lnTo>
                <a:lnTo>
                  <a:pt x="64007" y="48005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2" y="12318"/>
                </a:lnTo>
                <a:lnTo>
                  <a:pt x="53670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474494" y="2104800"/>
            <a:ext cx="67945" cy="92710"/>
          </a:xfrm>
          <a:custGeom>
            <a:avLst/>
            <a:gdLst/>
            <a:ahLst/>
            <a:cxnLst/>
            <a:rect l="l" t="t" r="r" b="b"/>
            <a:pathLst>
              <a:path w="67945" h="92710">
                <a:moveTo>
                  <a:pt x="54228" y="70738"/>
                </a:moveTo>
                <a:lnTo>
                  <a:pt x="41782" y="70738"/>
                </a:lnTo>
                <a:lnTo>
                  <a:pt x="41782" y="92582"/>
                </a:lnTo>
                <a:lnTo>
                  <a:pt x="54228" y="92582"/>
                </a:lnTo>
                <a:lnTo>
                  <a:pt x="54228" y="70738"/>
                </a:lnTo>
                <a:close/>
              </a:path>
              <a:path w="67945" h="92710">
                <a:moveTo>
                  <a:pt x="54228" y="0"/>
                </a:moveTo>
                <a:lnTo>
                  <a:pt x="38480" y="0"/>
                </a:lnTo>
                <a:lnTo>
                  <a:pt x="0" y="58674"/>
                </a:lnTo>
                <a:lnTo>
                  <a:pt x="0" y="70738"/>
                </a:lnTo>
                <a:lnTo>
                  <a:pt x="67437" y="70738"/>
                </a:lnTo>
                <a:lnTo>
                  <a:pt x="67437" y="60325"/>
                </a:lnTo>
                <a:lnTo>
                  <a:pt x="10160" y="60325"/>
                </a:lnTo>
                <a:lnTo>
                  <a:pt x="41782" y="10921"/>
                </a:lnTo>
                <a:lnTo>
                  <a:pt x="54228" y="10921"/>
                </a:lnTo>
                <a:lnTo>
                  <a:pt x="54228" y="0"/>
                </a:lnTo>
                <a:close/>
              </a:path>
              <a:path w="67945" h="92710">
                <a:moveTo>
                  <a:pt x="54228" y="10921"/>
                </a:moveTo>
                <a:lnTo>
                  <a:pt x="41782" y="10921"/>
                </a:lnTo>
                <a:lnTo>
                  <a:pt x="41782" y="60325"/>
                </a:lnTo>
                <a:lnTo>
                  <a:pt x="54228" y="60325"/>
                </a:lnTo>
                <a:lnTo>
                  <a:pt x="54228" y="10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068170" y="90505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82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068170" y="2024741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061820" y="2024741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0" y="25400"/>
                </a:moveTo>
                <a:lnTo>
                  <a:pt x="12700" y="25400"/>
                </a:lnTo>
                <a:lnTo>
                  <a:pt x="127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068170" y="87965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061820" y="879659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0" y="25400"/>
                </a:moveTo>
                <a:lnTo>
                  <a:pt x="12700" y="25400"/>
                </a:lnTo>
                <a:lnTo>
                  <a:pt x="127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975549" y="210314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5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9" y="92836"/>
                </a:lnTo>
                <a:lnTo>
                  <a:pt x="32005" y="95884"/>
                </a:lnTo>
                <a:lnTo>
                  <a:pt x="39270" y="95123"/>
                </a:lnTo>
                <a:lnTo>
                  <a:pt x="45641" y="92837"/>
                </a:lnTo>
                <a:lnTo>
                  <a:pt x="51132" y="89026"/>
                </a:lnTo>
                <a:lnTo>
                  <a:pt x="53663" y="86105"/>
                </a:lnTo>
                <a:lnTo>
                  <a:pt x="25528" y="86105"/>
                </a:lnTo>
                <a:lnTo>
                  <a:pt x="20700" y="82930"/>
                </a:lnTo>
                <a:lnTo>
                  <a:pt x="12572" y="48005"/>
                </a:lnTo>
                <a:lnTo>
                  <a:pt x="12862" y="39076"/>
                </a:lnTo>
                <a:lnTo>
                  <a:pt x="25528" y="9905"/>
                </a:lnTo>
                <a:lnTo>
                  <a:pt x="53671" y="9905"/>
                </a:lnTo>
                <a:lnTo>
                  <a:pt x="51132" y="6965"/>
                </a:lnTo>
                <a:lnTo>
                  <a:pt x="45641" y="3111"/>
                </a:lnTo>
                <a:lnTo>
                  <a:pt x="39270" y="781"/>
                </a:lnTo>
                <a:lnTo>
                  <a:pt x="32005" y="0"/>
                </a:lnTo>
                <a:close/>
              </a:path>
              <a:path w="64135" h="95885">
                <a:moveTo>
                  <a:pt x="53671" y="9905"/>
                </a:moveTo>
                <a:lnTo>
                  <a:pt x="38480" y="9905"/>
                </a:lnTo>
                <a:lnTo>
                  <a:pt x="43306" y="13080"/>
                </a:lnTo>
                <a:lnTo>
                  <a:pt x="46610" y="19430"/>
                </a:lnTo>
                <a:lnTo>
                  <a:pt x="48703" y="24788"/>
                </a:lnTo>
                <a:lnTo>
                  <a:pt x="50213" y="31337"/>
                </a:lnTo>
                <a:lnTo>
                  <a:pt x="51128" y="39076"/>
                </a:lnTo>
                <a:lnTo>
                  <a:pt x="51436" y="48005"/>
                </a:lnTo>
                <a:lnTo>
                  <a:pt x="51128" y="56935"/>
                </a:lnTo>
                <a:lnTo>
                  <a:pt x="38480" y="86105"/>
                </a:lnTo>
                <a:lnTo>
                  <a:pt x="53663" y="86105"/>
                </a:lnTo>
                <a:lnTo>
                  <a:pt x="64009" y="48005"/>
                </a:lnTo>
                <a:lnTo>
                  <a:pt x="63487" y="37054"/>
                </a:lnTo>
                <a:lnTo>
                  <a:pt x="61929" y="27447"/>
                </a:lnTo>
                <a:lnTo>
                  <a:pt x="59347" y="19198"/>
                </a:lnTo>
                <a:lnTo>
                  <a:pt x="55754" y="12318"/>
                </a:lnTo>
                <a:lnTo>
                  <a:pt x="53671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097241" y="210314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41401" y="0"/>
                </a:moveTo>
                <a:lnTo>
                  <a:pt x="38353" y="0"/>
                </a:lnTo>
                <a:lnTo>
                  <a:pt x="30023" y="829"/>
                </a:lnTo>
                <a:lnTo>
                  <a:pt x="2587" y="28305"/>
                </a:lnTo>
                <a:lnTo>
                  <a:pt x="0" y="48005"/>
                </a:lnTo>
                <a:lnTo>
                  <a:pt x="525" y="59029"/>
                </a:lnTo>
                <a:lnTo>
                  <a:pt x="18859" y="92836"/>
                </a:lnTo>
                <a:lnTo>
                  <a:pt x="33020" y="95884"/>
                </a:lnTo>
                <a:lnTo>
                  <a:pt x="42290" y="95884"/>
                </a:lnTo>
                <a:lnTo>
                  <a:pt x="49784" y="93090"/>
                </a:lnTo>
                <a:lnTo>
                  <a:pt x="56613" y="86105"/>
                </a:lnTo>
                <a:lnTo>
                  <a:pt x="27432" y="86105"/>
                </a:lnTo>
                <a:lnTo>
                  <a:pt x="22987" y="84200"/>
                </a:lnTo>
                <a:lnTo>
                  <a:pt x="16383" y="76580"/>
                </a:lnTo>
                <a:lnTo>
                  <a:pt x="14732" y="71246"/>
                </a:lnTo>
                <a:lnTo>
                  <a:pt x="14732" y="57911"/>
                </a:lnTo>
                <a:lnTo>
                  <a:pt x="16383" y="52577"/>
                </a:lnTo>
                <a:lnTo>
                  <a:pt x="22987" y="44957"/>
                </a:lnTo>
                <a:lnTo>
                  <a:pt x="24653" y="44195"/>
                </a:lnTo>
                <a:lnTo>
                  <a:pt x="12446" y="44195"/>
                </a:lnTo>
                <a:lnTo>
                  <a:pt x="30480" y="10540"/>
                </a:lnTo>
                <a:lnTo>
                  <a:pt x="57912" y="10540"/>
                </a:lnTo>
                <a:lnTo>
                  <a:pt x="57912" y="3682"/>
                </a:lnTo>
                <a:lnTo>
                  <a:pt x="54356" y="2412"/>
                </a:lnTo>
                <a:lnTo>
                  <a:pt x="51053" y="1523"/>
                </a:lnTo>
                <a:lnTo>
                  <a:pt x="47878" y="888"/>
                </a:lnTo>
                <a:lnTo>
                  <a:pt x="44576" y="380"/>
                </a:lnTo>
                <a:lnTo>
                  <a:pt x="41401" y="0"/>
                </a:lnTo>
                <a:close/>
              </a:path>
              <a:path w="64135" h="95885">
                <a:moveTo>
                  <a:pt x="57086" y="42925"/>
                </a:moveTo>
                <a:lnTo>
                  <a:pt x="38608" y="42925"/>
                </a:lnTo>
                <a:lnTo>
                  <a:pt x="43052" y="44957"/>
                </a:lnTo>
                <a:lnTo>
                  <a:pt x="49657" y="52577"/>
                </a:lnTo>
                <a:lnTo>
                  <a:pt x="51308" y="57911"/>
                </a:lnTo>
                <a:lnTo>
                  <a:pt x="51308" y="71246"/>
                </a:lnTo>
                <a:lnTo>
                  <a:pt x="49657" y="76580"/>
                </a:lnTo>
                <a:lnTo>
                  <a:pt x="43052" y="84200"/>
                </a:lnTo>
                <a:lnTo>
                  <a:pt x="38608" y="86105"/>
                </a:lnTo>
                <a:lnTo>
                  <a:pt x="56613" y="86105"/>
                </a:lnTo>
                <a:lnTo>
                  <a:pt x="60960" y="81660"/>
                </a:lnTo>
                <a:lnTo>
                  <a:pt x="63881" y="74040"/>
                </a:lnTo>
                <a:lnTo>
                  <a:pt x="63881" y="54863"/>
                </a:lnTo>
                <a:lnTo>
                  <a:pt x="61087" y="47116"/>
                </a:lnTo>
                <a:lnTo>
                  <a:pt x="57086" y="42925"/>
                </a:lnTo>
                <a:close/>
              </a:path>
              <a:path w="64135" h="95885">
                <a:moveTo>
                  <a:pt x="43052" y="33019"/>
                </a:moveTo>
                <a:lnTo>
                  <a:pt x="29337" y="33019"/>
                </a:lnTo>
                <a:lnTo>
                  <a:pt x="25273" y="34035"/>
                </a:lnTo>
                <a:lnTo>
                  <a:pt x="17907" y="37845"/>
                </a:lnTo>
                <a:lnTo>
                  <a:pt x="14859" y="40639"/>
                </a:lnTo>
                <a:lnTo>
                  <a:pt x="12446" y="44195"/>
                </a:lnTo>
                <a:lnTo>
                  <a:pt x="24653" y="44195"/>
                </a:lnTo>
                <a:lnTo>
                  <a:pt x="27432" y="42925"/>
                </a:lnTo>
                <a:lnTo>
                  <a:pt x="57086" y="42925"/>
                </a:lnTo>
                <a:lnTo>
                  <a:pt x="50419" y="35940"/>
                </a:lnTo>
                <a:lnTo>
                  <a:pt x="43052" y="33019"/>
                </a:lnTo>
                <a:close/>
              </a:path>
              <a:path w="64135" h="95885">
                <a:moveTo>
                  <a:pt x="57912" y="10540"/>
                </a:moveTo>
                <a:lnTo>
                  <a:pt x="41910" y="10540"/>
                </a:lnTo>
                <a:lnTo>
                  <a:pt x="45085" y="10921"/>
                </a:lnTo>
                <a:lnTo>
                  <a:pt x="51562" y="12445"/>
                </a:lnTo>
                <a:lnTo>
                  <a:pt x="54737" y="13588"/>
                </a:lnTo>
                <a:lnTo>
                  <a:pt x="57912" y="15112"/>
                </a:lnTo>
                <a:lnTo>
                  <a:pt x="57912" y="10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688250" y="90505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82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688250" y="2024741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681900" y="2024741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0" y="25400"/>
                </a:moveTo>
                <a:lnTo>
                  <a:pt x="12700" y="25400"/>
                </a:lnTo>
                <a:lnTo>
                  <a:pt x="127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688250" y="87965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681900" y="879659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0" y="25400"/>
                </a:moveTo>
                <a:lnTo>
                  <a:pt x="12700" y="25400"/>
                </a:lnTo>
                <a:lnTo>
                  <a:pt x="127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595628" y="210314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5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9" y="92836"/>
                </a:lnTo>
                <a:lnTo>
                  <a:pt x="32005" y="95884"/>
                </a:lnTo>
                <a:lnTo>
                  <a:pt x="39270" y="95123"/>
                </a:lnTo>
                <a:lnTo>
                  <a:pt x="45641" y="92837"/>
                </a:lnTo>
                <a:lnTo>
                  <a:pt x="51132" y="89026"/>
                </a:lnTo>
                <a:lnTo>
                  <a:pt x="53663" y="86105"/>
                </a:lnTo>
                <a:lnTo>
                  <a:pt x="25526" y="86105"/>
                </a:lnTo>
                <a:lnTo>
                  <a:pt x="20700" y="82930"/>
                </a:lnTo>
                <a:lnTo>
                  <a:pt x="12573" y="48005"/>
                </a:lnTo>
                <a:lnTo>
                  <a:pt x="12862" y="39076"/>
                </a:lnTo>
                <a:lnTo>
                  <a:pt x="25526" y="9905"/>
                </a:lnTo>
                <a:lnTo>
                  <a:pt x="53671" y="9905"/>
                </a:lnTo>
                <a:lnTo>
                  <a:pt x="51132" y="6965"/>
                </a:lnTo>
                <a:lnTo>
                  <a:pt x="45641" y="3111"/>
                </a:lnTo>
                <a:lnTo>
                  <a:pt x="39270" y="781"/>
                </a:lnTo>
                <a:lnTo>
                  <a:pt x="32005" y="0"/>
                </a:lnTo>
                <a:close/>
              </a:path>
              <a:path w="64135" h="95885">
                <a:moveTo>
                  <a:pt x="53671" y="9905"/>
                </a:moveTo>
                <a:lnTo>
                  <a:pt x="38480" y="9905"/>
                </a:lnTo>
                <a:lnTo>
                  <a:pt x="43306" y="13080"/>
                </a:lnTo>
                <a:lnTo>
                  <a:pt x="46610" y="19430"/>
                </a:lnTo>
                <a:lnTo>
                  <a:pt x="48703" y="24788"/>
                </a:lnTo>
                <a:lnTo>
                  <a:pt x="50213" y="31337"/>
                </a:lnTo>
                <a:lnTo>
                  <a:pt x="51128" y="39076"/>
                </a:lnTo>
                <a:lnTo>
                  <a:pt x="51436" y="48005"/>
                </a:lnTo>
                <a:lnTo>
                  <a:pt x="51128" y="56935"/>
                </a:lnTo>
                <a:lnTo>
                  <a:pt x="38480" y="86105"/>
                </a:lnTo>
                <a:lnTo>
                  <a:pt x="53663" y="86105"/>
                </a:lnTo>
                <a:lnTo>
                  <a:pt x="64007" y="48005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7" y="19198"/>
                </a:lnTo>
                <a:lnTo>
                  <a:pt x="55754" y="12318"/>
                </a:lnTo>
                <a:lnTo>
                  <a:pt x="53671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717067" y="2103149"/>
            <a:ext cx="63500" cy="95885"/>
          </a:xfrm>
          <a:custGeom>
            <a:avLst/>
            <a:gdLst/>
            <a:ahLst/>
            <a:cxnLst/>
            <a:rect l="l" t="t" r="r" b="b"/>
            <a:pathLst>
              <a:path w="63500" h="95885">
                <a:moveTo>
                  <a:pt x="40893" y="0"/>
                </a:moveTo>
                <a:lnTo>
                  <a:pt x="22478" y="0"/>
                </a:lnTo>
                <a:lnTo>
                  <a:pt x="15239" y="2158"/>
                </a:lnTo>
                <a:lnTo>
                  <a:pt x="10033" y="6476"/>
                </a:lnTo>
                <a:lnTo>
                  <a:pt x="4699" y="10794"/>
                </a:lnTo>
                <a:lnTo>
                  <a:pt x="2159" y="16636"/>
                </a:lnTo>
                <a:lnTo>
                  <a:pt x="2159" y="29336"/>
                </a:lnTo>
                <a:lnTo>
                  <a:pt x="3555" y="33781"/>
                </a:lnTo>
                <a:lnTo>
                  <a:pt x="9651" y="41147"/>
                </a:lnTo>
                <a:lnTo>
                  <a:pt x="13842" y="43687"/>
                </a:lnTo>
                <a:lnTo>
                  <a:pt x="19176" y="44957"/>
                </a:lnTo>
                <a:lnTo>
                  <a:pt x="13080" y="46354"/>
                </a:lnTo>
                <a:lnTo>
                  <a:pt x="8381" y="49148"/>
                </a:lnTo>
                <a:lnTo>
                  <a:pt x="5079" y="53212"/>
                </a:lnTo>
                <a:lnTo>
                  <a:pt x="1650" y="57276"/>
                </a:lnTo>
                <a:lnTo>
                  <a:pt x="0" y="62356"/>
                </a:lnTo>
                <a:lnTo>
                  <a:pt x="0" y="77215"/>
                </a:lnTo>
                <a:lnTo>
                  <a:pt x="2666" y="84073"/>
                </a:lnTo>
                <a:lnTo>
                  <a:pt x="8127" y="88772"/>
                </a:lnTo>
                <a:lnTo>
                  <a:pt x="13588" y="93598"/>
                </a:lnTo>
                <a:lnTo>
                  <a:pt x="21462" y="95884"/>
                </a:lnTo>
                <a:lnTo>
                  <a:pt x="41910" y="95884"/>
                </a:lnTo>
                <a:lnTo>
                  <a:pt x="49656" y="93598"/>
                </a:lnTo>
                <a:lnTo>
                  <a:pt x="58348" y="86105"/>
                </a:lnTo>
                <a:lnTo>
                  <a:pt x="25780" y="86105"/>
                </a:lnTo>
                <a:lnTo>
                  <a:pt x="21081" y="84581"/>
                </a:lnTo>
                <a:lnTo>
                  <a:pt x="14224" y="78231"/>
                </a:lnTo>
                <a:lnTo>
                  <a:pt x="12573" y="73786"/>
                </a:lnTo>
                <a:lnTo>
                  <a:pt x="12670" y="62356"/>
                </a:lnTo>
                <a:lnTo>
                  <a:pt x="14224" y="58292"/>
                </a:lnTo>
                <a:lnTo>
                  <a:pt x="21081" y="51942"/>
                </a:lnTo>
                <a:lnTo>
                  <a:pt x="25780" y="50291"/>
                </a:lnTo>
                <a:lnTo>
                  <a:pt x="55955" y="50291"/>
                </a:lnTo>
                <a:lnTo>
                  <a:pt x="54990" y="49148"/>
                </a:lnTo>
                <a:lnTo>
                  <a:pt x="50291" y="46354"/>
                </a:lnTo>
                <a:lnTo>
                  <a:pt x="44323" y="44957"/>
                </a:lnTo>
                <a:lnTo>
                  <a:pt x="49656" y="43687"/>
                </a:lnTo>
                <a:lnTo>
                  <a:pt x="53721" y="41147"/>
                </a:lnTo>
                <a:lnTo>
                  <a:pt x="54351" y="40385"/>
                </a:lnTo>
                <a:lnTo>
                  <a:pt x="26288" y="40385"/>
                </a:lnTo>
                <a:lnTo>
                  <a:pt x="22098" y="39115"/>
                </a:lnTo>
                <a:lnTo>
                  <a:pt x="16001" y="33781"/>
                </a:lnTo>
                <a:lnTo>
                  <a:pt x="14604" y="29971"/>
                </a:lnTo>
                <a:lnTo>
                  <a:pt x="14604" y="20319"/>
                </a:lnTo>
                <a:lnTo>
                  <a:pt x="16001" y="16636"/>
                </a:lnTo>
                <a:lnTo>
                  <a:pt x="22098" y="11302"/>
                </a:lnTo>
                <a:lnTo>
                  <a:pt x="26288" y="9905"/>
                </a:lnTo>
                <a:lnTo>
                  <a:pt x="57601" y="9905"/>
                </a:lnTo>
                <a:lnTo>
                  <a:pt x="53466" y="6476"/>
                </a:lnTo>
                <a:lnTo>
                  <a:pt x="48133" y="2158"/>
                </a:lnTo>
                <a:lnTo>
                  <a:pt x="40893" y="0"/>
                </a:lnTo>
                <a:close/>
              </a:path>
              <a:path w="63500" h="95885">
                <a:moveTo>
                  <a:pt x="55955" y="50291"/>
                </a:moveTo>
                <a:lnTo>
                  <a:pt x="37718" y="50291"/>
                </a:lnTo>
                <a:lnTo>
                  <a:pt x="42417" y="51942"/>
                </a:lnTo>
                <a:lnTo>
                  <a:pt x="45847" y="55117"/>
                </a:lnTo>
                <a:lnTo>
                  <a:pt x="49149" y="58292"/>
                </a:lnTo>
                <a:lnTo>
                  <a:pt x="50822" y="62356"/>
                </a:lnTo>
                <a:lnTo>
                  <a:pt x="50926" y="73786"/>
                </a:lnTo>
                <a:lnTo>
                  <a:pt x="49149" y="78104"/>
                </a:lnTo>
                <a:lnTo>
                  <a:pt x="45720" y="81279"/>
                </a:lnTo>
                <a:lnTo>
                  <a:pt x="42290" y="84581"/>
                </a:lnTo>
                <a:lnTo>
                  <a:pt x="37591" y="86105"/>
                </a:lnTo>
                <a:lnTo>
                  <a:pt x="58348" y="86105"/>
                </a:lnTo>
                <a:lnTo>
                  <a:pt x="60705" y="84073"/>
                </a:lnTo>
                <a:lnTo>
                  <a:pt x="63500" y="77215"/>
                </a:lnTo>
                <a:lnTo>
                  <a:pt x="63500" y="62356"/>
                </a:lnTo>
                <a:lnTo>
                  <a:pt x="61722" y="57276"/>
                </a:lnTo>
                <a:lnTo>
                  <a:pt x="58420" y="53212"/>
                </a:lnTo>
                <a:lnTo>
                  <a:pt x="55955" y="50291"/>
                </a:lnTo>
                <a:close/>
              </a:path>
              <a:path w="63500" h="95885">
                <a:moveTo>
                  <a:pt x="57601" y="9905"/>
                </a:moveTo>
                <a:lnTo>
                  <a:pt x="37084" y="9905"/>
                </a:lnTo>
                <a:lnTo>
                  <a:pt x="41275" y="11302"/>
                </a:lnTo>
                <a:lnTo>
                  <a:pt x="47371" y="16636"/>
                </a:lnTo>
                <a:lnTo>
                  <a:pt x="48895" y="20319"/>
                </a:lnTo>
                <a:lnTo>
                  <a:pt x="48895" y="29971"/>
                </a:lnTo>
                <a:lnTo>
                  <a:pt x="47371" y="33781"/>
                </a:lnTo>
                <a:lnTo>
                  <a:pt x="41275" y="39115"/>
                </a:lnTo>
                <a:lnTo>
                  <a:pt x="37084" y="40385"/>
                </a:lnTo>
                <a:lnTo>
                  <a:pt x="54351" y="40385"/>
                </a:lnTo>
                <a:lnTo>
                  <a:pt x="59816" y="33781"/>
                </a:lnTo>
                <a:lnTo>
                  <a:pt x="61340" y="29336"/>
                </a:lnTo>
                <a:lnTo>
                  <a:pt x="61340" y="16636"/>
                </a:lnTo>
                <a:lnTo>
                  <a:pt x="58674" y="10794"/>
                </a:lnTo>
                <a:lnTo>
                  <a:pt x="57601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308330" y="90505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82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308330" y="203744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308330" y="89235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221298" y="2104800"/>
            <a:ext cx="55244" cy="92710"/>
          </a:xfrm>
          <a:custGeom>
            <a:avLst/>
            <a:gdLst/>
            <a:ahLst/>
            <a:cxnLst/>
            <a:rect l="l" t="t" r="r" b="b"/>
            <a:pathLst>
              <a:path w="55245" h="92710">
                <a:moveTo>
                  <a:pt x="55118" y="82041"/>
                </a:moveTo>
                <a:lnTo>
                  <a:pt x="1777" y="82041"/>
                </a:lnTo>
                <a:lnTo>
                  <a:pt x="1777" y="92582"/>
                </a:lnTo>
                <a:lnTo>
                  <a:pt x="55118" y="92582"/>
                </a:lnTo>
                <a:lnTo>
                  <a:pt x="55118" y="82041"/>
                </a:lnTo>
                <a:close/>
              </a:path>
              <a:path w="55245" h="92710">
                <a:moveTo>
                  <a:pt x="34671" y="11429"/>
                </a:moveTo>
                <a:lnTo>
                  <a:pt x="22225" y="11429"/>
                </a:lnTo>
                <a:lnTo>
                  <a:pt x="22225" y="82041"/>
                </a:lnTo>
                <a:lnTo>
                  <a:pt x="34671" y="82041"/>
                </a:lnTo>
                <a:lnTo>
                  <a:pt x="34671" y="11429"/>
                </a:lnTo>
                <a:close/>
              </a:path>
              <a:path w="55245" h="92710">
                <a:moveTo>
                  <a:pt x="34671" y="0"/>
                </a:moveTo>
                <a:lnTo>
                  <a:pt x="22098" y="0"/>
                </a:lnTo>
                <a:lnTo>
                  <a:pt x="0" y="4444"/>
                </a:lnTo>
                <a:lnTo>
                  <a:pt x="0" y="15875"/>
                </a:lnTo>
                <a:lnTo>
                  <a:pt x="22225" y="11429"/>
                </a:lnTo>
                <a:lnTo>
                  <a:pt x="34671" y="11429"/>
                </a:lnTo>
                <a:lnTo>
                  <a:pt x="346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336893" y="210314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8" y="92836"/>
                </a:lnTo>
                <a:lnTo>
                  <a:pt x="32003" y="95884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5"/>
                </a:lnTo>
                <a:lnTo>
                  <a:pt x="25526" y="86105"/>
                </a:lnTo>
                <a:lnTo>
                  <a:pt x="20700" y="82930"/>
                </a:lnTo>
                <a:lnTo>
                  <a:pt x="12573" y="48005"/>
                </a:lnTo>
                <a:lnTo>
                  <a:pt x="12862" y="39076"/>
                </a:lnTo>
                <a:lnTo>
                  <a:pt x="25526" y="9905"/>
                </a:lnTo>
                <a:lnTo>
                  <a:pt x="53670" y="9905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0" y="9905"/>
                </a:moveTo>
                <a:lnTo>
                  <a:pt x="38480" y="9905"/>
                </a:lnTo>
                <a:lnTo>
                  <a:pt x="43306" y="13080"/>
                </a:lnTo>
                <a:lnTo>
                  <a:pt x="46608" y="19430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4" y="48005"/>
                </a:lnTo>
                <a:lnTo>
                  <a:pt x="51127" y="56935"/>
                </a:lnTo>
                <a:lnTo>
                  <a:pt x="38480" y="86105"/>
                </a:lnTo>
                <a:lnTo>
                  <a:pt x="53662" y="86105"/>
                </a:lnTo>
                <a:lnTo>
                  <a:pt x="64007" y="48005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2" y="12318"/>
                </a:lnTo>
                <a:lnTo>
                  <a:pt x="53670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207930" y="2024741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40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182530" y="202474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182530" y="202474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308330" y="202474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308330" y="202474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059348" y="1965531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7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6"/>
                </a:lnTo>
                <a:lnTo>
                  <a:pt x="25527" y="86106"/>
                </a:lnTo>
                <a:lnTo>
                  <a:pt x="20700" y="82931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7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6" y="13081"/>
                </a:lnTo>
                <a:lnTo>
                  <a:pt x="46609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5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8" y="48006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3" y="12318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207930" y="1864785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40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182530" y="186478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182530" y="186478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308330" y="186478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308330" y="186478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903408" y="1807229"/>
            <a:ext cx="55244" cy="92710"/>
          </a:xfrm>
          <a:custGeom>
            <a:avLst/>
            <a:gdLst/>
            <a:ahLst/>
            <a:cxnLst/>
            <a:rect l="l" t="t" r="r" b="b"/>
            <a:pathLst>
              <a:path w="55244" h="92710">
                <a:moveTo>
                  <a:pt x="55118" y="82042"/>
                </a:moveTo>
                <a:lnTo>
                  <a:pt x="1777" y="82042"/>
                </a:lnTo>
                <a:lnTo>
                  <a:pt x="1777" y="92583"/>
                </a:lnTo>
                <a:lnTo>
                  <a:pt x="55118" y="92583"/>
                </a:lnTo>
                <a:lnTo>
                  <a:pt x="55118" y="82042"/>
                </a:lnTo>
                <a:close/>
              </a:path>
              <a:path w="55244" h="92710">
                <a:moveTo>
                  <a:pt x="34670" y="11430"/>
                </a:moveTo>
                <a:lnTo>
                  <a:pt x="22225" y="11430"/>
                </a:lnTo>
                <a:lnTo>
                  <a:pt x="22225" y="82042"/>
                </a:lnTo>
                <a:lnTo>
                  <a:pt x="34670" y="82042"/>
                </a:lnTo>
                <a:lnTo>
                  <a:pt x="34670" y="11430"/>
                </a:lnTo>
                <a:close/>
              </a:path>
              <a:path w="55244" h="92710">
                <a:moveTo>
                  <a:pt x="34670" y="0"/>
                </a:moveTo>
                <a:lnTo>
                  <a:pt x="22098" y="0"/>
                </a:lnTo>
                <a:lnTo>
                  <a:pt x="0" y="4445"/>
                </a:lnTo>
                <a:lnTo>
                  <a:pt x="0" y="15875"/>
                </a:lnTo>
                <a:lnTo>
                  <a:pt x="22225" y="11430"/>
                </a:lnTo>
                <a:lnTo>
                  <a:pt x="34670" y="11430"/>
                </a:lnTo>
                <a:lnTo>
                  <a:pt x="34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978617" y="180557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5" y="0"/>
                </a:moveTo>
                <a:lnTo>
                  <a:pt x="2016" y="27447"/>
                </a:lnTo>
                <a:lnTo>
                  <a:pt x="0" y="48006"/>
                </a:lnTo>
                <a:lnTo>
                  <a:pt x="502" y="59029"/>
                </a:lnTo>
                <a:lnTo>
                  <a:pt x="18209" y="92837"/>
                </a:lnTo>
                <a:lnTo>
                  <a:pt x="32005" y="95885"/>
                </a:lnTo>
                <a:lnTo>
                  <a:pt x="39270" y="95123"/>
                </a:lnTo>
                <a:lnTo>
                  <a:pt x="45641" y="92837"/>
                </a:lnTo>
                <a:lnTo>
                  <a:pt x="51132" y="89027"/>
                </a:lnTo>
                <a:lnTo>
                  <a:pt x="53663" y="86106"/>
                </a:lnTo>
                <a:lnTo>
                  <a:pt x="25528" y="86106"/>
                </a:lnTo>
                <a:lnTo>
                  <a:pt x="20702" y="82931"/>
                </a:lnTo>
                <a:lnTo>
                  <a:pt x="12574" y="48006"/>
                </a:lnTo>
                <a:lnTo>
                  <a:pt x="12863" y="39076"/>
                </a:lnTo>
                <a:lnTo>
                  <a:pt x="25528" y="9906"/>
                </a:lnTo>
                <a:lnTo>
                  <a:pt x="53671" y="9906"/>
                </a:lnTo>
                <a:lnTo>
                  <a:pt x="51132" y="6965"/>
                </a:lnTo>
                <a:lnTo>
                  <a:pt x="45641" y="3111"/>
                </a:lnTo>
                <a:lnTo>
                  <a:pt x="39270" y="781"/>
                </a:lnTo>
                <a:lnTo>
                  <a:pt x="32005" y="0"/>
                </a:lnTo>
                <a:close/>
              </a:path>
              <a:path w="64135" h="95885">
                <a:moveTo>
                  <a:pt x="53671" y="9906"/>
                </a:moveTo>
                <a:lnTo>
                  <a:pt x="38482" y="9906"/>
                </a:lnTo>
                <a:lnTo>
                  <a:pt x="43308" y="13081"/>
                </a:lnTo>
                <a:lnTo>
                  <a:pt x="46610" y="19431"/>
                </a:lnTo>
                <a:lnTo>
                  <a:pt x="48703" y="24788"/>
                </a:lnTo>
                <a:lnTo>
                  <a:pt x="50213" y="31337"/>
                </a:lnTo>
                <a:lnTo>
                  <a:pt x="51128" y="39076"/>
                </a:lnTo>
                <a:lnTo>
                  <a:pt x="51436" y="48006"/>
                </a:lnTo>
                <a:lnTo>
                  <a:pt x="51128" y="56935"/>
                </a:lnTo>
                <a:lnTo>
                  <a:pt x="38482" y="86106"/>
                </a:lnTo>
                <a:lnTo>
                  <a:pt x="53663" y="86106"/>
                </a:lnTo>
                <a:lnTo>
                  <a:pt x="64009" y="48006"/>
                </a:lnTo>
                <a:lnTo>
                  <a:pt x="63487" y="37054"/>
                </a:lnTo>
                <a:lnTo>
                  <a:pt x="61929" y="27447"/>
                </a:lnTo>
                <a:lnTo>
                  <a:pt x="59347" y="19198"/>
                </a:lnTo>
                <a:lnTo>
                  <a:pt x="55754" y="12319"/>
                </a:lnTo>
                <a:lnTo>
                  <a:pt x="53671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059415" y="180557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7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6" y="86106"/>
                </a:lnTo>
                <a:lnTo>
                  <a:pt x="20700" y="82931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6" y="13081"/>
                </a:lnTo>
                <a:lnTo>
                  <a:pt x="46609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5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7" y="48006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3" y="12319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207930" y="1704829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40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182530" y="170482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182530" y="170482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308330" y="170482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308330" y="170482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2898708" y="1645622"/>
            <a:ext cx="59055" cy="94615"/>
          </a:xfrm>
          <a:custGeom>
            <a:avLst/>
            <a:gdLst/>
            <a:ahLst/>
            <a:cxnLst/>
            <a:rect l="l" t="t" r="r" b="b"/>
            <a:pathLst>
              <a:path w="59055" h="94614">
                <a:moveTo>
                  <a:pt x="53567" y="10541"/>
                </a:moveTo>
                <a:lnTo>
                  <a:pt x="32638" y="10541"/>
                </a:lnTo>
                <a:lnTo>
                  <a:pt x="37084" y="12192"/>
                </a:lnTo>
                <a:lnTo>
                  <a:pt x="43942" y="18287"/>
                </a:lnTo>
                <a:lnTo>
                  <a:pt x="45719" y="22351"/>
                </a:lnTo>
                <a:lnTo>
                  <a:pt x="45719" y="30225"/>
                </a:lnTo>
                <a:lnTo>
                  <a:pt x="44831" y="33400"/>
                </a:lnTo>
                <a:lnTo>
                  <a:pt x="43306" y="36449"/>
                </a:lnTo>
                <a:lnTo>
                  <a:pt x="41782" y="39624"/>
                </a:lnTo>
                <a:lnTo>
                  <a:pt x="38988" y="43434"/>
                </a:lnTo>
                <a:lnTo>
                  <a:pt x="34925" y="47879"/>
                </a:lnTo>
                <a:lnTo>
                  <a:pt x="32766" y="50292"/>
                </a:lnTo>
                <a:lnTo>
                  <a:pt x="0" y="83693"/>
                </a:lnTo>
                <a:lnTo>
                  <a:pt x="0" y="94234"/>
                </a:lnTo>
                <a:lnTo>
                  <a:pt x="58800" y="94234"/>
                </a:lnTo>
                <a:lnTo>
                  <a:pt x="58800" y="83693"/>
                </a:lnTo>
                <a:lnTo>
                  <a:pt x="15112" y="83693"/>
                </a:lnTo>
                <a:lnTo>
                  <a:pt x="44068" y="53975"/>
                </a:lnTo>
                <a:lnTo>
                  <a:pt x="47370" y="50546"/>
                </a:lnTo>
                <a:lnTo>
                  <a:pt x="48387" y="49275"/>
                </a:lnTo>
                <a:lnTo>
                  <a:pt x="52197" y="44704"/>
                </a:lnTo>
                <a:lnTo>
                  <a:pt x="54737" y="40639"/>
                </a:lnTo>
                <a:lnTo>
                  <a:pt x="56134" y="37211"/>
                </a:lnTo>
                <a:lnTo>
                  <a:pt x="57531" y="33909"/>
                </a:lnTo>
                <a:lnTo>
                  <a:pt x="58293" y="30225"/>
                </a:lnTo>
                <a:lnTo>
                  <a:pt x="58234" y="18287"/>
                </a:lnTo>
                <a:lnTo>
                  <a:pt x="55372" y="12064"/>
                </a:lnTo>
                <a:lnTo>
                  <a:pt x="53567" y="10541"/>
                </a:lnTo>
                <a:close/>
              </a:path>
              <a:path w="59055" h="94614">
                <a:moveTo>
                  <a:pt x="36322" y="0"/>
                </a:moveTo>
                <a:lnTo>
                  <a:pt x="23113" y="0"/>
                </a:lnTo>
                <a:lnTo>
                  <a:pt x="19050" y="508"/>
                </a:lnTo>
                <a:lnTo>
                  <a:pt x="10413" y="2539"/>
                </a:lnTo>
                <a:lnTo>
                  <a:pt x="5714" y="4063"/>
                </a:lnTo>
                <a:lnTo>
                  <a:pt x="635" y="6096"/>
                </a:lnTo>
                <a:lnTo>
                  <a:pt x="635" y="18796"/>
                </a:lnTo>
                <a:lnTo>
                  <a:pt x="5587" y="16001"/>
                </a:lnTo>
                <a:lnTo>
                  <a:pt x="10287" y="13970"/>
                </a:lnTo>
                <a:lnTo>
                  <a:pt x="14605" y="12573"/>
                </a:lnTo>
                <a:lnTo>
                  <a:pt x="18923" y="11303"/>
                </a:lnTo>
                <a:lnTo>
                  <a:pt x="23113" y="10541"/>
                </a:lnTo>
                <a:lnTo>
                  <a:pt x="53567" y="10541"/>
                </a:lnTo>
                <a:lnTo>
                  <a:pt x="43942" y="2412"/>
                </a:lnTo>
                <a:lnTo>
                  <a:pt x="363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2978617" y="1645622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5" y="0"/>
                </a:moveTo>
                <a:lnTo>
                  <a:pt x="2016" y="27447"/>
                </a:lnTo>
                <a:lnTo>
                  <a:pt x="0" y="48006"/>
                </a:lnTo>
                <a:lnTo>
                  <a:pt x="502" y="59029"/>
                </a:lnTo>
                <a:lnTo>
                  <a:pt x="18209" y="92837"/>
                </a:lnTo>
                <a:lnTo>
                  <a:pt x="32005" y="95885"/>
                </a:lnTo>
                <a:lnTo>
                  <a:pt x="39270" y="95123"/>
                </a:lnTo>
                <a:lnTo>
                  <a:pt x="45641" y="92837"/>
                </a:lnTo>
                <a:lnTo>
                  <a:pt x="51132" y="89027"/>
                </a:lnTo>
                <a:lnTo>
                  <a:pt x="53663" y="86106"/>
                </a:lnTo>
                <a:lnTo>
                  <a:pt x="25528" y="86106"/>
                </a:lnTo>
                <a:lnTo>
                  <a:pt x="20702" y="82931"/>
                </a:lnTo>
                <a:lnTo>
                  <a:pt x="12574" y="48006"/>
                </a:lnTo>
                <a:lnTo>
                  <a:pt x="12863" y="39076"/>
                </a:lnTo>
                <a:lnTo>
                  <a:pt x="25528" y="9906"/>
                </a:lnTo>
                <a:lnTo>
                  <a:pt x="53671" y="9906"/>
                </a:lnTo>
                <a:lnTo>
                  <a:pt x="51132" y="6965"/>
                </a:lnTo>
                <a:lnTo>
                  <a:pt x="45641" y="3111"/>
                </a:lnTo>
                <a:lnTo>
                  <a:pt x="39270" y="781"/>
                </a:lnTo>
                <a:lnTo>
                  <a:pt x="32005" y="0"/>
                </a:lnTo>
                <a:close/>
              </a:path>
              <a:path w="64135" h="95885">
                <a:moveTo>
                  <a:pt x="53671" y="9906"/>
                </a:moveTo>
                <a:lnTo>
                  <a:pt x="38482" y="9906"/>
                </a:lnTo>
                <a:lnTo>
                  <a:pt x="43308" y="13081"/>
                </a:lnTo>
                <a:lnTo>
                  <a:pt x="46610" y="19431"/>
                </a:lnTo>
                <a:lnTo>
                  <a:pt x="48703" y="24788"/>
                </a:lnTo>
                <a:lnTo>
                  <a:pt x="50213" y="31337"/>
                </a:lnTo>
                <a:lnTo>
                  <a:pt x="51128" y="39076"/>
                </a:lnTo>
                <a:lnTo>
                  <a:pt x="51436" y="48006"/>
                </a:lnTo>
                <a:lnTo>
                  <a:pt x="51128" y="56935"/>
                </a:lnTo>
                <a:lnTo>
                  <a:pt x="38482" y="86106"/>
                </a:lnTo>
                <a:lnTo>
                  <a:pt x="53663" y="86106"/>
                </a:lnTo>
                <a:lnTo>
                  <a:pt x="64009" y="48006"/>
                </a:lnTo>
                <a:lnTo>
                  <a:pt x="63487" y="37054"/>
                </a:lnTo>
                <a:lnTo>
                  <a:pt x="61929" y="27447"/>
                </a:lnTo>
                <a:lnTo>
                  <a:pt x="59347" y="19198"/>
                </a:lnTo>
                <a:lnTo>
                  <a:pt x="55754" y="12319"/>
                </a:lnTo>
                <a:lnTo>
                  <a:pt x="53671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059415" y="1645622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7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6" y="86106"/>
                </a:lnTo>
                <a:lnTo>
                  <a:pt x="20700" y="82931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6" y="13081"/>
                </a:lnTo>
                <a:lnTo>
                  <a:pt x="46609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5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7" y="48006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3" y="12319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3207930" y="1544872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40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3182530" y="154487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182530" y="154487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6308330" y="154487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6308330" y="154487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899089" y="1485668"/>
            <a:ext cx="60960" cy="95885"/>
          </a:xfrm>
          <a:custGeom>
            <a:avLst/>
            <a:gdLst/>
            <a:ahLst/>
            <a:cxnLst/>
            <a:rect l="l" t="t" r="r" b="b"/>
            <a:pathLst>
              <a:path w="60960" h="95884">
                <a:moveTo>
                  <a:pt x="0" y="79375"/>
                </a:moveTo>
                <a:lnTo>
                  <a:pt x="0" y="91439"/>
                </a:lnTo>
                <a:lnTo>
                  <a:pt x="4318" y="92963"/>
                </a:lnTo>
                <a:lnTo>
                  <a:pt x="8636" y="94106"/>
                </a:lnTo>
                <a:lnTo>
                  <a:pt x="12700" y="94741"/>
                </a:lnTo>
                <a:lnTo>
                  <a:pt x="16763" y="95503"/>
                </a:lnTo>
                <a:lnTo>
                  <a:pt x="20828" y="95884"/>
                </a:lnTo>
                <a:lnTo>
                  <a:pt x="24764" y="95884"/>
                </a:lnTo>
                <a:lnTo>
                  <a:pt x="55391" y="85470"/>
                </a:lnTo>
                <a:lnTo>
                  <a:pt x="19812" y="85470"/>
                </a:lnTo>
                <a:lnTo>
                  <a:pt x="15493" y="84962"/>
                </a:lnTo>
                <a:lnTo>
                  <a:pt x="7238" y="82930"/>
                </a:lnTo>
                <a:lnTo>
                  <a:pt x="3429" y="81406"/>
                </a:lnTo>
                <a:lnTo>
                  <a:pt x="0" y="79375"/>
                </a:lnTo>
                <a:close/>
              </a:path>
              <a:path w="60960" h="95884">
                <a:moveTo>
                  <a:pt x="55678" y="10540"/>
                </a:moveTo>
                <a:lnTo>
                  <a:pt x="33019" y="10540"/>
                </a:lnTo>
                <a:lnTo>
                  <a:pt x="37845" y="11811"/>
                </a:lnTo>
                <a:lnTo>
                  <a:pt x="41275" y="14350"/>
                </a:lnTo>
                <a:lnTo>
                  <a:pt x="44576" y="16890"/>
                </a:lnTo>
                <a:lnTo>
                  <a:pt x="46355" y="20574"/>
                </a:lnTo>
                <a:lnTo>
                  <a:pt x="46355" y="29971"/>
                </a:lnTo>
                <a:lnTo>
                  <a:pt x="44704" y="33527"/>
                </a:lnTo>
                <a:lnTo>
                  <a:pt x="41401" y="35940"/>
                </a:lnTo>
                <a:lnTo>
                  <a:pt x="38100" y="38480"/>
                </a:lnTo>
                <a:lnTo>
                  <a:pt x="33400" y="39624"/>
                </a:lnTo>
                <a:lnTo>
                  <a:pt x="16001" y="39624"/>
                </a:lnTo>
                <a:lnTo>
                  <a:pt x="16001" y="49911"/>
                </a:lnTo>
                <a:lnTo>
                  <a:pt x="33655" y="49911"/>
                </a:lnTo>
                <a:lnTo>
                  <a:pt x="38988" y="51562"/>
                </a:lnTo>
                <a:lnTo>
                  <a:pt x="46608" y="57657"/>
                </a:lnTo>
                <a:lnTo>
                  <a:pt x="48513" y="61975"/>
                </a:lnTo>
                <a:lnTo>
                  <a:pt x="48513" y="73278"/>
                </a:lnTo>
                <a:lnTo>
                  <a:pt x="46355" y="77850"/>
                </a:lnTo>
                <a:lnTo>
                  <a:pt x="38226" y="83946"/>
                </a:lnTo>
                <a:lnTo>
                  <a:pt x="32257" y="85470"/>
                </a:lnTo>
                <a:lnTo>
                  <a:pt x="55391" y="85470"/>
                </a:lnTo>
                <a:lnTo>
                  <a:pt x="57785" y="83565"/>
                </a:lnTo>
                <a:lnTo>
                  <a:pt x="60960" y="76453"/>
                </a:lnTo>
                <a:lnTo>
                  <a:pt x="60960" y="61467"/>
                </a:lnTo>
                <a:lnTo>
                  <a:pt x="59181" y="56387"/>
                </a:lnTo>
                <a:lnTo>
                  <a:pt x="52578" y="48259"/>
                </a:lnTo>
                <a:lnTo>
                  <a:pt x="47879" y="45592"/>
                </a:lnTo>
                <a:lnTo>
                  <a:pt x="41910" y="44322"/>
                </a:lnTo>
                <a:lnTo>
                  <a:pt x="47243" y="43052"/>
                </a:lnTo>
                <a:lnTo>
                  <a:pt x="51435" y="40512"/>
                </a:lnTo>
                <a:lnTo>
                  <a:pt x="57276" y="33400"/>
                </a:lnTo>
                <a:lnTo>
                  <a:pt x="58800" y="29082"/>
                </a:lnTo>
                <a:lnTo>
                  <a:pt x="58800" y="16637"/>
                </a:lnTo>
                <a:lnTo>
                  <a:pt x="56006" y="10794"/>
                </a:lnTo>
                <a:lnTo>
                  <a:pt x="55678" y="10540"/>
                </a:lnTo>
                <a:close/>
              </a:path>
              <a:path w="60960" h="95884">
                <a:moveTo>
                  <a:pt x="37337" y="0"/>
                </a:moveTo>
                <a:lnTo>
                  <a:pt x="24130" y="0"/>
                </a:lnTo>
                <a:lnTo>
                  <a:pt x="20193" y="380"/>
                </a:lnTo>
                <a:lnTo>
                  <a:pt x="11937" y="1650"/>
                </a:lnTo>
                <a:lnTo>
                  <a:pt x="7493" y="2666"/>
                </a:lnTo>
                <a:lnTo>
                  <a:pt x="2793" y="3937"/>
                </a:lnTo>
                <a:lnTo>
                  <a:pt x="2793" y="15112"/>
                </a:lnTo>
                <a:lnTo>
                  <a:pt x="7493" y="13588"/>
                </a:lnTo>
                <a:lnTo>
                  <a:pt x="11811" y="12445"/>
                </a:lnTo>
                <a:lnTo>
                  <a:pt x="19685" y="10921"/>
                </a:lnTo>
                <a:lnTo>
                  <a:pt x="23368" y="10540"/>
                </a:lnTo>
                <a:lnTo>
                  <a:pt x="55678" y="10540"/>
                </a:lnTo>
                <a:lnTo>
                  <a:pt x="44831" y="2158"/>
                </a:lnTo>
                <a:lnTo>
                  <a:pt x="373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978617" y="1485668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32005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9" y="92836"/>
                </a:lnTo>
                <a:lnTo>
                  <a:pt x="32005" y="95884"/>
                </a:lnTo>
                <a:lnTo>
                  <a:pt x="39270" y="95123"/>
                </a:lnTo>
                <a:lnTo>
                  <a:pt x="45641" y="92837"/>
                </a:lnTo>
                <a:lnTo>
                  <a:pt x="51132" y="89026"/>
                </a:lnTo>
                <a:lnTo>
                  <a:pt x="53663" y="86105"/>
                </a:lnTo>
                <a:lnTo>
                  <a:pt x="25528" y="86105"/>
                </a:lnTo>
                <a:lnTo>
                  <a:pt x="20702" y="82930"/>
                </a:lnTo>
                <a:lnTo>
                  <a:pt x="12574" y="48005"/>
                </a:lnTo>
                <a:lnTo>
                  <a:pt x="12863" y="39076"/>
                </a:lnTo>
                <a:lnTo>
                  <a:pt x="25528" y="9905"/>
                </a:lnTo>
                <a:lnTo>
                  <a:pt x="53671" y="9905"/>
                </a:lnTo>
                <a:lnTo>
                  <a:pt x="51132" y="6965"/>
                </a:lnTo>
                <a:lnTo>
                  <a:pt x="45641" y="3111"/>
                </a:lnTo>
                <a:lnTo>
                  <a:pt x="39270" y="781"/>
                </a:lnTo>
                <a:lnTo>
                  <a:pt x="32005" y="0"/>
                </a:lnTo>
                <a:close/>
              </a:path>
              <a:path w="64135" h="95884">
                <a:moveTo>
                  <a:pt x="53671" y="9905"/>
                </a:moveTo>
                <a:lnTo>
                  <a:pt x="38482" y="9905"/>
                </a:lnTo>
                <a:lnTo>
                  <a:pt x="43308" y="13080"/>
                </a:lnTo>
                <a:lnTo>
                  <a:pt x="46610" y="19430"/>
                </a:lnTo>
                <a:lnTo>
                  <a:pt x="48703" y="24788"/>
                </a:lnTo>
                <a:lnTo>
                  <a:pt x="50213" y="31337"/>
                </a:lnTo>
                <a:lnTo>
                  <a:pt x="51128" y="39076"/>
                </a:lnTo>
                <a:lnTo>
                  <a:pt x="51436" y="48005"/>
                </a:lnTo>
                <a:lnTo>
                  <a:pt x="51128" y="56935"/>
                </a:lnTo>
                <a:lnTo>
                  <a:pt x="38482" y="86105"/>
                </a:lnTo>
                <a:lnTo>
                  <a:pt x="53663" y="86105"/>
                </a:lnTo>
                <a:lnTo>
                  <a:pt x="64009" y="48005"/>
                </a:lnTo>
                <a:lnTo>
                  <a:pt x="63487" y="37054"/>
                </a:lnTo>
                <a:lnTo>
                  <a:pt x="61929" y="27447"/>
                </a:lnTo>
                <a:lnTo>
                  <a:pt x="59347" y="19198"/>
                </a:lnTo>
                <a:lnTo>
                  <a:pt x="55754" y="12318"/>
                </a:lnTo>
                <a:lnTo>
                  <a:pt x="53671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059415" y="1485668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32004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8" y="92836"/>
                </a:lnTo>
                <a:lnTo>
                  <a:pt x="32004" y="95884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5"/>
                </a:lnTo>
                <a:lnTo>
                  <a:pt x="25526" y="86105"/>
                </a:lnTo>
                <a:lnTo>
                  <a:pt x="20700" y="82930"/>
                </a:lnTo>
                <a:lnTo>
                  <a:pt x="12573" y="48005"/>
                </a:lnTo>
                <a:lnTo>
                  <a:pt x="12862" y="39076"/>
                </a:lnTo>
                <a:lnTo>
                  <a:pt x="25526" y="9905"/>
                </a:lnTo>
                <a:lnTo>
                  <a:pt x="53670" y="9905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4">
                <a:moveTo>
                  <a:pt x="53670" y="9905"/>
                </a:moveTo>
                <a:lnTo>
                  <a:pt x="38481" y="9905"/>
                </a:lnTo>
                <a:lnTo>
                  <a:pt x="43306" y="13080"/>
                </a:lnTo>
                <a:lnTo>
                  <a:pt x="46609" y="19430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5"/>
                </a:lnTo>
                <a:lnTo>
                  <a:pt x="51127" y="56935"/>
                </a:lnTo>
                <a:lnTo>
                  <a:pt x="38481" y="86105"/>
                </a:lnTo>
                <a:lnTo>
                  <a:pt x="53662" y="86105"/>
                </a:lnTo>
                <a:lnTo>
                  <a:pt x="64007" y="48005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3" y="12318"/>
                </a:lnTo>
                <a:lnTo>
                  <a:pt x="53670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3207930" y="1384928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40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3182530" y="1384928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3182530" y="1384928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6308330" y="1384928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6308330" y="1384928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2895661" y="1327364"/>
            <a:ext cx="67945" cy="92710"/>
          </a:xfrm>
          <a:custGeom>
            <a:avLst/>
            <a:gdLst/>
            <a:ahLst/>
            <a:cxnLst/>
            <a:rect l="l" t="t" r="r" b="b"/>
            <a:pathLst>
              <a:path w="67944" h="92709">
                <a:moveTo>
                  <a:pt x="54229" y="70738"/>
                </a:moveTo>
                <a:lnTo>
                  <a:pt x="41783" y="70738"/>
                </a:lnTo>
                <a:lnTo>
                  <a:pt x="41783" y="92582"/>
                </a:lnTo>
                <a:lnTo>
                  <a:pt x="54229" y="92582"/>
                </a:lnTo>
                <a:lnTo>
                  <a:pt x="54229" y="70738"/>
                </a:lnTo>
                <a:close/>
              </a:path>
              <a:path w="67944" h="92709">
                <a:moveTo>
                  <a:pt x="54229" y="0"/>
                </a:moveTo>
                <a:lnTo>
                  <a:pt x="38481" y="0"/>
                </a:lnTo>
                <a:lnTo>
                  <a:pt x="0" y="58674"/>
                </a:lnTo>
                <a:lnTo>
                  <a:pt x="0" y="70738"/>
                </a:lnTo>
                <a:lnTo>
                  <a:pt x="67437" y="70738"/>
                </a:lnTo>
                <a:lnTo>
                  <a:pt x="67437" y="60325"/>
                </a:lnTo>
                <a:lnTo>
                  <a:pt x="10160" y="60325"/>
                </a:lnTo>
                <a:lnTo>
                  <a:pt x="41783" y="10921"/>
                </a:lnTo>
                <a:lnTo>
                  <a:pt x="54229" y="10921"/>
                </a:lnTo>
                <a:lnTo>
                  <a:pt x="54229" y="0"/>
                </a:lnTo>
                <a:close/>
              </a:path>
              <a:path w="67944" h="92709">
                <a:moveTo>
                  <a:pt x="54229" y="10921"/>
                </a:moveTo>
                <a:lnTo>
                  <a:pt x="41783" y="10921"/>
                </a:lnTo>
                <a:lnTo>
                  <a:pt x="41783" y="60325"/>
                </a:lnTo>
                <a:lnTo>
                  <a:pt x="54229" y="60325"/>
                </a:lnTo>
                <a:lnTo>
                  <a:pt x="54229" y="10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978617" y="1325713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32005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9" y="92836"/>
                </a:lnTo>
                <a:lnTo>
                  <a:pt x="32005" y="95884"/>
                </a:lnTo>
                <a:lnTo>
                  <a:pt x="39270" y="95123"/>
                </a:lnTo>
                <a:lnTo>
                  <a:pt x="45641" y="92837"/>
                </a:lnTo>
                <a:lnTo>
                  <a:pt x="51132" y="89026"/>
                </a:lnTo>
                <a:lnTo>
                  <a:pt x="53663" y="86105"/>
                </a:lnTo>
                <a:lnTo>
                  <a:pt x="25528" y="86105"/>
                </a:lnTo>
                <a:lnTo>
                  <a:pt x="20702" y="82930"/>
                </a:lnTo>
                <a:lnTo>
                  <a:pt x="12574" y="48005"/>
                </a:lnTo>
                <a:lnTo>
                  <a:pt x="12863" y="39076"/>
                </a:lnTo>
                <a:lnTo>
                  <a:pt x="25528" y="9905"/>
                </a:lnTo>
                <a:lnTo>
                  <a:pt x="53671" y="9905"/>
                </a:lnTo>
                <a:lnTo>
                  <a:pt x="51132" y="6965"/>
                </a:lnTo>
                <a:lnTo>
                  <a:pt x="45641" y="3111"/>
                </a:lnTo>
                <a:lnTo>
                  <a:pt x="39270" y="781"/>
                </a:lnTo>
                <a:lnTo>
                  <a:pt x="32005" y="0"/>
                </a:lnTo>
                <a:close/>
              </a:path>
              <a:path w="64135" h="95884">
                <a:moveTo>
                  <a:pt x="53671" y="9905"/>
                </a:moveTo>
                <a:lnTo>
                  <a:pt x="38482" y="9905"/>
                </a:lnTo>
                <a:lnTo>
                  <a:pt x="43308" y="13080"/>
                </a:lnTo>
                <a:lnTo>
                  <a:pt x="46610" y="19430"/>
                </a:lnTo>
                <a:lnTo>
                  <a:pt x="48703" y="24788"/>
                </a:lnTo>
                <a:lnTo>
                  <a:pt x="50213" y="31337"/>
                </a:lnTo>
                <a:lnTo>
                  <a:pt x="51128" y="39076"/>
                </a:lnTo>
                <a:lnTo>
                  <a:pt x="51436" y="48005"/>
                </a:lnTo>
                <a:lnTo>
                  <a:pt x="51128" y="56935"/>
                </a:lnTo>
                <a:lnTo>
                  <a:pt x="38482" y="86105"/>
                </a:lnTo>
                <a:lnTo>
                  <a:pt x="53663" y="86105"/>
                </a:lnTo>
                <a:lnTo>
                  <a:pt x="64009" y="48005"/>
                </a:lnTo>
                <a:lnTo>
                  <a:pt x="63487" y="37054"/>
                </a:lnTo>
                <a:lnTo>
                  <a:pt x="61929" y="27447"/>
                </a:lnTo>
                <a:lnTo>
                  <a:pt x="59347" y="19198"/>
                </a:lnTo>
                <a:lnTo>
                  <a:pt x="55754" y="12318"/>
                </a:lnTo>
                <a:lnTo>
                  <a:pt x="53671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3059415" y="1325713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32004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8" y="92836"/>
                </a:lnTo>
                <a:lnTo>
                  <a:pt x="32004" y="95884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5"/>
                </a:lnTo>
                <a:lnTo>
                  <a:pt x="25526" y="86105"/>
                </a:lnTo>
                <a:lnTo>
                  <a:pt x="20700" y="82930"/>
                </a:lnTo>
                <a:lnTo>
                  <a:pt x="12573" y="48005"/>
                </a:lnTo>
                <a:lnTo>
                  <a:pt x="12862" y="39076"/>
                </a:lnTo>
                <a:lnTo>
                  <a:pt x="25526" y="9905"/>
                </a:lnTo>
                <a:lnTo>
                  <a:pt x="53670" y="9905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4">
                <a:moveTo>
                  <a:pt x="53670" y="9905"/>
                </a:moveTo>
                <a:lnTo>
                  <a:pt x="38481" y="9905"/>
                </a:lnTo>
                <a:lnTo>
                  <a:pt x="43306" y="13080"/>
                </a:lnTo>
                <a:lnTo>
                  <a:pt x="46609" y="19430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5"/>
                </a:lnTo>
                <a:lnTo>
                  <a:pt x="51127" y="56935"/>
                </a:lnTo>
                <a:lnTo>
                  <a:pt x="38481" y="86105"/>
                </a:lnTo>
                <a:lnTo>
                  <a:pt x="53662" y="86105"/>
                </a:lnTo>
                <a:lnTo>
                  <a:pt x="64007" y="48005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3" y="12318"/>
                </a:lnTo>
                <a:lnTo>
                  <a:pt x="53670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3207930" y="1224972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40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3182530" y="122497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3182530" y="122497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6308330" y="122497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6308330" y="122497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2899217" y="1167410"/>
            <a:ext cx="60325" cy="94615"/>
          </a:xfrm>
          <a:custGeom>
            <a:avLst/>
            <a:gdLst/>
            <a:ahLst/>
            <a:cxnLst/>
            <a:rect l="l" t="t" r="r" b="b"/>
            <a:pathLst>
              <a:path w="60325" h="94615">
                <a:moveTo>
                  <a:pt x="0" y="77850"/>
                </a:moveTo>
                <a:lnTo>
                  <a:pt x="0" y="90424"/>
                </a:lnTo>
                <a:lnTo>
                  <a:pt x="4318" y="91821"/>
                </a:lnTo>
                <a:lnTo>
                  <a:pt x="8381" y="92710"/>
                </a:lnTo>
                <a:lnTo>
                  <a:pt x="12446" y="93345"/>
                </a:lnTo>
                <a:lnTo>
                  <a:pt x="16510" y="93852"/>
                </a:lnTo>
                <a:lnTo>
                  <a:pt x="20447" y="94234"/>
                </a:lnTo>
                <a:lnTo>
                  <a:pt x="24384" y="94234"/>
                </a:lnTo>
                <a:lnTo>
                  <a:pt x="53150" y="83820"/>
                </a:lnTo>
                <a:lnTo>
                  <a:pt x="19685" y="83820"/>
                </a:lnTo>
                <a:lnTo>
                  <a:pt x="15493" y="83438"/>
                </a:lnTo>
                <a:lnTo>
                  <a:pt x="7493" y="81407"/>
                </a:lnTo>
                <a:lnTo>
                  <a:pt x="3683" y="79883"/>
                </a:lnTo>
                <a:lnTo>
                  <a:pt x="0" y="77850"/>
                </a:lnTo>
                <a:close/>
              </a:path>
              <a:path w="60325" h="94615">
                <a:moveTo>
                  <a:pt x="52967" y="41910"/>
                </a:moveTo>
                <a:lnTo>
                  <a:pt x="31242" y="41910"/>
                </a:lnTo>
                <a:lnTo>
                  <a:pt x="36956" y="43814"/>
                </a:lnTo>
                <a:lnTo>
                  <a:pt x="41148" y="47625"/>
                </a:lnTo>
                <a:lnTo>
                  <a:pt x="45212" y="51435"/>
                </a:lnTo>
                <a:lnTo>
                  <a:pt x="47371" y="56514"/>
                </a:lnTo>
                <a:lnTo>
                  <a:pt x="47371" y="69341"/>
                </a:lnTo>
                <a:lnTo>
                  <a:pt x="45212" y="74422"/>
                </a:lnTo>
                <a:lnTo>
                  <a:pt x="41148" y="78232"/>
                </a:lnTo>
                <a:lnTo>
                  <a:pt x="36956" y="82041"/>
                </a:lnTo>
                <a:lnTo>
                  <a:pt x="31242" y="83820"/>
                </a:lnTo>
                <a:lnTo>
                  <a:pt x="53150" y="83820"/>
                </a:lnTo>
                <a:lnTo>
                  <a:pt x="56768" y="80645"/>
                </a:lnTo>
                <a:lnTo>
                  <a:pt x="59943" y="72898"/>
                </a:lnTo>
                <a:lnTo>
                  <a:pt x="59943" y="53212"/>
                </a:lnTo>
                <a:lnTo>
                  <a:pt x="56896" y="45592"/>
                </a:lnTo>
                <a:lnTo>
                  <a:pt x="52967" y="41910"/>
                </a:lnTo>
                <a:close/>
              </a:path>
              <a:path w="60325" h="94615">
                <a:moveTo>
                  <a:pt x="53086" y="0"/>
                </a:moveTo>
                <a:lnTo>
                  <a:pt x="3937" y="0"/>
                </a:lnTo>
                <a:lnTo>
                  <a:pt x="3937" y="46482"/>
                </a:lnTo>
                <a:lnTo>
                  <a:pt x="7366" y="44958"/>
                </a:lnTo>
                <a:lnTo>
                  <a:pt x="10795" y="43814"/>
                </a:lnTo>
                <a:lnTo>
                  <a:pt x="17399" y="42290"/>
                </a:lnTo>
                <a:lnTo>
                  <a:pt x="20828" y="41910"/>
                </a:lnTo>
                <a:lnTo>
                  <a:pt x="52967" y="41910"/>
                </a:lnTo>
                <a:lnTo>
                  <a:pt x="50800" y="39877"/>
                </a:lnTo>
                <a:lnTo>
                  <a:pt x="45845" y="36191"/>
                </a:lnTo>
                <a:lnTo>
                  <a:pt x="40116" y="33527"/>
                </a:lnTo>
                <a:lnTo>
                  <a:pt x="39091" y="33274"/>
                </a:lnTo>
                <a:lnTo>
                  <a:pt x="15367" y="33274"/>
                </a:lnTo>
                <a:lnTo>
                  <a:pt x="15367" y="10540"/>
                </a:lnTo>
                <a:lnTo>
                  <a:pt x="53086" y="10540"/>
                </a:lnTo>
                <a:lnTo>
                  <a:pt x="53086" y="0"/>
                </a:lnTo>
                <a:close/>
              </a:path>
              <a:path w="60325" h="94615">
                <a:moveTo>
                  <a:pt x="26289" y="31369"/>
                </a:moveTo>
                <a:lnTo>
                  <a:pt x="24511" y="31369"/>
                </a:lnTo>
                <a:lnTo>
                  <a:pt x="19050" y="32130"/>
                </a:lnTo>
                <a:lnTo>
                  <a:pt x="17145" y="32638"/>
                </a:lnTo>
                <a:lnTo>
                  <a:pt x="15367" y="33274"/>
                </a:lnTo>
                <a:lnTo>
                  <a:pt x="39091" y="33274"/>
                </a:lnTo>
                <a:lnTo>
                  <a:pt x="33601" y="31912"/>
                </a:lnTo>
                <a:lnTo>
                  <a:pt x="26289" y="31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978617" y="116575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32005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9" y="92837"/>
                </a:lnTo>
                <a:lnTo>
                  <a:pt x="32005" y="95885"/>
                </a:lnTo>
                <a:lnTo>
                  <a:pt x="39270" y="95123"/>
                </a:lnTo>
                <a:lnTo>
                  <a:pt x="45641" y="92837"/>
                </a:lnTo>
                <a:lnTo>
                  <a:pt x="51132" y="89026"/>
                </a:lnTo>
                <a:lnTo>
                  <a:pt x="53663" y="86105"/>
                </a:lnTo>
                <a:lnTo>
                  <a:pt x="25528" y="86105"/>
                </a:lnTo>
                <a:lnTo>
                  <a:pt x="20702" y="82930"/>
                </a:lnTo>
                <a:lnTo>
                  <a:pt x="12574" y="48005"/>
                </a:lnTo>
                <a:lnTo>
                  <a:pt x="12863" y="39076"/>
                </a:lnTo>
                <a:lnTo>
                  <a:pt x="25528" y="9905"/>
                </a:lnTo>
                <a:lnTo>
                  <a:pt x="53671" y="9905"/>
                </a:lnTo>
                <a:lnTo>
                  <a:pt x="51132" y="6965"/>
                </a:lnTo>
                <a:lnTo>
                  <a:pt x="45641" y="3111"/>
                </a:lnTo>
                <a:lnTo>
                  <a:pt x="39270" y="781"/>
                </a:lnTo>
                <a:lnTo>
                  <a:pt x="32005" y="0"/>
                </a:lnTo>
                <a:close/>
              </a:path>
              <a:path w="64135" h="95884">
                <a:moveTo>
                  <a:pt x="53671" y="9905"/>
                </a:moveTo>
                <a:lnTo>
                  <a:pt x="38482" y="9905"/>
                </a:lnTo>
                <a:lnTo>
                  <a:pt x="43308" y="13080"/>
                </a:lnTo>
                <a:lnTo>
                  <a:pt x="46610" y="19430"/>
                </a:lnTo>
                <a:lnTo>
                  <a:pt x="48703" y="24788"/>
                </a:lnTo>
                <a:lnTo>
                  <a:pt x="50213" y="31337"/>
                </a:lnTo>
                <a:lnTo>
                  <a:pt x="51128" y="39076"/>
                </a:lnTo>
                <a:lnTo>
                  <a:pt x="51436" y="48005"/>
                </a:lnTo>
                <a:lnTo>
                  <a:pt x="51128" y="56935"/>
                </a:lnTo>
                <a:lnTo>
                  <a:pt x="38482" y="86105"/>
                </a:lnTo>
                <a:lnTo>
                  <a:pt x="53663" y="86105"/>
                </a:lnTo>
                <a:lnTo>
                  <a:pt x="64009" y="48005"/>
                </a:lnTo>
                <a:lnTo>
                  <a:pt x="63487" y="37054"/>
                </a:lnTo>
                <a:lnTo>
                  <a:pt x="61929" y="27447"/>
                </a:lnTo>
                <a:lnTo>
                  <a:pt x="59347" y="19198"/>
                </a:lnTo>
                <a:lnTo>
                  <a:pt x="55754" y="12318"/>
                </a:lnTo>
                <a:lnTo>
                  <a:pt x="53671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3059415" y="116575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32004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5"/>
                </a:lnTo>
                <a:lnTo>
                  <a:pt x="25526" y="86105"/>
                </a:lnTo>
                <a:lnTo>
                  <a:pt x="20700" y="82930"/>
                </a:lnTo>
                <a:lnTo>
                  <a:pt x="12573" y="48005"/>
                </a:lnTo>
                <a:lnTo>
                  <a:pt x="12862" y="39076"/>
                </a:lnTo>
                <a:lnTo>
                  <a:pt x="25526" y="9905"/>
                </a:lnTo>
                <a:lnTo>
                  <a:pt x="53670" y="9905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4">
                <a:moveTo>
                  <a:pt x="53670" y="9905"/>
                </a:moveTo>
                <a:lnTo>
                  <a:pt x="38481" y="9905"/>
                </a:lnTo>
                <a:lnTo>
                  <a:pt x="43306" y="13080"/>
                </a:lnTo>
                <a:lnTo>
                  <a:pt x="46609" y="19430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5"/>
                </a:lnTo>
                <a:lnTo>
                  <a:pt x="51127" y="56935"/>
                </a:lnTo>
                <a:lnTo>
                  <a:pt x="38481" y="86105"/>
                </a:lnTo>
                <a:lnTo>
                  <a:pt x="53662" y="86105"/>
                </a:lnTo>
                <a:lnTo>
                  <a:pt x="64007" y="48005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3" y="12318"/>
                </a:lnTo>
                <a:lnTo>
                  <a:pt x="53670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3207930" y="1065015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40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3182530" y="106501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3182530" y="106501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6308330" y="106501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6308330" y="106501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2898327" y="100580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41401" y="0"/>
                </a:moveTo>
                <a:lnTo>
                  <a:pt x="38354" y="0"/>
                </a:lnTo>
                <a:lnTo>
                  <a:pt x="30023" y="829"/>
                </a:lnTo>
                <a:lnTo>
                  <a:pt x="2587" y="28305"/>
                </a:lnTo>
                <a:lnTo>
                  <a:pt x="0" y="48005"/>
                </a:lnTo>
                <a:lnTo>
                  <a:pt x="525" y="59029"/>
                </a:lnTo>
                <a:lnTo>
                  <a:pt x="18859" y="92837"/>
                </a:lnTo>
                <a:lnTo>
                  <a:pt x="33019" y="95885"/>
                </a:lnTo>
                <a:lnTo>
                  <a:pt x="42291" y="95885"/>
                </a:lnTo>
                <a:lnTo>
                  <a:pt x="49784" y="93090"/>
                </a:lnTo>
                <a:lnTo>
                  <a:pt x="56613" y="86105"/>
                </a:lnTo>
                <a:lnTo>
                  <a:pt x="27431" y="86105"/>
                </a:lnTo>
                <a:lnTo>
                  <a:pt x="22987" y="84200"/>
                </a:lnTo>
                <a:lnTo>
                  <a:pt x="16382" y="76580"/>
                </a:lnTo>
                <a:lnTo>
                  <a:pt x="14731" y="71247"/>
                </a:lnTo>
                <a:lnTo>
                  <a:pt x="14731" y="57912"/>
                </a:lnTo>
                <a:lnTo>
                  <a:pt x="16382" y="52577"/>
                </a:lnTo>
                <a:lnTo>
                  <a:pt x="22987" y="44957"/>
                </a:lnTo>
                <a:lnTo>
                  <a:pt x="24653" y="44196"/>
                </a:lnTo>
                <a:lnTo>
                  <a:pt x="12445" y="44196"/>
                </a:lnTo>
                <a:lnTo>
                  <a:pt x="30480" y="10540"/>
                </a:lnTo>
                <a:lnTo>
                  <a:pt x="57912" y="10540"/>
                </a:lnTo>
                <a:lnTo>
                  <a:pt x="57912" y="3682"/>
                </a:lnTo>
                <a:lnTo>
                  <a:pt x="54356" y="2412"/>
                </a:lnTo>
                <a:lnTo>
                  <a:pt x="51054" y="1524"/>
                </a:lnTo>
                <a:lnTo>
                  <a:pt x="47879" y="888"/>
                </a:lnTo>
                <a:lnTo>
                  <a:pt x="44576" y="380"/>
                </a:lnTo>
                <a:lnTo>
                  <a:pt x="41401" y="0"/>
                </a:lnTo>
                <a:close/>
              </a:path>
              <a:path w="64135" h="95884">
                <a:moveTo>
                  <a:pt x="57086" y="42925"/>
                </a:moveTo>
                <a:lnTo>
                  <a:pt x="38607" y="42925"/>
                </a:lnTo>
                <a:lnTo>
                  <a:pt x="43053" y="44957"/>
                </a:lnTo>
                <a:lnTo>
                  <a:pt x="49656" y="52577"/>
                </a:lnTo>
                <a:lnTo>
                  <a:pt x="51307" y="57912"/>
                </a:lnTo>
                <a:lnTo>
                  <a:pt x="51307" y="71247"/>
                </a:lnTo>
                <a:lnTo>
                  <a:pt x="49656" y="76580"/>
                </a:lnTo>
                <a:lnTo>
                  <a:pt x="43053" y="84200"/>
                </a:lnTo>
                <a:lnTo>
                  <a:pt x="38607" y="86105"/>
                </a:lnTo>
                <a:lnTo>
                  <a:pt x="56613" y="86105"/>
                </a:lnTo>
                <a:lnTo>
                  <a:pt x="60960" y="81661"/>
                </a:lnTo>
                <a:lnTo>
                  <a:pt x="63881" y="74040"/>
                </a:lnTo>
                <a:lnTo>
                  <a:pt x="63881" y="54863"/>
                </a:lnTo>
                <a:lnTo>
                  <a:pt x="61087" y="47116"/>
                </a:lnTo>
                <a:lnTo>
                  <a:pt x="57086" y="42925"/>
                </a:lnTo>
                <a:close/>
              </a:path>
              <a:path w="64135" h="95884">
                <a:moveTo>
                  <a:pt x="43053" y="33019"/>
                </a:moveTo>
                <a:lnTo>
                  <a:pt x="29337" y="33019"/>
                </a:lnTo>
                <a:lnTo>
                  <a:pt x="25273" y="34036"/>
                </a:lnTo>
                <a:lnTo>
                  <a:pt x="17906" y="37846"/>
                </a:lnTo>
                <a:lnTo>
                  <a:pt x="14859" y="40639"/>
                </a:lnTo>
                <a:lnTo>
                  <a:pt x="12445" y="44196"/>
                </a:lnTo>
                <a:lnTo>
                  <a:pt x="24653" y="44196"/>
                </a:lnTo>
                <a:lnTo>
                  <a:pt x="27431" y="42925"/>
                </a:lnTo>
                <a:lnTo>
                  <a:pt x="57086" y="42925"/>
                </a:lnTo>
                <a:lnTo>
                  <a:pt x="50418" y="35940"/>
                </a:lnTo>
                <a:lnTo>
                  <a:pt x="43053" y="33019"/>
                </a:lnTo>
                <a:close/>
              </a:path>
              <a:path w="64135" h="95884">
                <a:moveTo>
                  <a:pt x="57912" y="10540"/>
                </a:moveTo>
                <a:lnTo>
                  <a:pt x="41910" y="10540"/>
                </a:lnTo>
                <a:lnTo>
                  <a:pt x="45085" y="10922"/>
                </a:lnTo>
                <a:lnTo>
                  <a:pt x="51562" y="12446"/>
                </a:lnTo>
                <a:lnTo>
                  <a:pt x="54737" y="13588"/>
                </a:lnTo>
                <a:lnTo>
                  <a:pt x="57912" y="15112"/>
                </a:lnTo>
                <a:lnTo>
                  <a:pt x="57912" y="10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2978617" y="100580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32005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9" y="92837"/>
                </a:lnTo>
                <a:lnTo>
                  <a:pt x="32005" y="95885"/>
                </a:lnTo>
                <a:lnTo>
                  <a:pt x="39270" y="95123"/>
                </a:lnTo>
                <a:lnTo>
                  <a:pt x="45641" y="92837"/>
                </a:lnTo>
                <a:lnTo>
                  <a:pt x="51132" y="89026"/>
                </a:lnTo>
                <a:lnTo>
                  <a:pt x="53663" y="86105"/>
                </a:lnTo>
                <a:lnTo>
                  <a:pt x="25528" y="86105"/>
                </a:lnTo>
                <a:lnTo>
                  <a:pt x="20702" y="82930"/>
                </a:lnTo>
                <a:lnTo>
                  <a:pt x="12574" y="48005"/>
                </a:lnTo>
                <a:lnTo>
                  <a:pt x="12863" y="39076"/>
                </a:lnTo>
                <a:lnTo>
                  <a:pt x="25528" y="9905"/>
                </a:lnTo>
                <a:lnTo>
                  <a:pt x="53671" y="9905"/>
                </a:lnTo>
                <a:lnTo>
                  <a:pt x="51132" y="6965"/>
                </a:lnTo>
                <a:lnTo>
                  <a:pt x="45641" y="3111"/>
                </a:lnTo>
                <a:lnTo>
                  <a:pt x="39270" y="781"/>
                </a:lnTo>
                <a:lnTo>
                  <a:pt x="32005" y="0"/>
                </a:lnTo>
                <a:close/>
              </a:path>
              <a:path w="64135" h="95884">
                <a:moveTo>
                  <a:pt x="53671" y="9905"/>
                </a:moveTo>
                <a:lnTo>
                  <a:pt x="38482" y="9905"/>
                </a:lnTo>
                <a:lnTo>
                  <a:pt x="43308" y="13080"/>
                </a:lnTo>
                <a:lnTo>
                  <a:pt x="46610" y="19430"/>
                </a:lnTo>
                <a:lnTo>
                  <a:pt x="48703" y="24788"/>
                </a:lnTo>
                <a:lnTo>
                  <a:pt x="50213" y="31337"/>
                </a:lnTo>
                <a:lnTo>
                  <a:pt x="51128" y="39076"/>
                </a:lnTo>
                <a:lnTo>
                  <a:pt x="51436" y="48005"/>
                </a:lnTo>
                <a:lnTo>
                  <a:pt x="51128" y="56935"/>
                </a:lnTo>
                <a:lnTo>
                  <a:pt x="38482" y="86105"/>
                </a:lnTo>
                <a:lnTo>
                  <a:pt x="53663" y="86105"/>
                </a:lnTo>
                <a:lnTo>
                  <a:pt x="64009" y="48005"/>
                </a:lnTo>
                <a:lnTo>
                  <a:pt x="63487" y="37054"/>
                </a:lnTo>
                <a:lnTo>
                  <a:pt x="61929" y="27447"/>
                </a:lnTo>
                <a:lnTo>
                  <a:pt x="59347" y="19198"/>
                </a:lnTo>
                <a:lnTo>
                  <a:pt x="55754" y="12318"/>
                </a:lnTo>
                <a:lnTo>
                  <a:pt x="53671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3059415" y="100580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32004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5"/>
                </a:lnTo>
                <a:lnTo>
                  <a:pt x="25526" y="86105"/>
                </a:lnTo>
                <a:lnTo>
                  <a:pt x="20700" y="82930"/>
                </a:lnTo>
                <a:lnTo>
                  <a:pt x="12573" y="48005"/>
                </a:lnTo>
                <a:lnTo>
                  <a:pt x="12862" y="39076"/>
                </a:lnTo>
                <a:lnTo>
                  <a:pt x="25526" y="9905"/>
                </a:lnTo>
                <a:lnTo>
                  <a:pt x="53670" y="9905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4">
                <a:moveTo>
                  <a:pt x="53670" y="9905"/>
                </a:moveTo>
                <a:lnTo>
                  <a:pt x="38481" y="9905"/>
                </a:lnTo>
                <a:lnTo>
                  <a:pt x="43306" y="13080"/>
                </a:lnTo>
                <a:lnTo>
                  <a:pt x="46609" y="19430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5"/>
                </a:lnTo>
                <a:lnTo>
                  <a:pt x="51127" y="56935"/>
                </a:lnTo>
                <a:lnTo>
                  <a:pt x="38481" y="86105"/>
                </a:lnTo>
                <a:lnTo>
                  <a:pt x="53662" y="86105"/>
                </a:lnTo>
                <a:lnTo>
                  <a:pt x="64007" y="48005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3" y="12318"/>
                </a:lnTo>
                <a:lnTo>
                  <a:pt x="53670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3207930" y="905059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40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3182530" y="90505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3182530" y="90505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6308330" y="90505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6308330" y="90505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2899851" y="847500"/>
            <a:ext cx="59690" cy="92710"/>
          </a:xfrm>
          <a:custGeom>
            <a:avLst/>
            <a:gdLst/>
            <a:ahLst/>
            <a:cxnLst/>
            <a:rect l="l" t="t" r="r" b="b"/>
            <a:pathLst>
              <a:path w="59689" h="92709">
                <a:moveTo>
                  <a:pt x="59562" y="0"/>
                </a:moveTo>
                <a:lnTo>
                  <a:pt x="0" y="0"/>
                </a:lnTo>
                <a:lnTo>
                  <a:pt x="0" y="10540"/>
                </a:lnTo>
                <a:lnTo>
                  <a:pt x="44450" y="10540"/>
                </a:lnTo>
                <a:lnTo>
                  <a:pt x="12826" y="92582"/>
                </a:lnTo>
                <a:lnTo>
                  <a:pt x="25907" y="92582"/>
                </a:lnTo>
                <a:lnTo>
                  <a:pt x="59562" y="5334"/>
                </a:lnTo>
                <a:lnTo>
                  <a:pt x="595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2978617" y="84584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32005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9" y="92837"/>
                </a:lnTo>
                <a:lnTo>
                  <a:pt x="32005" y="95885"/>
                </a:lnTo>
                <a:lnTo>
                  <a:pt x="39270" y="95123"/>
                </a:lnTo>
                <a:lnTo>
                  <a:pt x="45641" y="92837"/>
                </a:lnTo>
                <a:lnTo>
                  <a:pt x="51132" y="89026"/>
                </a:lnTo>
                <a:lnTo>
                  <a:pt x="53663" y="86105"/>
                </a:lnTo>
                <a:lnTo>
                  <a:pt x="25528" y="86105"/>
                </a:lnTo>
                <a:lnTo>
                  <a:pt x="20702" y="82930"/>
                </a:lnTo>
                <a:lnTo>
                  <a:pt x="12574" y="48005"/>
                </a:lnTo>
                <a:lnTo>
                  <a:pt x="12863" y="39076"/>
                </a:lnTo>
                <a:lnTo>
                  <a:pt x="25528" y="9905"/>
                </a:lnTo>
                <a:lnTo>
                  <a:pt x="53671" y="9905"/>
                </a:lnTo>
                <a:lnTo>
                  <a:pt x="51132" y="6965"/>
                </a:lnTo>
                <a:lnTo>
                  <a:pt x="45641" y="3111"/>
                </a:lnTo>
                <a:lnTo>
                  <a:pt x="39270" y="781"/>
                </a:lnTo>
                <a:lnTo>
                  <a:pt x="32005" y="0"/>
                </a:lnTo>
                <a:close/>
              </a:path>
              <a:path w="64135" h="95884">
                <a:moveTo>
                  <a:pt x="53671" y="9905"/>
                </a:moveTo>
                <a:lnTo>
                  <a:pt x="38482" y="9905"/>
                </a:lnTo>
                <a:lnTo>
                  <a:pt x="43308" y="13080"/>
                </a:lnTo>
                <a:lnTo>
                  <a:pt x="46610" y="19430"/>
                </a:lnTo>
                <a:lnTo>
                  <a:pt x="48703" y="24788"/>
                </a:lnTo>
                <a:lnTo>
                  <a:pt x="50213" y="31337"/>
                </a:lnTo>
                <a:lnTo>
                  <a:pt x="51128" y="39076"/>
                </a:lnTo>
                <a:lnTo>
                  <a:pt x="51436" y="48005"/>
                </a:lnTo>
                <a:lnTo>
                  <a:pt x="51128" y="56935"/>
                </a:lnTo>
                <a:lnTo>
                  <a:pt x="38482" y="86105"/>
                </a:lnTo>
                <a:lnTo>
                  <a:pt x="53663" y="86105"/>
                </a:lnTo>
                <a:lnTo>
                  <a:pt x="64009" y="48005"/>
                </a:lnTo>
                <a:lnTo>
                  <a:pt x="63487" y="37054"/>
                </a:lnTo>
                <a:lnTo>
                  <a:pt x="61929" y="27447"/>
                </a:lnTo>
                <a:lnTo>
                  <a:pt x="59347" y="19198"/>
                </a:lnTo>
                <a:lnTo>
                  <a:pt x="55754" y="12318"/>
                </a:lnTo>
                <a:lnTo>
                  <a:pt x="53671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3059415" y="84584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32004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5"/>
                </a:lnTo>
                <a:lnTo>
                  <a:pt x="25526" y="86105"/>
                </a:lnTo>
                <a:lnTo>
                  <a:pt x="20700" y="82930"/>
                </a:lnTo>
                <a:lnTo>
                  <a:pt x="12573" y="48005"/>
                </a:lnTo>
                <a:lnTo>
                  <a:pt x="12862" y="39076"/>
                </a:lnTo>
                <a:lnTo>
                  <a:pt x="25526" y="9905"/>
                </a:lnTo>
                <a:lnTo>
                  <a:pt x="53670" y="9905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4">
                <a:moveTo>
                  <a:pt x="53670" y="9905"/>
                </a:moveTo>
                <a:lnTo>
                  <a:pt x="38481" y="9905"/>
                </a:lnTo>
                <a:lnTo>
                  <a:pt x="43306" y="13080"/>
                </a:lnTo>
                <a:lnTo>
                  <a:pt x="46609" y="19430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5"/>
                </a:lnTo>
                <a:lnTo>
                  <a:pt x="51127" y="56935"/>
                </a:lnTo>
                <a:lnTo>
                  <a:pt x="38481" y="86105"/>
                </a:lnTo>
                <a:lnTo>
                  <a:pt x="53662" y="86105"/>
                </a:lnTo>
                <a:lnTo>
                  <a:pt x="64007" y="48005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3" y="12318"/>
                </a:lnTo>
                <a:lnTo>
                  <a:pt x="53670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2706123" y="2062791"/>
            <a:ext cx="3735070" cy="1224915"/>
          </a:xfrm>
          <a:custGeom>
            <a:avLst/>
            <a:gdLst/>
            <a:ahLst/>
            <a:cxnLst/>
            <a:rect l="l" t="t" r="r" b="b"/>
            <a:pathLst>
              <a:path w="3735070" h="1224914">
                <a:moveTo>
                  <a:pt x="0" y="1224351"/>
                </a:moveTo>
                <a:lnTo>
                  <a:pt x="3734763" y="1224351"/>
                </a:lnTo>
                <a:lnTo>
                  <a:pt x="3734763" y="0"/>
                </a:lnTo>
                <a:lnTo>
                  <a:pt x="0" y="0"/>
                </a:lnTo>
                <a:lnTo>
                  <a:pt x="0" y="12243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3206186" y="2125568"/>
            <a:ext cx="3100705" cy="1120140"/>
          </a:xfrm>
          <a:custGeom>
            <a:avLst/>
            <a:gdLst/>
            <a:ahLst/>
            <a:cxnLst/>
            <a:rect l="l" t="t" r="r" b="b"/>
            <a:pathLst>
              <a:path w="3100704" h="1120139">
                <a:moveTo>
                  <a:pt x="0" y="0"/>
                </a:moveTo>
                <a:lnTo>
                  <a:pt x="3100395" y="0"/>
                </a:lnTo>
                <a:lnTo>
                  <a:pt x="3100395" y="1119691"/>
                </a:lnTo>
                <a:lnTo>
                  <a:pt x="0" y="111969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3206897" y="2125620"/>
            <a:ext cx="1270" cy="608330"/>
          </a:xfrm>
          <a:custGeom>
            <a:avLst/>
            <a:gdLst/>
            <a:ahLst/>
            <a:cxnLst/>
            <a:rect l="l" t="t" r="r" b="b"/>
            <a:pathLst>
              <a:path w="1269" h="608330">
                <a:moveTo>
                  <a:pt x="548" y="0"/>
                </a:moveTo>
                <a:lnTo>
                  <a:pt x="548" y="607940"/>
                </a:lnTo>
              </a:path>
            </a:pathLst>
          </a:custGeom>
          <a:ln w="3175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3209474" y="2125620"/>
            <a:ext cx="1905" cy="1120140"/>
          </a:xfrm>
          <a:custGeom>
            <a:avLst/>
            <a:gdLst/>
            <a:ahLst/>
            <a:cxnLst/>
            <a:rect l="l" t="t" r="r" b="b"/>
            <a:pathLst>
              <a:path w="1905" h="1120139">
                <a:moveTo>
                  <a:pt x="0" y="1119640"/>
                </a:moveTo>
                <a:lnTo>
                  <a:pt x="1746" y="1119640"/>
                </a:lnTo>
                <a:lnTo>
                  <a:pt x="1746" y="0"/>
                </a:lnTo>
                <a:lnTo>
                  <a:pt x="0" y="0"/>
                </a:lnTo>
                <a:lnTo>
                  <a:pt x="0" y="1119640"/>
                </a:lnTo>
                <a:close/>
              </a:path>
            </a:pathLst>
          </a:custGeom>
          <a:solidFill>
            <a:srgbClr val="4878C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3211739" y="2125620"/>
            <a:ext cx="1270" cy="1120140"/>
          </a:xfrm>
          <a:custGeom>
            <a:avLst/>
            <a:gdLst/>
            <a:ahLst/>
            <a:cxnLst/>
            <a:rect l="l" t="t" r="r" b="b"/>
            <a:pathLst>
              <a:path w="1269" h="1120139">
                <a:moveTo>
                  <a:pt x="0" y="1119640"/>
                </a:moveTo>
                <a:lnTo>
                  <a:pt x="822" y="0"/>
                </a:lnTo>
              </a:path>
            </a:pathLst>
          </a:custGeom>
          <a:ln w="25400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3212886" y="2125620"/>
            <a:ext cx="3175" cy="1101725"/>
          </a:xfrm>
          <a:custGeom>
            <a:avLst/>
            <a:gdLst/>
            <a:ahLst/>
            <a:cxnLst/>
            <a:rect l="l" t="t" r="r" b="b"/>
            <a:pathLst>
              <a:path w="3175" h="1101725">
                <a:moveTo>
                  <a:pt x="1359" y="0"/>
                </a:moveTo>
                <a:lnTo>
                  <a:pt x="1359" y="1101415"/>
                </a:lnTo>
              </a:path>
            </a:pathLst>
          </a:custGeom>
          <a:ln w="3175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3216048" y="2125620"/>
            <a:ext cx="1270" cy="586105"/>
          </a:xfrm>
          <a:custGeom>
            <a:avLst/>
            <a:gdLst/>
            <a:ahLst/>
            <a:cxnLst/>
            <a:rect l="l" t="t" r="r" b="b"/>
            <a:pathLst>
              <a:path w="1269" h="586105">
                <a:moveTo>
                  <a:pt x="390" y="0"/>
                </a:moveTo>
                <a:lnTo>
                  <a:pt x="390" y="585728"/>
                </a:lnTo>
              </a:path>
            </a:pathLst>
          </a:custGeom>
          <a:ln w="3175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3217212" y="2125620"/>
            <a:ext cx="635" cy="1120140"/>
          </a:xfrm>
          <a:custGeom>
            <a:avLst/>
            <a:gdLst/>
            <a:ahLst/>
            <a:cxnLst/>
            <a:rect l="l" t="t" r="r" b="b"/>
            <a:pathLst>
              <a:path w="635" h="1120139">
                <a:moveTo>
                  <a:pt x="0" y="0"/>
                </a:moveTo>
                <a:lnTo>
                  <a:pt x="465" y="1119640"/>
                </a:lnTo>
              </a:path>
            </a:pathLst>
          </a:custGeom>
          <a:ln w="25400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3217695" y="2125620"/>
            <a:ext cx="2466975" cy="1120140"/>
          </a:xfrm>
          <a:custGeom>
            <a:avLst/>
            <a:gdLst/>
            <a:ahLst/>
            <a:cxnLst/>
            <a:rect l="l" t="t" r="r" b="b"/>
            <a:pathLst>
              <a:path w="2466975" h="1120139">
                <a:moveTo>
                  <a:pt x="0" y="1119640"/>
                </a:moveTo>
                <a:lnTo>
                  <a:pt x="1852" y="462728"/>
                </a:lnTo>
                <a:lnTo>
                  <a:pt x="3084" y="387492"/>
                </a:lnTo>
                <a:lnTo>
                  <a:pt x="3706" y="771048"/>
                </a:lnTo>
                <a:lnTo>
                  <a:pt x="5573" y="170003"/>
                </a:lnTo>
                <a:lnTo>
                  <a:pt x="6182" y="576101"/>
                </a:lnTo>
                <a:lnTo>
                  <a:pt x="6805" y="575377"/>
                </a:lnTo>
                <a:lnTo>
                  <a:pt x="7427" y="361698"/>
                </a:lnTo>
                <a:lnTo>
                  <a:pt x="8049" y="421605"/>
                </a:lnTo>
                <a:lnTo>
                  <a:pt x="9294" y="578235"/>
                </a:lnTo>
                <a:lnTo>
                  <a:pt x="9903" y="329834"/>
                </a:lnTo>
                <a:lnTo>
                  <a:pt x="10526" y="363679"/>
                </a:lnTo>
                <a:lnTo>
                  <a:pt x="11148" y="827030"/>
                </a:lnTo>
                <a:lnTo>
                  <a:pt x="11770" y="219737"/>
                </a:lnTo>
                <a:lnTo>
                  <a:pt x="12393" y="416664"/>
                </a:lnTo>
                <a:lnTo>
                  <a:pt x="13015" y="583797"/>
                </a:lnTo>
                <a:lnTo>
                  <a:pt x="13625" y="31331"/>
                </a:lnTo>
                <a:lnTo>
                  <a:pt x="14247" y="252846"/>
                </a:lnTo>
                <a:lnTo>
                  <a:pt x="14869" y="393144"/>
                </a:lnTo>
                <a:lnTo>
                  <a:pt x="15491" y="207138"/>
                </a:lnTo>
                <a:lnTo>
                  <a:pt x="16114" y="576228"/>
                </a:lnTo>
                <a:lnTo>
                  <a:pt x="16723" y="572202"/>
                </a:lnTo>
                <a:lnTo>
                  <a:pt x="17346" y="442687"/>
                </a:lnTo>
                <a:lnTo>
                  <a:pt x="17968" y="578374"/>
                </a:lnTo>
                <a:lnTo>
                  <a:pt x="18590" y="278373"/>
                </a:lnTo>
                <a:lnTo>
                  <a:pt x="19213" y="575225"/>
                </a:lnTo>
                <a:lnTo>
                  <a:pt x="19835" y="709338"/>
                </a:lnTo>
                <a:lnTo>
                  <a:pt x="20444" y="393258"/>
                </a:lnTo>
                <a:lnTo>
                  <a:pt x="21067" y="418684"/>
                </a:lnTo>
                <a:lnTo>
                  <a:pt x="21689" y="700918"/>
                </a:lnTo>
                <a:lnTo>
                  <a:pt x="22934" y="674463"/>
                </a:lnTo>
                <a:lnTo>
                  <a:pt x="23556" y="241530"/>
                </a:lnTo>
                <a:lnTo>
                  <a:pt x="24166" y="486616"/>
                </a:lnTo>
                <a:lnTo>
                  <a:pt x="26655" y="634864"/>
                </a:lnTo>
                <a:lnTo>
                  <a:pt x="28509" y="242076"/>
                </a:lnTo>
                <a:lnTo>
                  <a:pt x="29131" y="280532"/>
                </a:lnTo>
                <a:lnTo>
                  <a:pt x="29754" y="570627"/>
                </a:lnTo>
                <a:lnTo>
                  <a:pt x="30376" y="458956"/>
                </a:lnTo>
                <a:lnTo>
                  <a:pt x="30985" y="415813"/>
                </a:lnTo>
                <a:lnTo>
                  <a:pt x="31608" y="457063"/>
                </a:lnTo>
                <a:lnTo>
                  <a:pt x="32230" y="478958"/>
                </a:lnTo>
                <a:lnTo>
                  <a:pt x="32852" y="387835"/>
                </a:lnTo>
                <a:lnTo>
                  <a:pt x="33475" y="522177"/>
                </a:lnTo>
                <a:lnTo>
                  <a:pt x="34707" y="508765"/>
                </a:lnTo>
                <a:lnTo>
                  <a:pt x="35329" y="369483"/>
                </a:lnTo>
                <a:lnTo>
                  <a:pt x="35951" y="393372"/>
                </a:lnTo>
                <a:lnTo>
                  <a:pt x="37818" y="493792"/>
                </a:lnTo>
                <a:lnTo>
                  <a:pt x="38428" y="473853"/>
                </a:lnTo>
                <a:lnTo>
                  <a:pt x="39672" y="566309"/>
                </a:lnTo>
                <a:lnTo>
                  <a:pt x="40917" y="463096"/>
                </a:lnTo>
                <a:lnTo>
                  <a:pt x="41526" y="475440"/>
                </a:lnTo>
                <a:lnTo>
                  <a:pt x="42149" y="449202"/>
                </a:lnTo>
                <a:lnTo>
                  <a:pt x="42771" y="569472"/>
                </a:lnTo>
                <a:lnTo>
                  <a:pt x="43393" y="521783"/>
                </a:lnTo>
                <a:lnTo>
                  <a:pt x="44016" y="512106"/>
                </a:lnTo>
                <a:lnTo>
                  <a:pt x="44638" y="350814"/>
                </a:lnTo>
                <a:lnTo>
                  <a:pt x="45248" y="480698"/>
                </a:lnTo>
                <a:lnTo>
                  <a:pt x="47115" y="535423"/>
                </a:lnTo>
                <a:lnTo>
                  <a:pt x="47737" y="520526"/>
                </a:lnTo>
                <a:lnTo>
                  <a:pt x="48969" y="407673"/>
                </a:lnTo>
                <a:lnTo>
                  <a:pt x="50836" y="537264"/>
                </a:lnTo>
                <a:lnTo>
                  <a:pt x="52080" y="514417"/>
                </a:lnTo>
                <a:lnTo>
                  <a:pt x="52690" y="521389"/>
                </a:lnTo>
                <a:lnTo>
                  <a:pt x="53934" y="441569"/>
                </a:lnTo>
                <a:lnTo>
                  <a:pt x="54557" y="561725"/>
                </a:lnTo>
                <a:lnTo>
                  <a:pt x="55789" y="534991"/>
                </a:lnTo>
                <a:lnTo>
                  <a:pt x="56411" y="540376"/>
                </a:lnTo>
                <a:lnTo>
                  <a:pt x="57033" y="564201"/>
                </a:lnTo>
                <a:lnTo>
                  <a:pt x="57655" y="432844"/>
                </a:lnTo>
                <a:lnTo>
                  <a:pt x="58278" y="534928"/>
                </a:lnTo>
                <a:lnTo>
                  <a:pt x="58900" y="542700"/>
                </a:lnTo>
                <a:lnTo>
                  <a:pt x="59510" y="479352"/>
                </a:lnTo>
                <a:lnTo>
                  <a:pt x="60754" y="491100"/>
                </a:lnTo>
                <a:lnTo>
                  <a:pt x="61377" y="478958"/>
                </a:lnTo>
                <a:lnTo>
                  <a:pt x="61999" y="361190"/>
                </a:lnTo>
                <a:lnTo>
                  <a:pt x="62621" y="522164"/>
                </a:lnTo>
                <a:lnTo>
                  <a:pt x="63853" y="496764"/>
                </a:lnTo>
                <a:lnTo>
                  <a:pt x="65098" y="466995"/>
                </a:lnTo>
                <a:lnTo>
                  <a:pt x="66330" y="575644"/>
                </a:lnTo>
                <a:lnTo>
                  <a:pt x="66952" y="514658"/>
                </a:lnTo>
                <a:lnTo>
                  <a:pt x="67574" y="519637"/>
                </a:lnTo>
                <a:lnTo>
                  <a:pt x="68197" y="492027"/>
                </a:lnTo>
                <a:lnTo>
                  <a:pt x="69441" y="540401"/>
                </a:lnTo>
                <a:lnTo>
                  <a:pt x="70051" y="446370"/>
                </a:lnTo>
                <a:lnTo>
                  <a:pt x="71295" y="469674"/>
                </a:lnTo>
                <a:lnTo>
                  <a:pt x="71918" y="446243"/>
                </a:lnTo>
                <a:lnTo>
                  <a:pt x="72540" y="614227"/>
                </a:lnTo>
                <a:lnTo>
                  <a:pt x="73162" y="455349"/>
                </a:lnTo>
                <a:lnTo>
                  <a:pt x="75639" y="551603"/>
                </a:lnTo>
                <a:lnTo>
                  <a:pt x="76883" y="455717"/>
                </a:lnTo>
                <a:lnTo>
                  <a:pt x="78115" y="588306"/>
                </a:lnTo>
                <a:lnTo>
                  <a:pt x="79360" y="474488"/>
                </a:lnTo>
                <a:lnTo>
                  <a:pt x="79982" y="497627"/>
                </a:lnTo>
                <a:lnTo>
                  <a:pt x="80592" y="500663"/>
                </a:lnTo>
                <a:lnTo>
                  <a:pt x="83081" y="430888"/>
                </a:lnTo>
                <a:lnTo>
                  <a:pt x="83703" y="522913"/>
                </a:lnTo>
                <a:lnTo>
                  <a:pt x="84313" y="507800"/>
                </a:lnTo>
                <a:lnTo>
                  <a:pt x="85557" y="419890"/>
                </a:lnTo>
                <a:lnTo>
                  <a:pt x="86802" y="656963"/>
                </a:lnTo>
                <a:lnTo>
                  <a:pt x="87424" y="560759"/>
                </a:lnTo>
                <a:lnTo>
                  <a:pt x="88034" y="498834"/>
                </a:lnTo>
                <a:lnTo>
                  <a:pt x="88656" y="526088"/>
                </a:lnTo>
                <a:lnTo>
                  <a:pt x="91133" y="567465"/>
                </a:lnTo>
                <a:lnTo>
                  <a:pt x="91755" y="720577"/>
                </a:lnTo>
                <a:lnTo>
                  <a:pt x="92377" y="611839"/>
                </a:lnTo>
                <a:lnTo>
                  <a:pt x="95476" y="554066"/>
                </a:lnTo>
                <a:lnTo>
                  <a:pt x="96098" y="891533"/>
                </a:lnTo>
                <a:lnTo>
                  <a:pt x="96721" y="581893"/>
                </a:lnTo>
                <a:lnTo>
                  <a:pt x="97343" y="556657"/>
                </a:lnTo>
                <a:lnTo>
                  <a:pt x="98575" y="560404"/>
                </a:lnTo>
                <a:lnTo>
                  <a:pt x="99197" y="561382"/>
                </a:lnTo>
                <a:lnTo>
                  <a:pt x="100442" y="700397"/>
                </a:lnTo>
                <a:lnTo>
                  <a:pt x="101064" y="566767"/>
                </a:lnTo>
                <a:lnTo>
                  <a:pt x="102296" y="570627"/>
                </a:lnTo>
                <a:lnTo>
                  <a:pt x="102918" y="565001"/>
                </a:lnTo>
                <a:lnTo>
                  <a:pt x="104163" y="762386"/>
                </a:lnTo>
                <a:lnTo>
                  <a:pt x="106017" y="563833"/>
                </a:lnTo>
                <a:lnTo>
                  <a:pt x="107262" y="537785"/>
                </a:lnTo>
                <a:lnTo>
                  <a:pt x="109116" y="587392"/>
                </a:lnTo>
                <a:lnTo>
                  <a:pt x="111605" y="530940"/>
                </a:lnTo>
                <a:lnTo>
                  <a:pt x="113459" y="640148"/>
                </a:lnTo>
                <a:lnTo>
                  <a:pt x="115326" y="624273"/>
                </a:lnTo>
                <a:lnTo>
                  <a:pt x="115936" y="586223"/>
                </a:lnTo>
                <a:lnTo>
                  <a:pt x="116558" y="611026"/>
                </a:lnTo>
                <a:lnTo>
                  <a:pt x="117180" y="614113"/>
                </a:lnTo>
                <a:lnTo>
                  <a:pt x="117803" y="589754"/>
                </a:lnTo>
                <a:lnTo>
                  <a:pt x="118425" y="591672"/>
                </a:lnTo>
                <a:lnTo>
                  <a:pt x="119657" y="743806"/>
                </a:lnTo>
                <a:lnTo>
                  <a:pt x="120901" y="560048"/>
                </a:lnTo>
                <a:lnTo>
                  <a:pt x="121524" y="577600"/>
                </a:lnTo>
                <a:lnTo>
                  <a:pt x="122146" y="565039"/>
                </a:lnTo>
                <a:lnTo>
                  <a:pt x="122768" y="645901"/>
                </a:lnTo>
                <a:lnTo>
                  <a:pt x="123378" y="920769"/>
                </a:lnTo>
                <a:lnTo>
                  <a:pt x="124000" y="554181"/>
                </a:lnTo>
                <a:lnTo>
                  <a:pt x="125245" y="560226"/>
                </a:lnTo>
                <a:lnTo>
                  <a:pt x="125867" y="557813"/>
                </a:lnTo>
                <a:lnTo>
                  <a:pt x="126490" y="573345"/>
                </a:lnTo>
                <a:lnTo>
                  <a:pt x="128344" y="547818"/>
                </a:lnTo>
                <a:lnTo>
                  <a:pt x="128966" y="598987"/>
                </a:lnTo>
                <a:lnTo>
                  <a:pt x="129589" y="589792"/>
                </a:lnTo>
                <a:lnTo>
                  <a:pt x="130198" y="528006"/>
                </a:lnTo>
                <a:lnTo>
                  <a:pt x="131443" y="536020"/>
                </a:lnTo>
                <a:lnTo>
                  <a:pt x="132065" y="505527"/>
                </a:lnTo>
                <a:lnTo>
                  <a:pt x="132687" y="677232"/>
                </a:lnTo>
                <a:lnTo>
                  <a:pt x="133310" y="660049"/>
                </a:lnTo>
                <a:lnTo>
                  <a:pt x="135164" y="538725"/>
                </a:lnTo>
                <a:lnTo>
                  <a:pt x="135786" y="528197"/>
                </a:lnTo>
                <a:lnTo>
                  <a:pt x="136408" y="567516"/>
                </a:lnTo>
                <a:lnTo>
                  <a:pt x="137640" y="566284"/>
                </a:lnTo>
                <a:lnTo>
                  <a:pt x="138262" y="581029"/>
                </a:lnTo>
                <a:lnTo>
                  <a:pt x="139507" y="578527"/>
                </a:lnTo>
                <a:lnTo>
                  <a:pt x="140129" y="583899"/>
                </a:lnTo>
                <a:lnTo>
                  <a:pt x="141983" y="635944"/>
                </a:lnTo>
                <a:lnTo>
                  <a:pt x="143850" y="572405"/>
                </a:lnTo>
                <a:lnTo>
                  <a:pt x="144460" y="560798"/>
                </a:lnTo>
                <a:lnTo>
                  <a:pt x="145705" y="646676"/>
                </a:lnTo>
                <a:lnTo>
                  <a:pt x="146327" y="765561"/>
                </a:lnTo>
                <a:lnTo>
                  <a:pt x="148181" y="553279"/>
                </a:lnTo>
                <a:lnTo>
                  <a:pt x="149426" y="582413"/>
                </a:lnTo>
                <a:lnTo>
                  <a:pt x="150048" y="603266"/>
                </a:lnTo>
                <a:lnTo>
                  <a:pt x="151293" y="556416"/>
                </a:lnTo>
                <a:lnTo>
                  <a:pt x="151902" y="563668"/>
                </a:lnTo>
                <a:lnTo>
                  <a:pt x="152525" y="565039"/>
                </a:lnTo>
                <a:lnTo>
                  <a:pt x="153147" y="551196"/>
                </a:lnTo>
                <a:lnTo>
                  <a:pt x="154392" y="619790"/>
                </a:lnTo>
                <a:lnTo>
                  <a:pt x="155001" y="568138"/>
                </a:lnTo>
                <a:lnTo>
                  <a:pt x="156868" y="462867"/>
                </a:lnTo>
                <a:lnTo>
                  <a:pt x="157490" y="515090"/>
                </a:lnTo>
                <a:lnTo>
                  <a:pt x="159967" y="546497"/>
                </a:lnTo>
                <a:lnTo>
                  <a:pt x="160589" y="521973"/>
                </a:lnTo>
                <a:lnTo>
                  <a:pt x="161211" y="546624"/>
                </a:lnTo>
                <a:lnTo>
                  <a:pt x="161834" y="490045"/>
                </a:lnTo>
                <a:lnTo>
                  <a:pt x="162443" y="540058"/>
                </a:lnTo>
                <a:lnTo>
                  <a:pt x="163688" y="553330"/>
                </a:lnTo>
                <a:lnTo>
                  <a:pt x="164310" y="547983"/>
                </a:lnTo>
                <a:lnTo>
                  <a:pt x="164933" y="550790"/>
                </a:lnTo>
                <a:lnTo>
                  <a:pt x="165542" y="553635"/>
                </a:lnTo>
                <a:lnTo>
                  <a:pt x="166165" y="563553"/>
                </a:lnTo>
                <a:lnTo>
                  <a:pt x="166787" y="562322"/>
                </a:lnTo>
                <a:lnTo>
                  <a:pt x="167409" y="555260"/>
                </a:lnTo>
                <a:lnTo>
                  <a:pt x="168032" y="559655"/>
                </a:lnTo>
                <a:lnTo>
                  <a:pt x="168654" y="564582"/>
                </a:lnTo>
                <a:lnTo>
                  <a:pt x="169263" y="561331"/>
                </a:lnTo>
                <a:lnTo>
                  <a:pt x="169886" y="586998"/>
                </a:lnTo>
                <a:lnTo>
                  <a:pt x="171130" y="584178"/>
                </a:lnTo>
                <a:lnTo>
                  <a:pt x="171753" y="562182"/>
                </a:lnTo>
                <a:lnTo>
                  <a:pt x="172984" y="567579"/>
                </a:lnTo>
                <a:lnTo>
                  <a:pt x="174229" y="599253"/>
                </a:lnTo>
                <a:lnTo>
                  <a:pt x="174851" y="570513"/>
                </a:lnTo>
                <a:lnTo>
                  <a:pt x="175474" y="588573"/>
                </a:lnTo>
                <a:lnTo>
                  <a:pt x="176096" y="764037"/>
                </a:lnTo>
                <a:lnTo>
                  <a:pt x="177328" y="553241"/>
                </a:lnTo>
                <a:lnTo>
                  <a:pt x="177950" y="558918"/>
                </a:lnTo>
                <a:lnTo>
                  <a:pt x="179804" y="527130"/>
                </a:lnTo>
                <a:lnTo>
                  <a:pt x="180427" y="537175"/>
                </a:lnTo>
                <a:lnTo>
                  <a:pt x="181049" y="563007"/>
                </a:lnTo>
                <a:lnTo>
                  <a:pt x="181671" y="547399"/>
                </a:lnTo>
                <a:lnTo>
                  <a:pt x="182293" y="517681"/>
                </a:lnTo>
                <a:lnTo>
                  <a:pt x="182916" y="546383"/>
                </a:lnTo>
                <a:lnTo>
                  <a:pt x="183525" y="550726"/>
                </a:lnTo>
                <a:lnTo>
                  <a:pt x="184148" y="527638"/>
                </a:lnTo>
                <a:lnTo>
                  <a:pt x="184770" y="551006"/>
                </a:lnTo>
                <a:lnTo>
                  <a:pt x="186015" y="549037"/>
                </a:lnTo>
                <a:lnTo>
                  <a:pt x="187247" y="567846"/>
                </a:lnTo>
                <a:lnTo>
                  <a:pt x="187869" y="700460"/>
                </a:lnTo>
                <a:lnTo>
                  <a:pt x="188491" y="668837"/>
                </a:lnTo>
                <a:lnTo>
                  <a:pt x="189114" y="506962"/>
                </a:lnTo>
                <a:lnTo>
                  <a:pt x="189736" y="554778"/>
                </a:lnTo>
                <a:lnTo>
                  <a:pt x="190968" y="564252"/>
                </a:lnTo>
                <a:lnTo>
                  <a:pt x="192835" y="536934"/>
                </a:lnTo>
                <a:lnTo>
                  <a:pt x="193457" y="563109"/>
                </a:lnTo>
                <a:lnTo>
                  <a:pt x="194066" y="536337"/>
                </a:lnTo>
                <a:lnTo>
                  <a:pt x="194689" y="550269"/>
                </a:lnTo>
                <a:lnTo>
                  <a:pt x="195311" y="561902"/>
                </a:lnTo>
                <a:lnTo>
                  <a:pt x="195933" y="545875"/>
                </a:lnTo>
                <a:lnTo>
                  <a:pt x="196556" y="557750"/>
                </a:lnTo>
                <a:lnTo>
                  <a:pt x="197178" y="559058"/>
                </a:lnTo>
                <a:lnTo>
                  <a:pt x="197787" y="565954"/>
                </a:lnTo>
                <a:lnTo>
                  <a:pt x="199654" y="549444"/>
                </a:lnTo>
                <a:lnTo>
                  <a:pt x="200277" y="550891"/>
                </a:lnTo>
                <a:lnTo>
                  <a:pt x="202131" y="542205"/>
                </a:lnTo>
                <a:lnTo>
                  <a:pt x="202753" y="557521"/>
                </a:lnTo>
                <a:lnTo>
                  <a:pt x="203375" y="546942"/>
                </a:lnTo>
                <a:lnTo>
                  <a:pt x="205230" y="563363"/>
                </a:lnTo>
                <a:lnTo>
                  <a:pt x="205852" y="553901"/>
                </a:lnTo>
                <a:lnTo>
                  <a:pt x="206475" y="575631"/>
                </a:lnTo>
                <a:lnTo>
                  <a:pt x="207097" y="571402"/>
                </a:lnTo>
                <a:lnTo>
                  <a:pt x="207719" y="564608"/>
                </a:lnTo>
                <a:lnTo>
                  <a:pt x="208329" y="564989"/>
                </a:lnTo>
                <a:lnTo>
                  <a:pt x="210196" y="574704"/>
                </a:lnTo>
                <a:lnTo>
                  <a:pt x="210818" y="591163"/>
                </a:lnTo>
                <a:lnTo>
                  <a:pt x="211440" y="590478"/>
                </a:lnTo>
                <a:lnTo>
                  <a:pt x="212050" y="555984"/>
                </a:lnTo>
                <a:lnTo>
                  <a:pt x="212672" y="588497"/>
                </a:lnTo>
                <a:lnTo>
                  <a:pt x="213294" y="566373"/>
                </a:lnTo>
                <a:lnTo>
                  <a:pt x="213917" y="580597"/>
                </a:lnTo>
                <a:lnTo>
                  <a:pt x="214539" y="614417"/>
                </a:lnTo>
                <a:lnTo>
                  <a:pt x="215148" y="564709"/>
                </a:lnTo>
                <a:lnTo>
                  <a:pt x="215771" y="578349"/>
                </a:lnTo>
                <a:lnTo>
                  <a:pt x="216393" y="579759"/>
                </a:lnTo>
                <a:lnTo>
                  <a:pt x="217015" y="578997"/>
                </a:lnTo>
                <a:lnTo>
                  <a:pt x="219492" y="753598"/>
                </a:lnTo>
                <a:lnTo>
                  <a:pt x="220736" y="541036"/>
                </a:lnTo>
                <a:lnTo>
                  <a:pt x="221359" y="564684"/>
                </a:lnTo>
                <a:lnTo>
                  <a:pt x="221981" y="537442"/>
                </a:lnTo>
                <a:lnTo>
                  <a:pt x="222591" y="559312"/>
                </a:lnTo>
                <a:lnTo>
                  <a:pt x="223213" y="553774"/>
                </a:lnTo>
                <a:lnTo>
                  <a:pt x="223835" y="557051"/>
                </a:lnTo>
                <a:lnTo>
                  <a:pt x="224458" y="556568"/>
                </a:lnTo>
                <a:lnTo>
                  <a:pt x="225080" y="559286"/>
                </a:lnTo>
                <a:lnTo>
                  <a:pt x="225702" y="548415"/>
                </a:lnTo>
                <a:lnTo>
                  <a:pt x="226312" y="563490"/>
                </a:lnTo>
                <a:lnTo>
                  <a:pt x="227557" y="560277"/>
                </a:lnTo>
                <a:lnTo>
                  <a:pt x="228801" y="563299"/>
                </a:lnTo>
                <a:lnTo>
                  <a:pt x="229411" y="553406"/>
                </a:lnTo>
                <a:lnTo>
                  <a:pt x="230033" y="590478"/>
                </a:lnTo>
                <a:lnTo>
                  <a:pt x="230655" y="566779"/>
                </a:lnTo>
                <a:lnTo>
                  <a:pt x="231900" y="558270"/>
                </a:lnTo>
                <a:lnTo>
                  <a:pt x="232522" y="560874"/>
                </a:lnTo>
                <a:lnTo>
                  <a:pt x="234376" y="557153"/>
                </a:lnTo>
                <a:lnTo>
                  <a:pt x="234999" y="559998"/>
                </a:lnTo>
                <a:lnTo>
                  <a:pt x="235621" y="552263"/>
                </a:lnTo>
                <a:lnTo>
                  <a:pt x="236243" y="553736"/>
                </a:lnTo>
                <a:lnTo>
                  <a:pt x="238097" y="571097"/>
                </a:lnTo>
                <a:lnTo>
                  <a:pt x="238720" y="569675"/>
                </a:lnTo>
                <a:lnTo>
                  <a:pt x="239342" y="563833"/>
                </a:lnTo>
                <a:lnTo>
                  <a:pt x="239952" y="565547"/>
                </a:lnTo>
                <a:lnTo>
                  <a:pt x="240574" y="581295"/>
                </a:lnTo>
                <a:lnTo>
                  <a:pt x="241196" y="564493"/>
                </a:lnTo>
                <a:lnTo>
                  <a:pt x="241818" y="593030"/>
                </a:lnTo>
                <a:lnTo>
                  <a:pt x="243063" y="554257"/>
                </a:lnTo>
                <a:lnTo>
                  <a:pt x="245540" y="607826"/>
                </a:lnTo>
                <a:lnTo>
                  <a:pt x="246784" y="552403"/>
                </a:lnTo>
                <a:lnTo>
                  <a:pt x="248639" y="588636"/>
                </a:lnTo>
                <a:lnTo>
                  <a:pt x="249261" y="588179"/>
                </a:lnTo>
                <a:lnTo>
                  <a:pt x="250506" y="550612"/>
                </a:lnTo>
                <a:lnTo>
                  <a:pt x="251115" y="581435"/>
                </a:lnTo>
                <a:lnTo>
                  <a:pt x="252360" y="577714"/>
                </a:lnTo>
                <a:lnTo>
                  <a:pt x="253604" y="594631"/>
                </a:lnTo>
                <a:lnTo>
                  <a:pt x="256081" y="564874"/>
                </a:lnTo>
                <a:lnTo>
                  <a:pt x="256703" y="565890"/>
                </a:lnTo>
                <a:lnTo>
                  <a:pt x="257325" y="554105"/>
                </a:lnTo>
                <a:lnTo>
                  <a:pt x="257935" y="588446"/>
                </a:lnTo>
                <a:lnTo>
                  <a:pt x="258557" y="534051"/>
                </a:lnTo>
                <a:lnTo>
                  <a:pt x="259179" y="713846"/>
                </a:lnTo>
                <a:lnTo>
                  <a:pt x="259802" y="589614"/>
                </a:lnTo>
                <a:lnTo>
                  <a:pt x="262278" y="530482"/>
                </a:lnTo>
                <a:lnTo>
                  <a:pt x="262901" y="536705"/>
                </a:lnTo>
                <a:lnTo>
                  <a:pt x="263523" y="526266"/>
                </a:lnTo>
                <a:lnTo>
                  <a:pt x="264755" y="528247"/>
                </a:lnTo>
                <a:lnTo>
                  <a:pt x="265377" y="581461"/>
                </a:lnTo>
                <a:lnTo>
                  <a:pt x="266000" y="557114"/>
                </a:lnTo>
                <a:lnTo>
                  <a:pt x="267866" y="521478"/>
                </a:lnTo>
                <a:lnTo>
                  <a:pt x="269098" y="562398"/>
                </a:lnTo>
                <a:lnTo>
                  <a:pt x="269721" y="548428"/>
                </a:lnTo>
                <a:lnTo>
                  <a:pt x="270343" y="564392"/>
                </a:lnTo>
                <a:lnTo>
                  <a:pt x="271588" y="560061"/>
                </a:lnTo>
                <a:lnTo>
                  <a:pt x="272197" y="551209"/>
                </a:lnTo>
                <a:lnTo>
                  <a:pt x="273442" y="572748"/>
                </a:lnTo>
                <a:lnTo>
                  <a:pt x="274064" y="547450"/>
                </a:lnTo>
                <a:lnTo>
                  <a:pt x="275309" y="577625"/>
                </a:lnTo>
                <a:lnTo>
                  <a:pt x="275918" y="551031"/>
                </a:lnTo>
                <a:lnTo>
                  <a:pt x="276540" y="565801"/>
                </a:lnTo>
                <a:lnTo>
                  <a:pt x="277163" y="560607"/>
                </a:lnTo>
                <a:lnTo>
                  <a:pt x="279017" y="587277"/>
                </a:lnTo>
                <a:lnTo>
                  <a:pt x="280884" y="556797"/>
                </a:lnTo>
                <a:lnTo>
                  <a:pt x="282128" y="586617"/>
                </a:lnTo>
                <a:lnTo>
                  <a:pt x="282738" y="575288"/>
                </a:lnTo>
                <a:lnTo>
                  <a:pt x="283361" y="556683"/>
                </a:lnTo>
                <a:lnTo>
                  <a:pt x="283983" y="582718"/>
                </a:lnTo>
                <a:lnTo>
                  <a:pt x="284605" y="565662"/>
                </a:lnTo>
                <a:lnTo>
                  <a:pt x="285227" y="555451"/>
                </a:lnTo>
                <a:lnTo>
                  <a:pt x="285849" y="582578"/>
                </a:lnTo>
                <a:lnTo>
                  <a:pt x="286459" y="575758"/>
                </a:lnTo>
                <a:lnTo>
                  <a:pt x="288949" y="555311"/>
                </a:lnTo>
                <a:lnTo>
                  <a:pt x="290180" y="572939"/>
                </a:lnTo>
                <a:lnTo>
                  <a:pt x="290803" y="570513"/>
                </a:lnTo>
                <a:lnTo>
                  <a:pt x="291425" y="556657"/>
                </a:lnTo>
                <a:lnTo>
                  <a:pt x="292047" y="560975"/>
                </a:lnTo>
                <a:lnTo>
                  <a:pt x="293901" y="579937"/>
                </a:lnTo>
                <a:lnTo>
                  <a:pt x="294524" y="575466"/>
                </a:lnTo>
                <a:lnTo>
                  <a:pt x="295768" y="655083"/>
                </a:lnTo>
                <a:lnTo>
                  <a:pt x="296391" y="559274"/>
                </a:lnTo>
                <a:lnTo>
                  <a:pt x="297622" y="562233"/>
                </a:lnTo>
                <a:lnTo>
                  <a:pt x="298245" y="541938"/>
                </a:lnTo>
                <a:lnTo>
                  <a:pt x="298867" y="560861"/>
                </a:lnTo>
                <a:lnTo>
                  <a:pt x="300721" y="548136"/>
                </a:lnTo>
                <a:lnTo>
                  <a:pt x="302588" y="538280"/>
                </a:lnTo>
                <a:lnTo>
                  <a:pt x="303211" y="555337"/>
                </a:lnTo>
                <a:lnTo>
                  <a:pt x="303820" y="538826"/>
                </a:lnTo>
                <a:lnTo>
                  <a:pt x="304443" y="544084"/>
                </a:lnTo>
                <a:lnTo>
                  <a:pt x="305065" y="562931"/>
                </a:lnTo>
                <a:lnTo>
                  <a:pt x="305687" y="557724"/>
                </a:lnTo>
                <a:lnTo>
                  <a:pt x="306309" y="545507"/>
                </a:lnTo>
                <a:lnTo>
                  <a:pt x="308164" y="559362"/>
                </a:lnTo>
                <a:lnTo>
                  <a:pt x="310653" y="574831"/>
                </a:lnTo>
                <a:lnTo>
                  <a:pt x="311885" y="570792"/>
                </a:lnTo>
                <a:lnTo>
                  <a:pt x="313129" y="580965"/>
                </a:lnTo>
                <a:lnTo>
                  <a:pt x="313752" y="566792"/>
                </a:lnTo>
                <a:lnTo>
                  <a:pt x="314983" y="607458"/>
                </a:lnTo>
                <a:lnTo>
                  <a:pt x="315606" y="595202"/>
                </a:lnTo>
                <a:lnTo>
                  <a:pt x="317473" y="551565"/>
                </a:lnTo>
                <a:lnTo>
                  <a:pt x="318082" y="570221"/>
                </a:lnTo>
                <a:lnTo>
                  <a:pt x="318704" y="573574"/>
                </a:lnTo>
                <a:lnTo>
                  <a:pt x="319327" y="733544"/>
                </a:lnTo>
                <a:lnTo>
                  <a:pt x="319949" y="533962"/>
                </a:lnTo>
                <a:lnTo>
                  <a:pt x="320571" y="575758"/>
                </a:lnTo>
                <a:lnTo>
                  <a:pt x="321194" y="589563"/>
                </a:lnTo>
                <a:lnTo>
                  <a:pt x="322426" y="547209"/>
                </a:lnTo>
                <a:lnTo>
                  <a:pt x="323048" y="558994"/>
                </a:lnTo>
                <a:lnTo>
                  <a:pt x="324915" y="548186"/>
                </a:lnTo>
                <a:lnTo>
                  <a:pt x="325525" y="566182"/>
                </a:lnTo>
                <a:lnTo>
                  <a:pt x="326147" y="555298"/>
                </a:lnTo>
                <a:lnTo>
                  <a:pt x="326769" y="520284"/>
                </a:lnTo>
                <a:lnTo>
                  <a:pt x="327391" y="550663"/>
                </a:lnTo>
                <a:lnTo>
                  <a:pt x="328014" y="555768"/>
                </a:lnTo>
                <a:lnTo>
                  <a:pt x="328623" y="544554"/>
                </a:lnTo>
                <a:lnTo>
                  <a:pt x="330490" y="561077"/>
                </a:lnTo>
                <a:lnTo>
                  <a:pt x="331113" y="562982"/>
                </a:lnTo>
                <a:lnTo>
                  <a:pt x="331735" y="551463"/>
                </a:lnTo>
                <a:lnTo>
                  <a:pt x="332344" y="560848"/>
                </a:lnTo>
                <a:lnTo>
                  <a:pt x="332967" y="576774"/>
                </a:lnTo>
                <a:lnTo>
                  <a:pt x="333589" y="555248"/>
                </a:lnTo>
                <a:lnTo>
                  <a:pt x="334834" y="556213"/>
                </a:lnTo>
                <a:lnTo>
                  <a:pt x="335456" y="552835"/>
                </a:lnTo>
                <a:lnTo>
                  <a:pt x="336065" y="562461"/>
                </a:lnTo>
                <a:lnTo>
                  <a:pt x="336688" y="561483"/>
                </a:lnTo>
                <a:lnTo>
                  <a:pt x="337932" y="555248"/>
                </a:lnTo>
                <a:lnTo>
                  <a:pt x="338555" y="561458"/>
                </a:lnTo>
                <a:lnTo>
                  <a:pt x="339164" y="559896"/>
                </a:lnTo>
                <a:lnTo>
                  <a:pt x="340409" y="557864"/>
                </a:lnTo>
                <a:lnTo>
                  <a:pt x="341031" y="554536"/>
                </a:lnTo>
                <a:lnTo>
                  <a:pt x="341654" y="559604"/>
                </a:lnTo>
                <a:lnTo>
                  <a:pt x="342276" y="558385"/>
                </a:lnTo>
                <a:lnTo>
                  <a:pt x="342886" y="558105"/>
                </a:lnTo>
                <a:lnTo>
                  <a:pt x="344130" y="561191"/>
                </a:lnTo>
                <a:lnTo>
                  <a:pt x="344752" y="553736"/>
                </a:lnTo>
                <a:lnTo>
                  <a:pt x="345375" y="554320"/>
                </a:lnTo>
                <a:lnTo>
                  <a:pt x="346607" y="561674"/>
                </a:lnTo>
                <a:lnTo>
                  <a:pt x="347851" y="532654"/>
                </a:lnTo>
                <a:lnTo>
                  <a:pt x="348474" y="546053"/>
                </a:lnTo>
                <a:lnTo>
                  <a:pt x="349718" y="543056"/>
                </a:lnTo>
                <a:lnTo>
                  <a:pt x="350950" y="566055"/>
                </a:lnTo>
                <a:lnTo>
                  <a:pt x="351572" y="528870"/>
                </a:lnTo>
                <a:lnTo>
                  <a:pt x="352195" y="540808"/>
                </a:lnTo>
                <a:lnTo>
                  <a:pt x="353426" y="543983"/>
                </a:lnTo>
                <a:lnTo>
                  <a:pt x="354049" y="533391"/>
                </a:lnTo>
                <a:lnTo>
                  <a:pt x="354671" y="545278"/>
                </a:lnTo>
                <a:lnTo>
                  <a:pt x="355293" y="543919"/>
                </a:lnTo>
                <a:lnTo>
                  <a:pt x="355916" y="536159"/>
                </a:lnTo>
                <a:lnTo>
                  <a:pt x="356538" y="562499"/>
                </a:lnTo>
                <a:lnTo>
                  <a:pt x="357147" y="552022"/>
                </a:lnTo>
                <a:lnTo>
                  <a:pt x="360259" y="564773"/>
                </a:lnTo>
                <a:lnTo>
                  <a:pt x="362113" y="646574"/>
                </a:lnTo>
                <a:lnTo>
                  <a:pt x="363967" y="551793"/>
                </a:lnTo>
                <a:lnTo>
                  <a:pt x="364590" y="551222"/>
                </a:lnTo>
                <a:lnTo>
                  <a:pt x="365212" y="563045"/>
                </a:lnTo>
                <a:lnTo>
                  <a:pt x="365834" y="550485"/>
                </a:lnTo>
                <a:lnTo>
                  <a:pt x="366457" y="554562"/>
                </a:lnTo>
                <a:lnTo>
                  <a:pt x="367079" y="556327"/>
                </a:lnTo>
                <a:lnTo>
                  <a:pt x="367689" y="555413"/>
                </a:lnTo>
                <a:lnTo>
                  <a:pt x="368933" y="537290"/>
                </a:lnTo>
                <a:lnTo>
                  <a:pt x="369555" y="562106"/>
                </a:lnTo>
                <a:lnTo>
                  <a:pt x="370178" y="550117"/>
                </a:lnTo>
                <a:lnTo>
                  <a:pt x="370800" y="530546"/>
                </a:lnTo>
                <a:lnTo>
                  <a:pt x="372032" y="561331"/>
                </a:lnTo>
                <a:lnTo>
                  <a:pt x="372654" y="556035"/>
                </a:lnTo>
                <a:lnTo>
                  <a:pt x="374521" y="560467"/>
                </a:lnTo>
                <a:lnTo>
                  <a:pt x="375131" y="555959"/>
                </a:lnTo>
                <a:lnTo>
                  <a:pt x="375753" y="556200"/>
                </a:lnTo>
                <a:lnTo>
                  <a:pt x="376998" y="562042"/>
                </a:lnTo>
                <a:lnTo>
                  <a:pt x="377620" y="559058"/>
                </a:lnTo>
                <a:lnTo>
                  <a:pt x="378229" y="560645"/>
                </a:lnTo>
                <a:lnTo>
                  <a:pt x="378852" y="560480"/>
                </a:lnTo>
                <a:lnTo>
                  <a:pt x="379474" y="555095"/>
                </a:lnTo>
                <a:lnTo>
                  <a:pt x="380096" y="563681"/>
                </a:lnTo>
                <a:lnTo>
                  <a:pt x="380719" y="561267"/>
                </a:lnTo>
                <a:lnTo>
                  <a:pt x="383196" y="559566"/>
                </a:lnTo>
                <a:lnTo>
                  <a:pt x="385062" y="559832"/>
                </a:lnTo>
                <a:lnTo>
                  <a:pt x="386917" y="556606"/>
                </a:lnTo>
                <a:lnTo>
                  <a:pt x="388784" y="556289"/>
                </a:lnTo>
                <a:lnTo>
                  <a:pt x="390015" y="558639"/>
                </a:lnTo>
                <a:lnTo>
                  <a:pt x="391260" y="549621"/>
                </a:lnTo>
                <a:lnTo>
                  <a:pt x="393114" y="562550"/>
                </a:lnTo>
                <a:lnTo>
                  <a:pt x="393736" y="555616"/>
                </a:lnTo>
                <a:lnTo>
                  <a:pt x="394359" y="555844"/>
                </a:lnTo>
                <a:lnTo>
                  <a:pt x="394981" y="558245"/>
                </a:lnTo>
                <a:lnTo>
                  <a:pt x="395603" y="550434"/>
                </a:lnTo>
                <a:lnTo>
                  <a:pt x="396213" y="557699"/>
                </a:lnTo>
                <a:lnTo>
                  <a:pt x="398080" y="559883"/>
                </a:lnTo>
                <a:lnTo>
                  <a:pt x="398702" y="560404"/>
                </a:lnTo>
                <a:lnTo>
                  <a:pt x="399324" y="558029"/>
                </a:lnTo>
                <a:lnTo>
                  <a:pt x="399934" y="559629"/>
                </a:lnTo>
                <a:lnTo>
                  <a:pt x="401178" y="566373"/>
                </a:lnTo>
                <a:lnTo>
                  <a:pt x="402423" y="559489"/>
                </a:lnTo>
                <a:lnTo>
                  <a:pt x="403033" y="563655"/>
                </a:lnTo>
                <a:lnTo>
                  <a:pt x="403655" y="618202"/>
                </a:lnTo>
                <a:lnTo>
                  <a:pt x="404277" y="593005"/>
                </a:lnTo>
                <a:lnTo>
                  <a:pt x="404900" y="528438"/>
                </a:lnTo>
                <a:lnTo>
                  <a:pt x="405522" y="557051"/>
                </a:lnTo>
                <a:lnTo>
                  <a:pt x="406754" y="555235"/>
                </a:lnTo>
                <a:lnTo>
                  <a:pt x="407376" y="549393"/>
                </a:lnTo>
                <a:lnTo>
                  <a:pt x="407999" y="563274"/>
                </a:lnTo>
                <a:lnTo>
                  <a:pt x="408621" y="551730"/>
                </a:lnTo>
                <a:lnTo>
                  <a:pt x="409865" y="562080"/>
                </a:lnTo>
                <a:lnTo>
                  <a:pt x="410475" y="556708"/>
                </a:lnTo>
                <a:lnTo>
                  <a:pt x="413574" y="560429"/>
                </a:lnTo>
                <a:lnTo>
                  <a:pt x="415441" y="556213"/>
                </a:lnTo>
                <a:lnTo>
                  <a:pt x="416685" y="560493"/>
                </a:lnTo>
                <a:lnTo>
                  <a:pt x="417917" y="559553"/>
                </a:lnTo>
                <a:lnTo>
                  <a:pt x="419784" y="556695"/>
                </a:lnTo>
                <a:lnTo>
                  <a:pt x="421638" y="560696"/>
                </a:lnTo>
                <a:lnTo>
                  <a:pt x="422261" y="559667"/>
                </a:lnTo>
                <a:lnTo>
                  <a:pt x="422883" y="556657"/>
                </a:lnTo>
                <a:lnTo>
                  <a:pt x="423505" y="557356"/>
                </a:lnTo>
                <a:lnTo>
                  <a:pt x="424737" y="561636"/>
                </a:lnTo>
                <a:lnTo>
                  <a:pt x="425360" y="563223"/>
                </a:lnTo>
                <a:lnTo>
                  <a:pt x="425982" y="561395"/>
                </a:lnTo>
                <a:lnTo>
                  <a:pt x="427836" y="559362"/>
                </a:lnTo>
                <a:lnTo>
                  <a:pt x="428458" y="562283"/>
                </a:lnTo>
                <a:lnTo>
                  <a:pt x="429703" y="561991"/>
                </a:lnTo>
                <a:lnTo>
                  <a:pt x="431557" y="559185"/>
                </a:lnTo>
                <a:lnTo>
                  <a:pt x="433424" y="562322"/>
                </a:lnTo>
                <a:lnTo>
                  <a:pt x="434046" y="561014"/>
                </a:lnTo>
                <a:lnTo>
                  <a:pt x="435278" y="559756"/>
                </a:lnTo>
                <a:lnTo>
                  <a:pt x="436523" y="565928"/>
                </a:lnTo>
                <a:lnTo>
                  <a:pt x="437767" y="562169"/>
                </a:lnTo>
                <a:lnTo>
                  <a:pt x="438999" y="560480"/>
                </a:lnTo>
                <a:lnTo>
                  <a:pt x="440244" y="564824"/>
                </a:lnTo>
                <a:lnTo>
                  <a:pt x="441488" y="558562"/>
                </a:lnTo>
                <a:lnTo>
                  <a:pt x="442098" y="563642"/>
                </a:lnTo>
                <a:lnTo>
                  <a:pt x="442720" y="562195"/>
                </a:lnTo>
                <a:lnTo>
                  <a:pt x="443342" y="558372"/>
                </a:lnTo>
                <a:lnTo>
                  <a:pt x="444587" y="574984"/>
                </a:lnTo>
                <a:lnTo>
                  <a:pt x="445210" y="566043"/>
                </a:lnTo>
                <a:lnTo>
                  <a:pt x="445819" y="566703"/>
                </a:lnTo>
                <a:lnTo>
                  <a:pt x="447064" y="561064"/>
                </a:lnTo>
                <a:lnTo>
                  <a:pt x="447686" y="567846"/>
                </a:lnTo>
                <a:lnTo>
                  <a:pt x="448308" y="636084"/>
                </a:lnTo>
                <a:lnTo>
                  <a:pt x="448930" y="555603"/>
                </a:lnTo>
                <a:lnTo>
                  <a:pt x="450163" y="560734"/>
                </a:lnTo>
                <a:lnTo>
                  <a:pt x="450785" y="548313"/>
                </a:lnTo>
                <a:lnTo>
                  <a:pt x="451407" y="561966"/>
                </a:lnTo>
                <a:lnTo>
                  <a:pt x="452029" y="558829"/>
                </a:lnTo>
                <a:lnTo>
                  <a:pt x="453883" y="553470"/>
                </a:lnTo>
                <a:lnTo>
                  <a:pt x="454506" y="551514"/>
                </a:lnTo>
                <a:lnTo>
                  <a:pt x="455128" y="552390"/>
                </a:lnTo>
                <a:lnTo>
                  <a:pt x="455751" y="554524"/>
                </a:lnTo>
                <a:lnTo>
                  <a:pt x="456360" y="554117"/>
                </a:lnTo>
                <a:lnTo>
                  <a:pt x="457605" y="541189"/>
                </a:lnTo>
                <a:lnTo>
                  <a:pt x="459471" y="562449"/>
                </a:lnTo>
                <a:lnTo>
                  <a:pt x="460704" y="553901"/>
                </a:lnTo>
                <a:lnTo>
                  <a:pt x="461948" y="560518"/>
                </a:lnTo>
                <a:lnTo>
                  <a:pt x="462570" y="557153"/>
                </a:lnTo>
                <a:lnTo>
                  <a:pt x="463180" y="557051"/>
                </a:lnTo>
                <a:lnTo>
                  <a:pt x="463802" y="559108"/>
                </a:lnTo>
                <a:lnTo>
                  <a:pt x="464425" y="554981"/>
                </a:lnTo>
                <a:lnTo>
                  <a:pt x="465047" y="560213"/>
                </a:lnTo>
                <a:lnTo>
                  <a:pt x="465669" y="559007"/>
                </a:lnTo>
                <a:lnTo>
                  <a:pt x="466292" y="556543"/>
                </a:lnTo>
                <a:lnTo>
                  <a:pt x="467524" y="557254"/>
                </a:lnTo>
                <a:lnTo>
                  <a:pt x="468146" y="560252"/>
                </a:lnTo>
                <a:lnTo>
                  <a:pt x="469391" y="559375"/>
                </a:lnTo>
                <a:lnTo>
                  <a:pt x="470013" y="557242"/>
                </a:lnTo>
                <a:lnTo>
                  <a:pt x="470622" y="558359"/>
                </a:lnTo>
                <a:lnTo>
                  <a:pt x="471867" y="558677"/>
                </a:lnTo>
                <a:lnTo>
                  <a:pt x="473734" y="563198"/>
                </a:lnTo>
                <a:lnTo>
                  <a:pt x="475588" y="558600"/>
                </a:lnTo>
                <a:lnTo>
                  <a:pt x="476833" y="563922"/>
                </a:lnTo>
                <a:lnTo>
                  <a:pt x="477442" y="558435"/>
                </a:lnTo>
                <a:lnTo>
                  <a:pt x="479309" y="568278"/>
                </a:lnTo>
                <a:lnTo>
                  <a:pt x="481164" y="560429"/>
                </a:lnTo>
                <a:lnTo>
                  <a:pt x="481786" y="562791"/>
                </a:lnTo>
                <a:lnTo>
                  <a:pt x="482408" y="561382"/>
                </a:lnTo>
                <a:lnTo>
                  <a:pt x="483030" y="560975"/>
                </a:lnTo>
                <a:lnTo>
                  <a:pt x="483652" y="562766"/>
                </a:lnTo>
                <a:lnTo>
                  <a:pt x="484275" y="561229"/>
                </a:lnTo>
                <a:lnTo>
                  <a:pt x="487374" y="558435"/>
                </a:lnTo>
                <a:lnTo>
                  <a:pt x="489850" y="563769"/>
                </a:lnTo>
                <a:lnTo>
                  <a:pt x="490472" y="561166"/>
                </a:lnTo>
                <a:lnTo>
                  <a:pt x="491704" y="561407"/>
                </a:lnTo>
                <a:lnTo>
                  <a:pt x="493571" y="563769"/>
                </a:lnTo>
                <a:lnTo>
                  <a:pt x="494193" y="563427"/>
                </a:lnTo>
                <a:lnTo>
                  <a:pt x="494816" y="563452"/>
                </a:lnTo>
                <a:lnTo>
                  <a:pt x="496047" y="573460"/>
                </a:lnTo>
                <a:lnTo>
                  <a:pt x="496670" y="570462"/>
                </a:lnTo>
                <a:lnTo>
                  <a:pt x="497292" y="573079"/>
                </a:lnTo>
                <a:lnTo>
                  <a:pt x="498537" y="560594"/>
                </a:lnTo>
                <a:lnTo>
                  <a:pt x="499147" y="563325"/>
                </a:lnTo>
                <a:lnTo>
                  <a:pt x="499769" y="563807"/>
                </a:lnTo>
                <a:lnTo>
                  <a:pt x="501013" y="569091"/>
                </a:lnTo>
                <a:lnTo>
                  <a:pt x="501635" y="560785"/>
                </a:lnTo>
                <a:lnTo>
                  <a:pt x="502245" y="564315"/>
                </a:lnTo>
                <a:lnTo>
                  <a:pt x="503490" y="567402"/>
                </a:lnTo>
                <a:lnTo>
                  <a:pt x="504112" y="565433"/>
                </a:lnTo>
                <a:lnTo>
                  <a:pt x="504735" y="565116"/>
                </a:lnTo>
                <a:lnTo>
                  <a:pt x="505357" y="557254"/>
                </a:lnTo>
                <a:lnTo>
                  <a:pt x="505966" y="563744"/>
                </a:lnTo>
                <a:lnTo>
                  <a:pt x="507833" y="567427"/>
                </a:lnTo>
                <a:lnTo>
                  <a:pt x="510310" y="560124"/>
                </a:lnTo>
                <a:lnTo>
                  <a:pt x="511555" y="559566"/>
                </a:lnTo>
                <a:lnTo>
                  <a:pt x="512177" y="560404"/>
                </a:lnTo>
                <a:lnTo>
                  <a:pt x="512786" y="559261"/>
                </a:lnTo>
                <a:lnTo>
                  <a:pt x="513409" y="558080"/>
                </a:lnTo>
                <a:lnTo>
                  <a:pt x="514031" y="559388"/>
                </a:lnTo>
                <a:lnTo>
                  <a:pt x="514653" y="560226"/>
                </a:lnTo>
                <a:lnTo>
                  <a:pt x="515276" y="557623"/>
                </a:lnTo>
                <a:lnTo>
                  <a:pt x="515898" y="560480"/>
                </a:lnTo>
                <a:lnTo>
                  <a:pt x="516507" y="560671"/>
                </a:lnTo>
                <a:lnTo>
                  <a:pt x="518374" y="557216"/>
                </a:lnTo>
                <a:lnTo>
                  <a:pt x="518997" y="557458"/>
                </a:lnTo>
                <a:lnTo>
                  <a:pt x="519619" y="555895"/>
                </a:lnTo>
                <a:lnTo>
                  <a:pt x="520229" y="558448"/>
                </a:lnTo>
                <a:lnTo>
                  <a:pt x="520851" y="557483"/>
                </a:lnTo>
                <a:lnTo>
                  <a:pt x="522718" y="556073"/>
                </a:lnTo>
                <a:lnTo>
                  <a:pt x="525194" y="559718"/>
                </a:lnTo>
                <a:lnTo>
                  <a:pt x="526439" y="560264"/>
                </a:lnTo>
                <a:lnTo>
                  <a:pt x="527671" y="562918"/>
                </a:lnTo>
                <a:lnTo>
                  <a:pt x="528293" y="562207"/>
                </a:lnTo>
                <a:lnTo>
                  <a:pt x="529538" y="561966"/>
                </a:lnTo>
                <a:lnTo>
                  <a:pt x="531392" y="561953"/>
                </a:lnTo>
                <a:lnTo>
                  <a:pt x="532636" y="562918"/>
                </a:lnTo>
                <a:lnTo>
                  <a:pt x="533259" y="567503"/>
                </a:lnTo>
                <a:lnTo>
                  <a:pt x="534491" y="560163"/>
                </a:lnTo>
                <a:lnTo>
                  <a:pt x="535113" y="567249"/>
                </a:lnTo>
                <a:lnTo>
                  <a:pt x="535735" y="563592"/>
                </a:lnTo>
                <a:lnTo>
                  <a:pt x="536358" y="564493"/>
                </a:lnTo>
                <a:lnTo>
                  <a:pt x="537590" y="561610"/>
                </a:lnTo>
                <a:lnTo>
                  <a:pt x="538212" y="562664"/>
                </a:lnTo>
                <a:lnTo>
                  <a:pt x="541311" y="559998"/>
                </a:lnTo>
                <a:lnTo>
                  <a:pt x="549375" y="559591"/>
                </a:lnTo>
                <a:lnTo>
                  <a:pt x="551242" y="557369"/>
                </a:lnTo>
                <a:lnTo>
                  <a:pt x="552474" y="558474"/>
                </a:lnTo>
                <a:lnTo>
                  <a:pt x="553096" y="557051"/>
                </a:lnTo>
                <a:lnTo>
                  <a:pt x="553719" y="559464"/>
                </a:lnTo>
                <a:lnTo>
                  <a:pt x="554341" y="554740"/>
                </a:lnTo>
                <a:lnTo>
                  <a:pt x="554963" y="557330"/>
                </a:lnTo>
                <a:lnTo>
                  <a:pt x="555573" y="560810"/>
                </a:lnTo>
                <a:lnTo>
                  <a:pt x="556195" y="558613"/>
                </a:lnTo>
                <a:lnTo>
                  <a:pt x="558062" y="558588"/>
                </a:lnTo>
                <a:lnTo>
                  <a:pt x="558684" y="556010"/>
                </a:lnTo>
                <a:lnTo>
                  <a:pt x="559294" y="558156"/>
                </a:lnTo>
                <a:lnTo>
                  <a:pt x="561161" y="569472"/>
                </a:lnTo>
                <a:lnTo>
                  <a:pt x="561783" y="624577"/>
                </a:lnTo>
                <a:lnTo>
                  <a:pt x="562393" y="561737"/>
                </a:lnTo>
                <a:lnTo>
                  <a:pt x="563015" y="571135"/>
                </a:lnTo>
                <a:lnTo>
                  <a:pt x="563637" y="582883"/>
                </a:lnTo>
                <a:lnTo>
                  <a:pt x="564260" y="550218"/>
                </a:lnTo>
                <a:lnTo>
                  <a:pt x="565504" y="555578"/>
                </a:lnTo>
                <a:lnTo>
                  <a:pt x="566114" y="563922"/>
                </a:lnTo>
                <a:lnTo>
                  <a:pt x="566736" y="551882"/>
                </a:lnTo>
                <a:lnTo>
                  <a:pt x="567981" y="553762"/>
                </a:lnTo>
                <a:lnTo>
                  <a:pt x="569835" y="546142"/>
                </a:lnTo>
                <a:lnTo>
                  <a:pt x="570457" y="556619"/>
                </a:lnTo>
                <a:lnTo>
                  <a:pt x="571079" y="551615"/>
                </a:lnTo>
                <a:lnTo>
                  <a:pt x="571702" y="543411"/>
                </a:lnTo>
                <a:lnTo>
                  <a:pt x="573556" y="559401"/>
                </a:lnTo>
                <a:lnTo>
                  <a:pt x="575423" y="550904"/>
                </a:lnTo>
                <a:lnTo>
                  <a:pt x="576655" y="559807"/>
                </a:lnTo>
                <a:lnTo>
                  <a:pt x="577277" y="559477"/>
                </a:lnTo>
                <a:lnTo>
                  <a:pt x="577899" y="556467"/>
                </a:lnTo>
                <a:lnTo>
                  <a:pt x="578522" y="557737"/>
                </a:lnTo>
                <a:lnTo>
                  <a:pt x="580376" y="560747"/>
                </a:lnTo>
                <a:lnTo>
                  <a:pt x="582243" y="562042"/>
                </a:lnTo>
                <a:lnTo>
                  <a:pt x="582865" y="560721"/>
                </a:lnTo>
                <a:lnTo>
                  <a:pt x="583487" y="565890"/>
                </a:lnTo>
                <a:lnTo>
                  <a:pt x="584097" y="564290"/>
                </a:lnTo>
                <a:lnTo>
                  <a:pt x="584719" y="561991"/>
                </a:lnTo>
                <a:lnTo>
                  <a:pt x="585342" y="562207"/>
                </a:lnTo>
                <a:lnTo>
                  <a:pt x="585964" y="564773"/>
                </a:lnTo>
                <a:lnTo>
                  <a:pt x="586586" y="562182"/>
                </a:lnTo>
                <a:lnTo>
                  <a:pt x="587196" y="563287"/>
                </a:lnTo>
                <a:lnTo>
                  <a:pt x="587818" y="558308"/>
                </a:lnTo>
                <a:lnTo>
                  <a:pt x="588440" y="564049"/>
                </a:lnTo>
                <a:lnTo>
                  <a:pt x="589063" y="561204"/>
                </a:lnTo>
                <a:lnTo>
                  <a:pt x="590917" y="559883"/>
                </a:lnTo>
                <a:lnTo>
                  <a:pt x="593406" y="561941"/>
                </a:lnTo>
                <a:lnTo>
                  <a:pt x="594028" y="562931"/>
                </a:lnTo>
                <a:lnTo>
                  <a:pt x="594638" y="562461"/>
                </a:lnTo>
                <a:lnTo>
                  <a:pt x="595260" y="560848"/>
                </a:lnTo>
                <a:lnTo>
                  <a:pt x="595883" y="563236"/>
                </a:lnTo>
                <a:lnTo>
                  <a:pt x="596505" y="561750"/>
                </a:lnTo>
                <a:lnTo>
                  <a:pt x="599604" y="559985"/>
                </a:lnTo>
                <a:lnTo>
                  <a:pt x="600848" y="559896"/>
                </a:lnTo>
                <a:lnTo>
                  <a:pt x="603325" y="558931"/>
                </a:lnTo>
                <a:lnTo>
                  <a:pt x="605179" y="560086"/>
                </a:lnTo>
                <a:lnTo>
                  <a:pt x="607668" y="559134"/>
                </a:lnTo>
                <a:lnTo>
                  <a:pt x="608900" y="559261"/>
                </a:lnTo>
                <a:lnTo>
                  <a:pt x="610767" y="556111"/>
                </a:lnTo>
                <a:lnTo>
                  <a:pt x="611389" y="559578"/>
                </a:lnTo>
                <a:lnTo>
                  <a:pt x="612621" y="558867"/>
                </a:lnTo>
                <a:lnTo>
                  <a:pt x="613243" y="559693"/>
                </a:lnTo>
                <a:lnTo>
                  <a:pt x="615110" y="557000"/>
                </a:lnTo>
                <a:lnTo>
                  <a:pt x="616965" y="559718"/>
                </a:lnTo>
                <a:lnTo>
                  <a:pt x="617587" y="557775"/>
                </a:lnTo>
                <a:lnTo>
                  <a:pt x="618209" y="559007"/>
                </a:lnTo>
                <a:lnTo>
                  <a:pt x="619441" y="559286"/>
                </a:lnTo>
                <a:lnTo>
                  <a:pt x="620686" y="559591"/>
                </a:lnTo>
                <a:lnTo>
                  <a:pt x="621930" y="557839"/>
                </a:lnTo>
                <a:lnTo>
                  <a:pt x="622552" y="558474"/>
                </a:lnTo>
                <a:lnTo>
                  <a:pt x="626883" y="558753"/>
                </a:lnTo>
                <a:lnTo>
                  <a:pt x="629373" y="559489"/>
                </a:lnTo>
                <a:lnTo>
                  <a:pt x="631227" y="555679"/>
                </a:lnTo>
                <a:lnTo>
                  <a:pt x="631849" y="557648"/>
                </a:lnTo>
                <a:lnTo>
                  <a:pt x="632471" y="560480"/>
                </a:lnTo>
                <a:lnTo>
                  <a:pt x="633094" y="558905"/>
                </a:lnTo>
                <a:lnTo>
                  <a:pt x="633703" y="557483"/>
                </a:lnTo>
                <a:lnTo>
                  <a:pt x="634325" y="558524"/>
                </a:lnTo>
                <a:lnTo>
                  <a:pt x="641146" y="560721"/>
                </a:lnTo>
                <a:lnTo>
                  <a:pt x="641768" y="562779"/>
                </a:lnTo>
                <a:lnTo>
                  <a:pt x="642390" y="560455"/>
                </a:lnTo>
                <a:lnTo>
                  <a:pt x="643013" y="558981"/>
                </a:lnTo>
                <a:lnTo>
                  <a:pt x="643635" y="560658"/>
                </a:lnTo>
                <a:lnTo>
                  <a:pt x="646734" y="559794"/>
                </a:lnTo>
                <a:lnTo>
                  <a:pt x="647965" y="559185"/>
                </a:lnTo>
                <a:lnTo>
                  <a:pt x="648588" y="561953"/>
                </a:lnTo>
                <a:lnTo>
                  <a:pt x="649210" y="559807"/>
                </a:lnTo>
                <a:lnTo>
                  <a:pt x="650455" y="559223"/>
                </a:lnTo>
                <a:lnTo>
                  <a:pt x="651064" y="556479"/>
                </a:lnTo>
                <a:lnTo>
                  <a:pt x="652309" y="559642"/>
                </a:lnTo>
                <a:lnTo>
                  <a:pt x="654176" y="558156"/>
                </a:lnTo>
                <a:lnTo>
                  <a:pt x="654785" y="558512"/>
                </a:lnTo>
                <a:lnTo>
                  <a:pt x="655408" y="556657"/>
                </a:lnTo>
                <a:lnTo>
                  <a:pt x="656030" y="556924"/>
                </a:lnTo>
                <a:lnTo>
                  <a:pt x="656652" y="557940"/>
                </a:lnTo>
                <a:lnTo>
                  <a:pt x="657274" y="557496"/>
                </a:lnTo>
                <a:lnTo>
                  <a:pt x="657897" y="555045"/>
                </a:lnTo>
                <a:lnTo>
                  <a:pt x="658506" y="555679"/>
                </a:lnTo>
                <a:lnTo>
                  <a:pt x="659129" y="559655"/>
                </a:lnTo>
                <a:lnTo>
                  <a:pt x="659751" y="553559"/>
                </a:lnTo>
                <a:lnTo>
                  <a:pt x="660373" y="558550"/>
                </a:lnTo>
                <a:lnTo>
                  <a:pt x="660996" y="559718"/>
                </a:lnTo>
                <a:lnTo>
                  <a:pt x="662228" y="554206"/>
                </a:lnTo>
                <a:lnTo>
                  <a:pt x="664094" y="558981"/>
                </a:lnTo>
                <a:lnTo>
                  <a:pt x="666571" y="556251"/>
                </a:lnTo>
                <a:lnTo>
                  <a:pt x="668438" y="559108"/>
                </a:lnTo>
                <a:lnTo>
                  <a:pt x="669047" y="559248"/>
                </a:lnTo>
                <a:lnTo>
                  <a:pt x="670914" y="558143"/>
                </a:lnTo>
                <a:lnTo>
                  <a:pt x="672768" y="559807"/>
                </a:lnTo>
                <a:lnTo>
                  <a:pt x="674635" y="559896"/>
                </a:lnTo>
                <a:lnTo>
                  <a:pt x="682078" y="563096"/>
                </a:lnTo>
                <a:lnTo>
                  <a:pt x="682700" y="560645"/>
                </a:lnTo>
                <a:lnTo>
                  <a:pt x="683310" y="563427"/>
                </a:lnTo>
                <a:lnTo>
                  <a:pt x="683932" y="561598"/>
                </a:lnTo>
                <a:lnTo>
                  <a:pt x="685799" y="563896"/>
                </a:lnTo>
                <a:lnTo>
                  <a:pt x="686408" y="562398"/>
                </a:lnTo>
                <a:lnTo>
                  <a:pt x="688275" y="560848"/>
                </a:lnTo>
                <a:lnTo>
                  <a:pt x="688898" y="562042"/>
                </a:lnTo>
                <a:lnTo>
                  <a:pt x="689520" y="566335"/>
                </a:lnTo>
                <a:lnTo>
                  <a:pt x="690129" y="561471"/>
                </a:lnTo>
                <a:lnTo>
                  <a:pt x="690752" y="563134"/>
                </a:lnTo>
                <a:lnTo>
                  <a:pt x="691374" y="563071"/>
                </a:lnTo>
                <a:lnTo>
                  <a:pt x="691996" y="564785"/>
                </a:lnTo>
                <a:lnTo>
                  <a:pt x="692619" y="562804"/>
                </a:lnTo>
                <a:lnTo>
                  <a:pt x="694473" y="560074"/>
                </a:lnTo>
                <a:lnTo>
                  <a:pt x="701293" y="555781"/>
                </a:lnTo>
                <a:lnTo>
                  <a:pt x="701915" y="557915"/>
                </a:lnTo>
                <a:lnTo>
                  <a:pt x="702537" y="552225"/>
                </a:lnTo>
                <a:lnTo>
                  <a:pt x="703782" y="553266"/>
                </a:lnTo>
                <a:lnTo>
                  <a:pt x="704392" y="552225"/>
                </a:lnTo>
                <a:lnTo>
                  <a:pt x="705014" y="553317"/>
                </a:lnTo>
                <a:lnTo>
                  <a:pt x="707503" y="561242"/>
                </a:lnTo>
                <a:lnTo>
                  <a:pt x="708113" y="557496"/>
                </a:lnTo>
                <a:lnTo>
                  <a:pt x="708735" y="558232"/>
                </a:lnTo>
                <a:lnTo>
                  <a:pt x="709357" y="559312"/>
                </a:lnTo>
                <a:lnTo>
                  <a:pt x="709980" y="557432"/>
                </a:lnTo>
                <a:lnTo>
                  <a:pt x="710602" y="558677"/>
                </a:lnTo>
                <a:lnTo>
                  <a:pt x="713078" y="561026"/>
                </a:lnTo>
                <a:lnTo>
                  <a:pt x="713701" y="560531"/>
                </a:lnTo>
                <a:lnTo>
                  <a:pt x="714323" y="560137"/>
                </a:lnTo>
                <a:lnTo>
                  <a:pt x="714933" y="561191"/>
                </a:lnTo>
                <a:lnTo>
                  <a:pt x="719898" y="560848"/>
                </a:lnTo>
                <a:lnTo>
                  <a:pt x="720521" y="563846"/>
                </a:lnTo>
                <a:lnTo>
                  <a:pt x="721143" y="563515"/>
                </a:lnTo>
                <a:lnTo>
                  <a:pt x="722997" y="561318"/>
                </a:lnTo>
                <a:lnTo>
                  <a:pt x="724242" y="561090"/>
                </a:lnTo>
                <a:lnTo>
                  <a:pt x="724864" y="566271"/>
                </a:lnTo>
                <a:lnTo>
                  <a:pt x="725474" y="560531"/>
                </a:lnTo>
                <a:lnTo>
                  <a:pt x="726718" y="561090"/>
                </a:lnTo>
                <a:lnTo>
                  <a:pt x="727341" y="566627"/>
                </a:lnTo>
                <a:lnTo>
                  <a:pt x="727963" y="561445"/>
                </a:lnTo>
                <a:lnTo>
                  <a:pt x="731062" y="560925"/>
                </a:lnTo>
                <a:lnTo>
                  <a:pt x="731684" y="560734"/>
                </a:lnTo>
                <a:lnTo>
                  <a:pt x="732306" y="563528"/>
                </a:lnTo>
                <a:lnTo>
                  <a:pt x="734160" y="558372"/>
                </a:lnTo>
                <a:lnTo>
                  <a:pt x="736015" y="559274"/>
                </a:lnTo>
                <a:lnTo>
                  <a:pt x="737881" y="558702"/>
                </a:lnTo>
                <a:lnTo>
                  <a:pt x="738504" y="555743"/>
                </a:lnTo>
                <a:lnTo>
                  <a:pt x="739126" y="558537"/>
                </a:lnTo>
                <a:lnTo>
                  <a:pt x="741603" y="552466"/>
                </a:lnTo>
                <a:lnTo>
                  <a:pt x="744702" y="559134"/>
                </a:lnTo>
                <a:lnTo>
                  <a:pt x="746569" y="559070"/>
                </a:lnTo>
                <a:lnTo>
                  <a:pt x="759586" y="561458"/>
                </a:lnTo>
                <a:lnTo>
                  <a:pt x="761440" y="566246"/>
                </a:lnTo>
                <a:lnTo>
                  <a:pt x="762062" y="561661"/>
                </a:lnTo>
                <a:lnTo>
                  <a:pt x="762685" y="562982"/>
                </a:lnTo>
                <a:lnTo>
                  <a:pt x="763929" y="566030"/>
                </a:lnTo>
                <a:lnTo>
                  <a:pt x="765783" y="562588"/>
                </a:lnTo>
                <a:lnTo>
                  <a:pt x="767650" y="559642"/>
                </a:lnTo>
                <a:lnTo>
                  <a:pt x="768260" y="560429"/>
                </a:lnTo>
                <a:lnTo>
                  <a:pt x="771371" y="562944"/>
                </a:lnTo>
                <a:lnTo>
                  <a:pt x="772603" y="560671"/>
                </a:lnTo>
                <a:lnTo>
                  <a:pt x="773226" y="561750"/>
                </a:lnTo>
                <a:lnTo>
                  <a:pt x="773848" y="561242"/>
                </a:lnTo>
                <a:lnTo>
                  <a:pt x="774470" y="559515"/>
                </a:lnTo>
                <a:lnTo>
                  <a:pt x="775702" y="560163"/>
                </a:lnTo>
                <a:lnTo>
                  <a:pt x="778191" y="559286"/>
                </a:lnTo>
                <a:lnTo>
                  <a:pt x="778801" y="557508"/>
                </a:lnTo>
                <a:lnTo>
                  <a:pt x="779423" y="557826"/>
                </a:lnTo>
                <a:lnTo>
                  <a:pt x="781290" y="558855"/>
                </a:lnTo>
                <a:lnTo>
                  <a:pt x="781912" y="555692"/>
                </a:lnTo>
                <a:lnTo>
                  <a:pt x="782522" y="556975"/>
                </a:lnTo>
                <a:lnTo>
                  <a:pt x="785011" y="559985"/>
                </a:lnTo>
                <a:lnTo>
                  <a:pt x="785621" y="560798"/>
                </a:lnTo>
                <a:lnTo>
                  <a:pt x="786243" y="560086"/>
                </a:lnTo>
                <a:lnTo>
                  <a:pt x="786865" y="559718"/>
                </a:lnTo>
                <a:lnTo>
                  <a:pt x="788732" y="564506"/>
                </a:lnTo>
                <a:lnTo>
                  <a:pt x="789964" y="561090"/>
                </a:lnTo>
                <a:lnTo>
                  <a:pt x="790587" y="564163"/>
                </a:lnTo>
                <a:lnTo>
                  <a:pt x="791831" y="563249"/>
                </a:lnTo>
                <a:lnTo>
                  <a:pt x="793685" y="561471"/>
                </a:lnTo>
                <a:lnTo>
                  <a:pt x="794308" y="560975"/>
                </a:lnTo>
                <a:lnTo>
                  <a:pt x="794930" y="562550"/>
                </a:lnTo>
                <a:lnTo>
                  <a:pt x="795552" y="562118"/>
                </a:lnTo>
                <a:lnTo>
                  <a:pt x="798651" y="558664"/>
                </a:lnTo>
                <a:lnTo>
                  <a:pt x="800505" y="558702"/>
                </a:lnTo>
                <a:lnTo>
                  <a:pt x="802372" y="554168"/>
                </a:lnTo>
                <a:lnTo>
                  <a:pt x="802995" y="554676"/>
                </a:lnTo>
                <a:lnTo>
                  <a:pt x="803604" y="561014"/>
                </a:lnTo>
                <a:lnTo>
                  <a:pt x="805471" y="551641"/>
                </a:lnTo>
                <a:lnTo>
                  <a:pt x="807948" y="558943"/>
                </a:lnTo>
                <a:lnTo>
                  <a:pt x="809192" y="557165"/>
                </a:lnTo>
                <a:lnTo>
                  <a:pt x="811669" y="560607"/>
                </a:lnTo>
                <a:lnTo>
                  <a:pt x="812291" y="560264"/>
                </a:lnTo>
                <a:lnTo>
                  <a:pt x="812913" y="561496"/>
                </a:lnTo>
                <a:lnTo>
                  <a:pt x="813536" y="562893"/>
                </a:lnTo>
                <a:lnTo>
                  <a:pt x="815390" y="558156"/>
                </a:lnTo>
                <a:lnTo>
                  <a:pt x="816012" y="564887"/>
                </a:lnTo>
                <a:lnTo>
                  <a:pt x="816634" y="562487"/>
                </a:lnTo>
                <a:lnTo>
                  <a:pt x="817866" y="561928"/>
                </a:lnTo>
                <a:lnTo>
                  <a:pt x="819111" y="563706"/>
                </a:lnTo>
                <a:lnTo>
                  <a:pt x="819733" y="563338"/>
                </a:lnTo>
                <a:lnTo>
                  <a:pt x="822832" y="560925"/>
                </a:lnTo>
                <a:lnTo>
                  <a:pt x="823454" y="562918"/>
                </a:lnTo>
                <a:lnTo>
                  <a:pt x="824077" y="561471"/>
                </a:lnTo>
                <a:lnTo>
                  <a:pt x="824686" y="561699"/>
                </a:lnTo>
                <a:lnTo>
                  <a:pt x="826553" y="560137"/>
                </a:lnTo>
                <a:lnTo>
                  <a:pt x="834618" y="559350"/>
                </a:lnTo>
                <a:lnTo>
                  <a:pt x="843914" y="560467"/>
                </a:lnTo>
                <a:lnTo>
                  <a:pt x="847013" y="555311"/>
                </a:lnTo>
                <a:lnTo>
                  <a:pt x="847635" y="559020"/>
                </a:lnTo>
                <a:lnTo>
                  <a:pt x="848257" y="557432"/>
                </a:lnTo>
                <a:lnTo>
                  <a:pt x="848880" y="557877"/>
                </a:lnTo>
                <a:lnTo>
                  <a:pt x="849489" y="555006"/>
                </a:lnTo>
                <a:lnTo>
                  <a:pt x="850112" y="555210"/>
                </a:lnTo>
                <a:lnTo>
                  <a:pt x="851356" y="558258"/>
                </a:lnTo>
                <a:lnTo>
                  <a:pt x="851979" y="555349"/>
                </a:lnTo>
                <a:lnTo>
                  <a:pt x="853210" y="555959"/>
                </a:lnTo>
                <a:lnTo>
                  <a:pt x="856932" y="561471"/>
                </a:lnTo>
                <a:lnTo>
                  <a:pt x="858798" y="564557"/>
                </a:lnTo>
                <a:lnTo>
                  <a:pt x="860653" y="561420"/>
                </a:lnTo>
                <a:lnTo>
                  <a:pt x="861275" y="568367"/>
                </a:lnTo>
                <a:lnTo>
                  <a:pt x="861897" y="561496"/>
                </a:lnTo>
                <a:lnTo>
                  <a:pt x="862520" y="557089"/>
                </a:lnTo>
                <a:lnTo>
                  <a:pt x="864374" y="566741"/>
                </a:lnTo>
                <a:lnTo>
                  <a:pt x="864996" y="566843"/>
                </a:lnTo>
                <a:lnTo>
                  <a:pt x="866863" y="561001"/>
                </a:lnTo>
                <a:lnTo>
                  <a:pt x="868717" y="562144"/>
                </a:lnTo>
                <a:lnTo>
                  <a:pt x="870584" y="559959"/>
                </a:lnTo>
                <a:lnTo>
                  <a:pt x="874915" y="556010"/>
                </a:lnTo>
                <a:lnTo>
                  <a:pt x="875537" y="558664"/>
                </a:lnTo>
                <a:lnTo>
                  <a:pt x="876159" y="555971"/>
                </a:lnTo>
                <a:lnTo>
                  <a:pt x="876782" y="555019"/>
                </a:lnTo>
                <a:lnTo>
                  <a:pt x="878014" y="558258"/>
                </a:lnTo>
                <a:lnTo>
                  <a:pt x="878636" y="557877"/>
                </a:lnTo>
                <a:lnTo>
                  <a:pt x="879258" y="558220"/>
                </a:lnTo>
                <a:lnTo>
                  <a:pt x="879880" y="554410"/>
                </a:lnTo>
                <a:lnTo>
                  <a:pt x="880503" y="555019"/>
                </a:lnTo>
                <a:lnTo>
                  <a:pt x="881125" y="556797"/>
                </a:lnTo>
                <a:lnTo>
                  <a:pt x="881735" y="554562"/>
                </a:lnTo>
                <a:lnTo>
                  <a:pt x="882357" y="555298"/>
                </a:lnTo>
                <a:lnTo>
                  <a:pt x="884224" y="559070"/>
                </a:lnTo>
                <a:lnTo>
                  <a:pt x="884833" y="556568"/>
                </a:lnTo>
                <a:lnTo>
                  <a:pt x="885456" y="558766"/>
                </a:lnTo>
                <a:lnTo>
                  <a:pt x="886078" y="558054"/>
                </a:lnTo>
                <a:lnTo>
                  <a:pt x="886700" y="559489"/>
                </a:lnTo>
                <a:lnTo>
                  <a:pt x="887323" y="562017"/>
                </a:lnTo>
                <a:lnTo>
                  <a:pt x="887945" y="561102"/>
                </a:lnTo>
                <a:lnTo>
                  <a:pt x="888555" y="560493"/>
                </a:lnTo>
                <a:lnTo>
                  <a:pt x="889799" y="564481"/>
                </a:lnTo>
                <a:lnTo>
                  <a:pt x="890421" y="563731"/>
                </a:lnTo>
                <a:lnTo>
                  <a:pt x="892276" y="559261"/>
                </a:lnTo>
                <a:lnTo>
                  <a:pt x="893520" y="564735"/>
                </a:lnTo>
                <a:lnTo>
                  <a:pt x="895387" y="560556"/>
                </a:lnTo>
                <a:lnTo>
                  <a:pt x="895997" y="563007"/>
                </a:lnTo>
                <a:lnTo>
                  <a:pt x="896619" y="561369"/>
                </a:lnTo>
                <a:lnTo>
                  <a:pt x="900340" y="557623"/>
                </a:lnTo>
                <a:lnTo>
                  <a:pt x="902207" y="557635"/>
                </a:lnTo>
                <a:lnTo>
                  <a:pt x="902817" y="555565"/>
                </a:lnTo>
                <a:lnTo>
                  <a:pt x="903439" y="560124"/>
                </a:lnTo>
                <a:lnTo>
                  <a:pt x="904061" y="557483"/>
                </a:lnTo>
                <a:lnTo>
                  <a:pt x="905928" y="557864"/>
                </a:lnTo>
                <a:lnTo>
                  <a:pt x="907160" y="556403"/>
                </a:lnTo>
                <a:lnTo>
                  <a:pt x="907782" y="560023"/>
                </a:lnTo>
                <a:lnTo>
                  <a:pt x="909027" y="558981"/>
                </a:lnTo>
                <a:lnTo>
                  <a:pt x="909637" y="557432"/>
                </a:lnTo>
                <a:lnTo>
                  <a:pt x="910259" y="558753"/>
                </a:lnTo>
                <a:lnTo>
                  <a:pt x="919568" y="560607"/>
                </a:lnTo>
                <a:lnTo>
                  <a:pt x="922045" y="556772"/>
                </a:lnTo>
                <a:lnTo>
                  <a:pt x="922667" y="557267"/>
                </a:lnTo>
                <a:lnTo>
                  <a:pt x="924521" y="559185"/>
                </a:lnTo>
                <a:lnTo>
                  <a:pt x="926388" y="557737"/>
                </a:lnTo>
                <a:lnTo>
                  <a:pt x="928864" y="561763"/>
                </a:lnTo>
                <a:lnTo>
                  <a:pt x="930731" y="562753"/>
                </a:lnTo>
                <a:lnTo>
                  <a:pt x="931341" y="564138"/>
                </a:lnTo>
                <a:lnTo>
                  <a:pt x="931963" y="560810"/>
                </a:lnTo>
                <a:lnTo>
                  <a:pt x="932586" y="564227"/>
                </a:lnTo>
                <a:lnTo>
                  <a:pt x="933830" y="562372"/>
                </a:lnTo>
                <a:lnTo>
                  <a:pt x="934440" y="562944"/>
                </a:lnTo>
                <a:lnTo>
                  <a:pt x="935684" y="561395"/>
                </a:lnTo>
                <a:lnTo>
                  <a:pt x="936307" y="561026"/>
                </a:lnTo>
                <a:lnTo>
                  <a:pt x="938161" y="563871"/>
                </a:lnTo>
                <a:lnTo>
                  <a:pt x="938783" y="564074"/>
                </a:lnTo>
                <a:lnTo>
                  <a:pt x="940028" y="562131"/>
                </a:lnTo>
                <a:lnTo>
                  <a:pt x="940650" y="563198"/>
                </a:lnTo>
                <a:lnTo>
                  <a:pt x="941272" y="563896"/>
                </a:lnTo>
                <a:lnTo>
                  <a:pt x="942504" y="559337"/>
                </a:lnTo>
                <a:lnTo>
                  <a:pt x="943127" y="559782"/>
                </a:lnTo>
                <a:lnTo>
                  <a:pt x="945603" y="559121"/>
                </a:lnTo>
                <a:lnTo>
                  <a:pt x="946225" y="560188"/>
                </a:lnTo>
                <a:lnTo>
                  <a:pt x="946848" y="557953"/>
                </a:lnTo>
                <a:lnTo>
                  <a:pt x="947470" y="559502"/>
                </a:lnTo>
                <a:lnTo>
                  <a:pt x="948702" y="559629"/>
                </a:lnTo>
                <a:lnTo>
                  <a:pt x="949324" y="557280"/>
                </a:lnTo>
                <a:lnTo>
                  <a:pt x="949947" y="559350"/>
                </a:lnTo>
                <a:lnTo>
                  <a:pt x="956766" y="560264"/>
                </a:lnTo>
                <a:lnTo>
                  <a:pt x="958011" y="559998"/>
                </a:lnTo>
                <a:lnTo>
                  <a:pt x="958633" y="561890"/>
                </a:lnTo>
                <a:lnTo>
                  <a:pt x="959243" y="560036"/>
                </a:lnTo>
                <a:lnTo>
                  <a:pt x="959865" y="559388"/>
                </a:lnTo>
                <a:lnTo>
                  <a:pt x="960488" y="561941"/>
                </a:lnTo>
                <a:lnTo>
                  <a:pt x="961110" y="559718"/>
                </a:lnTo>
                <a:lnTo>
                  <a:pt x="962354" y="556835"/>
                </a:lnTo>
                <a:lnTo>
                  <a:pt x="963586" y="558727"/>
                </a:lnTo>
                <a:lnTo>
                  <a:pt x="964209" y="558943"/>
                </a:lnTo>
                <a:lnTo>
                  <a:pt x="964831" y="556772"/>
                </a:lnTo>
                <a:lnTo>
                  <a:pt x="965453" y="559362"/>
                </a:lnTo>
                <a:lnTo>
                  <a:pt x="966076" y="557038"/>
                </a:lnTo>
                <a:lnTo>
                  <a:pt x="968552" y="559451"/>
                </a:lnTo>
                <a:lnTo>
                  <a:pt x="971651" y="559921"/>
                </a:lnTo>
                <a:lnTo>
                  <a:pt x="972273" y="561433"/>
                </a:lnTo>
                <a:lnTo>
                  <a:pt x="972895" y="559159"/>
                </a:lnTo>
                <a:lnTo>
                  <a:pt x="974127" y="559566"/>
                </a:lnTo>
                <a:lnTo>
                  <a:pt x="974750" y="561179"/>
                </a:lnTo>
                <a:lnTo>
                  <a:pt x="975372" y="560099"/>
                </a:lnTo>
                <a:lnTo>
                  <a:pt x="975994" y="560175"/>
                </a:lnTo>
                <a:lnTo>
                  <a:pt x="977848" y="563160"/>
                </a:lnTo>
                <a:lnTo>
                  <a:pt x="978471" y="560074"/>
                </a:lnTo>
                <a:lnTo>
                  <a:pt x="979093" y="560848"/>
                </a:lnTo>
                <a:lnTo>
                  <a:pt x="980338" y="563134"/>
                </a:lnTo>
                <a:lnTo>
                  <a:pt x="980947" y="560544"/>
                </a:lnTo>
                <a:lnTo>
                  <a:pt x="981570" y="561610"/>
                </a:lnTo>
                <a:lnTo>
                  <a:pt x="982192" y="563007"/>
                </a:lnTo>
                <a:lnTo>
                  <a:pt x="982814" y="561255"/>
                </a:lnTo>
                <a:lnTo>
                  <a:pt x="983436" y="560455"/>
                </a:lnTo>
                <a:lnTo>
                  <a:pt x="984046" y="567148"/>
                </a:lnTo>
                <a:lnTo>
                  <a:pt x="984668" y="562944"/>
                </a:lnTo>
                <a:lnTo>
                  <a:pt x="986535" y="560696"/>
                </a:lnTo>
                <a:lnTo>
                  <a:pt x="987158" y="560429"/>
                </a:lnTo>
                <a:lnTo>
                  <a:pt x="987767" y="562461"/>
                </a:lnTo>
                <a:lnTo>
                  <a:pt x="989012" y="561852"/>
                </a:lnTo>
                <a:lnTo>
                  <a:pt x="989634" y="561928"/>
                </a:lnTo>
                <a:lnTo>
                  <a:pt x="991488" y="558905"/>
                </a:lnTo>
                <a:lnTo>
                  <a:pt x="993355" y="559680"/>
                </a:lnTo>
                <a:lnTo>
                  <a:pt x="993977" y="558943"/>
                </a:lnTo>
                <a:lnTo>
                  <a:pt x="994600" y="560099"/>
                </a:lnTo>
                <a:lnTo>
                  <a:pt x="997699" y="560226"/>
                </a:lnTo>
                <a:lnTo>
                  <a:pt x="1000175" y="562931"/>
                </a:lnTo>
                <a:lnTo>
                  <a:pt x="1000797" y="562093"/>
                </a:lnTo>
                <a:lnTo>
                  <a:pt x="1001420" y="564709"/>
                </a:lnTo>
                <a:lnTo>
                  <a:pt x="1002029" y="561293"/>
                </a:lnTo>
                <a:lnTo>
                  <a:pt x="1002652" y="562957"/>
                </a:lnTo>
                <a:lnTo>
                  <a:pt x="1005141" y="563655"/>
                </a:lnTo>
                <a:lnTo>
                  <a:pt x="1006373" y="560048"/>
                </a:lnTo>
                <a:lnTo>
                  <a:pt x="1006995" y="560531"/>
                </a:lnTo>
                <a:lnTo>
                  <a:pt x="1007617" y="560137"/>
                </a:lnTo>
                <a:lnTo>
                  <a:pt x="1008240" y="563769"/>
                </a:lnTo>
                <a:lnTo>
                  <a:pt x="1008849" y="562614"/>
                </a:lnTo>
                <a:lnTo>
                  <a:pt x="1011338" y="559743"/>
                </a:lnTo>
                <a:lnTo>
                  <a:pt x="1011961" y="561153"/>
                </a:lnTo>
                <a:lnTo>
                  <a:pt x="1012570" y="559540"/>
                </a:lnTo>
                <a:lnTo>
                  <a:pt x="1015682" y="558207"/>
                </a:lnTo>
                <a:lnTo>
                  <a:pt x="1016291" y="559312"/>
                </a:lnTo>
                <a:lnTo>
                  <a:pt x="1016914" y="557013"/>
                </a:lnTo>
                <a:lnTo>
                  <a:pt x="1017536" y="559451"/>
                </a:lnTo>
                <a:lnTo>
                  <a:pt x="1018158" y="558677"/>
                </a:lnTo>
                <a:lnTo>
                  <a:pt x="1018781" y="555413"/>
                </a:lnTo>
                <a:lnTo>
                  <a:pt x="1020635" y="558740"/>
                </a:lnTo>
                <a:lnTo>
                  <a:pt x="1021257" y="560671"/>
                </a:lnTo>
                <a:lnTo>
                  <a:pt x="1021879" y="558474"/>
                </a:lnTo>
                <a:lnTo>
                  <a:pt x="1022502" y="557089"/>
                </a:lnTo>
                <a:lnTo>
                  <a:pt x="1024978" y="561699"/>
                </a:lnTo>
                <a:lnTo>
                  <a:pt x="1026223" y="560061"/>
                </a:lnTo>
                <a:lnTo>
                  <a:pt x="1028077" y="561966"/>
                </a:lnTo>
                <a:lnTo>
                  <a:pt x="1028699" y="562195"/>
                </a:lnTo>
                <a:lnTo>
                  <a:pt x="1029944" y="566474"/>
                </a:lnTo>
                <a:lnTo>
                  <a:pt x="1030554" y="564074"/>
                </a:lnTo>
                <a:lnTo>
                  <a:pt x="1031798" y="563084"/>
                </a:lnTo>
                <a:lnTo>
                  <a:pt x="1033043" y="566411"/>
                </a:lnTo>
                <a:lnTo>
                  <a:pt x="1033652" y="565370"/>
                </a:lnTo>
                <a:lnTo>
                  <a:pt x="1034897" y="564519"/>
                </a:lnTo>
                <a:lnTo>
                  <a:pt x="1035519" y="561217"/>
                </a:lnTo>
                <a:lnTo>
                  <a:pt x="1036142" y="569319"/>
                </a:lnTo>
                <a:lnTo>
                  <a:pt x="1036764" y="563312"/>
                </a:lnTo>
                <a:lnTo>
                  <a:pt x="1037996" y="565344"/>
                </a:lnTo>
                <a:lnTo>
                  <a:pt x="1038618" y="560378"/>
                </a:lnTo>
                <a:lnTo>
                  <a:pt x="1039240" y="569103"/>
                </a:lnTo>
                <a:lnTo>
                  <a:pt x="1039863" y="560874"/>
                </a:lnTo>
                <a:lnTo>
                  <a:pt x="1040485" y="563439"/>
                </a:lnTo>
                <a:lnTo>
                  <a:pt x="1042339" y="558880"/>
                </a:lnTo>
                <a:lnTo>
                  <a:pt x="1044816" y="559629"/>
                </a:lnTo>
                <a:lnTo>
                  <a:pt x="1055357" y="562030"/>
                </a:lnTo>
                <a:lnTo>
                  <a:pt x="1055979" y="560556"/>
                </a:lnTo>
                <a:lnTo>
                  <a:pt x="1056601" y="563757"/>
                </a:lnTo>
                <a:lnTo>
                  <a:pt x="1057224" y="560899"/>
                </a:lnTo>
                <a:lnTo>
                  <a:pt x="1057846" y="560290"/>
                </a:lnTo>
                <a:lnTo>
                  <a:pt x="1058456" y="561026"/>
                </a:lnTo>
                <a:lnTo>
                  <a:pt x="1059700" y="563020"/>
                </a:lnTo>
                <a:lnTo>
                  <a:pt x="1060945" y="559375"/>
                </a:lnTo>
                <a:lnTo>
                  <a:pt x="1061567" y="560378"/>
                </a:lnTo>
                <a:lnTo>
                  <a:pt x="1062177" y="560239"/>
                </a:lnTo>
                <a:lnTo>
                  <a:pt x="1062799" y="562423"/>
                </a:lnTo>
                <a:lnTo>
                  <a:pt x="1063421" y="559947"/>
                </a:lnTo>
                <a:lnTo>
                  <a:pt x="1065288" y="560086"/>
                </a:lnTo>
                <a:lnTo>
                  <a:pt x="1067765" y="558524"/>
                </a:lnTo>
                <a:lnTo>
                  <a:pt x="1068387" y="559375"/>
                </a:lnTo>
                <a:lnTo>
                  <a:pt x="1070241" y="558131"/>
                </a:lnTo>
                <a:lnTo>
                  <a:pt x="1070863" y="555489"/>
                </a:lnTo>
                <a:lnTo>
                  <a:pt x="1071486" y="558816"/>
                </a:lnTo>
                <a:lnTo>
                  <a:pt x="1072108" y="555286"/>
                </a:lnTo>
                <a:lnTo>
                  <a:pt x="1073962" y="558740"/>
                </a:lnTo>
                <a:lnTo>
                  <a:pt x="1075829" y="557419"/>
                </a:lnTo>
                <a:lnTo>
                  <a:pt x="1076439" y="557165"/>
                </a:lnTo>
                <a:lnTo>
                  <a:pt x="1077683" y="558893"/>
                </a:lnTo>
                <a:lnTo>
                  <a:pt x="1078928" y="553863"/>
                </a:lnTo>
                <a:lnTo>
                  <a:pt x="1079550" y="556975"/>
                </a:lnTo>
                <a:lnTo>
                  <a:pt x="1080160" y="557203"/>
                </a:lnTo>
                <a:lnTo>
                  <a:pt x="1080782" y="560594"/>
                </a:lnTo>
                <a:lnTo>
                  <a:pt x="1081404" y="558969"/>
                </a:lnTo>
                <a:lnTo>
                  <a:pt x="1082027" y="554181"/>
                </a:lnTo>
                <a:lnTo>
                  <a:pt x="1082649" y="559045"/>
                </a:lnTo>
                <a:lnTo>
                  <a:pt x="1083259" y="555806"/>
                </a:lnTo>
                <a:lnTo>
                  <a:pt x="1083881" y="559312"/>
                </a:lnTo>
                <a:lnTo>
                  <a:pt x="1084503" y="555451"/>
                </a:lnTo>
                <a:lnTo>
                  <a:pt x="1085126" y="556060"/>
                </a:lnTo>
                <a:lnTo>
                  <a:pt x="1085748" y="559159"/>
                </a:lnTo>
                <a:lnTo>
                  <a:pt x="1086370" y="558753"/>
                </a:lnTo>
                <a:lnTo>
                  <a:pt x="1087602" y="554994"/>
                </a:lnTo>
                <a:lnTo>
                  <a:pt x="1088847" y="558689"/>
                </a:lnTo>
                <a:lnTo>
                  <a:pt x="1089469" y="552250"/>
                </a:lnTo>
                <a:lnTo>
                  <a:pt x="1090091" y="556695"/>
                </a:lnTo>
                <a:lnTo>
                  <a:pt x="1090701" y="555654"/>
                </a:lnTo>
                <a:lnTo>
                  <a:pt x="1091323" y="561801"/>
                </a:lnTo>
                <a:lnTo>
                  <a:pt x="1091945" y="557407"/>
                </a:lnTo>
                <a:lnTo>
                  <a:pt x="1093812" y="557394"/>
                </a:lnTo>
                <a:lnTo>
                  <a:pt x="1094422" y="553101"/>
                </a:lnTo>
                <a:lnTo>
                  <a:pt x="1095044" y="557572"/>
                </a:lnTo>
                <a:lnTo>
                  <a:pt x="1096289" y="559528"/>
                </a:lnTo>
                <a:lnTo>
                  <a:pt x="1096911" y="555717"/>
                </a:lnTo>
                <a:lnTo>
                  <a:pt x="1097521" y="559032"/>
                </a:lnTo>
                <a:lnTo>
                  <a:pt x="1098143" y="557978"/>
                </a:lnTo>
                <a:lnTo>
                  <a:pt x="1098765" y="558969"/>
                </a:lnTo>
                <a:lnTo>
                  <a:pt x="1100010" y="559782"/>
                </a:lnTo>
                <a:lnTo>
                  <a:pt x="1102487" y="560785"/>
                </a:lnTo>
                <a:lnTo>
                  <a:pt x="1103109" y="559858"/>
                </a:lnTo>
                <a:lnTo>
                  <a:pt x="1104963" y="566703"/>
                </a:lnTo>
                <a:lnTo>
                  <a:pt x="1106830" y="560569"/>
                </a:lnTo>
                <a:lnTo>
                  <a:pt x="1108684" y="563020"/>
                </a:lnTo>
                <a:lnTo>
                  <a:pt x="1109306" y="560455"/>
                </a:lnTo>
                <a:lnTo>
                  <a:pt x="1109929" y="566284"/>
                </a:lnTo>
                <a:lnTo>
                  <a:pt x="1110551" y="560302"/>
                </a:lnTo>
                <a:lnTo>
                  <a:pt x="1111783" y="561852"/>
                </a:lnTo>
                <a:lnTo>
                  <a:pt x="1112405" y="560353"/>
                </a:lnTo>
                <a:lnTo>
                  <a:pt x="1113028" y="561217"/>
                </a:lnTo>
                <a:lnTo>
                  <a:pt x="1113650" y="562296"/>
                </a:lnTo>
                <a:lnTo>
                  <a:pt x="1115504" y="559896"/>
                </a:lnTo>
                <a:lnTo>
                  <a:pt x="1123569" y="559617"/>
                </a:lnTo>
                <a:lnTo>
                  <a:pt x="1125435" y="559959"/>
                </a:lnTo>
                <a:lnTo>
                  <a:pt x="1128534" y="559858"/>
                </a:lnTo>
                <a:lnTo>
                  <a:pt x="1129157" y="561344"/>
                </a:lnTo>
                <a:lnTo>
                  <a:pt x="1129766" y="559731"/>
                </a:lnTo>
                <a:lnTo>
                  <a:pt x="1131011" y="558067"/>
                </a:lnTo>
                <a:lnTo>
                  <a:pt x="1132255" y="561953"/>
                </a:lnTo>
                <a:lnTo>
                  <a:pt x="1132865" y="559540"/>
                </a:lnTo>
                <a:lnTo>
                  <a:pt x="1137208" y="556238"/>
                </a:lnTo>
                <a:lnTo>
                  <a:pt x="1137831" y="559020"/>
                </a:lnTo>
                <a:lnTo>
                  <a:pt x="1138453" y="558512"/>
                </a:lnTo>
                <a:lnTo>
                  <a:pt x="1139075" y="556530"/>
                </a:lnTo>
                <a:lnTo>
                  <a:pt x="1140307" y="559185"/>
                </a:lnTo>
                <a:lnTo>
                  <a:pt x="1140929" y="555375"/>
                </a:lnTo>
                <a:lnTo>
                  <a:pt x="1141552" y="556022"/>
                </a:lnTo>
                <a:lnTo>
                  <a:pt x="1142174" y="557089"/>
                </a:lnTo>
                <a:lnTo>
                  <a:pt x="1142796" y="556645"/>
                </a:lnTo>
                <a:lnTo>
                  <a:pt x="1143419" y="555641"/>
                </a:lnTo>
                <a:lnTo>
                  <a:pt x="1144651" y="559489"/>
                </a:lnTo>
                <a:lnTo>
                  <a:pt x="1145273" y="557826"/>
                </a:lnTo>
                <a:lnTo>
                  <a:pt x="1147749" y="560912"/>
                </a:lnTo>
                <a:lnTo>
                  <a:pt x="1150848" y="560582"/>
                </a:lnTo>
                <a:lnTo>
                  <a:pt x="1154569" y="561395"/>
                </a:lnTo>
                <a:lnTo>
                  <a:pt x="1155192" y="564722"/>
                </a:lnTo>
                <a:lnTo>
                  <a:pt x="1156436" y="559705"/>
                </a:lnTo>
                <a:lnTo>
                  <a:pt x="1157059" y="560328"/>
                </a:lnTo>
                <a:lnTo>
                  <a:pt x="1162012" y="557203"/>
                </a:lnTo>
                <a:lnTo>
                  <a:pt x="1162634" y="560556"/>
                </a:lnTo>
                <a:lnTo>
                  <a:pt x="1163256" y="555476"/>
                </a:lnTo>
                <a:lnTo>
                  <a:pt x="1163878" y="557724"/>
                </a:lnTo>
                <a:lnTo>
                  <a:pt x="1164501" y="558677"/>
                </a:lnTo>
                <a:lnTo>
                  <a:pt x="1165733" y="552225"/>
                </a:lnTo>
                <a:lnTo>
                  <a:pt x="1166355" y="558359"/>
                </a:lnTo>
                <a:lnTo>
                  <a:pt x="1166977" y="553889"/>
                </a:lnTo>
                <a:lnTo>
                  <a:pt x="1168831" y="558969"/>
                </a:lnTo>
                <a:lnTo>
                  <a:pt x="1169454" y="558232"/>
                </a:lnTo>
                <a:lnTo>
                  <a:pt x="1170076" y="556543"/>
                </a:lnTo>
                <a:lnTo>
                  <a:pt x="1171321" y="559210"/>
                </a:lnTo>
                <a:lnTo>
                  <a:pt x="1171930" y="558918"/>
                </a:lnTo>
                <a:lnTo>
                  <a:pt x="1173797" y="560074"/>
                </a:lnTo>
                <a:lnTo>
                  <a:pt x="1174419" y="559197"/>
                </a:lnTo>
                <a:lnTo>
                  <a:pt x="1175042" y="559743"/>
                </a:lnTo>
                <a:lnTo>
                  <a:pt x="1177518" y="562271"/>
                </a:lnTo>
                <a:lnTo>
                  <a:pt x="1178141" y="560124"/>
                </a:lnTo>
                <a:lnTo>
                  <a:pt x="1185583" y="557965"/>
                </a:lnTo>
                <a:lnTo>
                  <a:pt x="1186192" y="555286"/>
                </a:lnTo>
                <a:lnTo>
                  <a:pt x="1186815" y="556975"/>
                </a:lnTo>
                <a:lnTo>
                  <a:pt x="1188059" y="559464"/>
                </a:lnTo>
                <a:lnTo>
                  <a:pt x="1188682" y="558054"/>
                </a:lnTo>
                <a:lnTo>
                  <a:pt x="1189304" y="557991"/>
                </a:lnTo>
                <a:lnTo>
                  <a:pt x="1189913" y="559375"/>
                </a:lnTo>
                <a:lnTo>
                  <a:pt x="1191158" y="554828"/>
                </a:lnTo>
                <a:lnTo>
                  <a:pt x="1192403" y="560213"/>
                </a:lnTo>
                <a:lnTo>
                  <a:pt x="1193025" y="557648"/>
                </a:lnTo>
                <a:lnTo>
                  <a:pt x="1193635" y="559845"/>
                </a:lnTo>
                <a:lnTo>
                  <a:pt x="1194257" y="559604"/>
                </a:lnTo>
                <a:lnTo>
                  <a:pt x="1194879" y="560963"/>
                </a:lnTo>
                <a:lnTo>
                  <a:pt x="1195502" y="560480"/>
                </a:lnTo>
                <a:lnTo>
                  <a:pt x="1196733" y="558346"/>
                </a:lnTo>
                <a:lnTo>
                  <a:pt x="1197356" y="561775"/>
                </a:lnTo>
                <a:lnTo>
                  <a:pt x="1198600" y="560709"/>
                </a:lnTo>
                <a:lnTo>
                  <a:pt x="1200455" y="567249"/>
                </a:lnTo>
                <a:lnTo>
                  <a:pt x="1202944" y="560810"/>
                </a:lnTo>
                <a:lnTo>
                  <a:pt x="1204798" y="565598"/>
                </a:lnTo>
                <a:lnTo>
                  <a:pt x="1206043" y="559439"/>
                </a:lnTo>
                <a:lnTo>
                  <a:pt x="1206665" y="560010"/>
                </a:lnTo>
                <a:lnTo>
                  <a:pt x="1207274" y="561737"/>
                </a:lnTo>
                <a:lnTo>
                  <a:pt x="1207897" y="560239"/>
                </a:lnTo>
                <a:lnTo>
                  <a:pt x="1208519" y="554155"/>
                </a:lnTo>
                <a:lnTo>
                  <a:pt x="1209764" y="562347"/>
                </a:lnTo>
                <a:lnTo>
                  <a:pt x="1210386" y="559388"/>
                </a:lnTo>
                <a:lnTo>
                  <a:pt x="1211618" y="560467"/>
                </a:lnTo>
                <a:lnTo>
                  <a:pt x="1212240" y="559909"/>
                </a:lnTo>
                <a:lnTo>
                  <a:pt x="1214717" y="558727"/>
                </a:lnTo>
                <a:lnTo>
                  <a:pt x="1215339" y="555756"/>
                </a:lnTo>
                <a:lnTo>
                  <a:pt x="1215961" y="557800"/>
                </a:lnTo>
                <a:lnTo>
                  <a:pt x="1217828" y="560734"/>
                </a:lnTo>
                <a:lnTo>
                  <a:pt x="1218438" y="558016"/>
                </a:lnTo>
                <a:lnTo>
                  <a:pt x="1219060" y="558727"/>
                </a:lnTo>
                <a:lnTo>
                  <a:pt x="1221537" y="563465"/>
                </a:lnTo>
                <a:lnTo>
                  <a:pt x="1222159" y="562550"/>
                </a:lnTo>
                <a:lnTo>
                  <a:pt x="1223403" y="560277"/>
                </a:lnTo>
                <a:lnTo>
                  <a:pt x="1224026" y="562296"/>
                </a:lnTo>
                <a:lnTo>
                  <a:pt x="1224648" y="561725"/>
                </a:lnTo>
                <a:lnTo>
                  <a:pt x="1225258" y="555997"/>
                </a:lnTo>
                <a:lnTo>
                  <a:pt x="1227125" y="565230"/>
                </a:lnTo>
                <a:lnTo>
                  <a:pt x="1227747" y="565065"/>
                </a:lnTo>
                <a:lnTo>
                  <a:pt x="1228369" y="562703"/>
                </a:lnTo>
                <a:lnTo>
                  <a:pt x="1229601" y="563465"/>
                </a:lnTo>
                <a:lnTo>
                  <a:pt x="1230846" y="561471"/>
                </a:lnTo>
                <a:lnTo>
                  <a:pt x="1233322" y="542205"/>
                </a:lnTo>
                <a:lnTo>
                  <a:pt x="1233944" y="560074"/>
                </a:lnTo>
                <a:lnTo>
                  <a:pt x="1235189" y="557267"/>
                </a:lnTo>
                <a:lnTo>
                  <a:pt x="1236421" y="544719"/>
                </a:lnTo>
                <a:lnTo>
                  <a:pt x="1237666" y="555997"/>
                </a:lnTo>
                <a:lnTo>
                  <a:pt x="1238288" y="550638"/>
                </a:lnTo>
                <a:lnTo>
                  <a:pt x="1239520" y="552974"/>
                </a:lnTo>
                <a:lnTo>
                  <a:pt x="1241387" y="560010"/>
                </a:lnTo>
                <a:lnTo>
                  <a:pt x="1242009" y="558766"/>
                </a:lnTo>
                <a:lnTo>
                  <a:pt x="1245108" y="569395"/>
                </a:lnTo>
                <a:lnTo>
                  <a:pt x="1246352" y="558943"/>
                </a:lnTo>
                <a:lnTo>
                  <a:pt x="1246975" y="565598"/>
                </a:lnTo>
                <a:lnTo>
                  <a:pt x="1247584" y="563236"/>
                </a:lnTo>
                <a:lnTo>
                  <a:pt x="1248829" y="572024"/>
                </a:lnTo>
                <a:lnTo>
                  <a:pt x="1249451" y="563566"/>
                </a:lnTo>
                <a:lnTo>
                  <a:pt x="1250074" y="568989"/>
                </a:lnTo>
                <a:lnTo>
                  <a:pt x="1250683" y="570272"/>
                </a:lnTo>
                <a:lnTo>
                  <a:pt x="1251928" y="562055"/>
                </a:lnTo>
                <a:lnTo>
                  <a:pt x="1252550" y="564239"/>
                </a:lnTo>
                <a:lnTo>
                  <a:pt x="1253172" y="572190"/>
                </a:lnTo>
                <a:lnTo>
                  <a:pt x="1253795" y="566589"/>
                </a:lnTo>
                <a:lnTo>
                  <a:pt x="1255649" y="560899"/>
                </a:lnTo>
                <a:lnTo>
                  <a:pt x="1256271" y="565281"/>
                </a:lnTo>
                <a:lnTo>
                  <a:pt x="1256893" y="562131"/>
                </a:lnTo>
                <a:lnTo>
                  <a:pt x="1258748" y="559591"/>
                </a:lnTo>
                <a:lnTo>
                  <a:pt x="1259370" y="563350"/>
                </a:lnTo>
                <a:lnTo>
                  <a:pt x="1259992" y="559096"/>
                </a:lnTo>
                <a:lnTo>
                  <a:pt x="1260615" y="563198"/>
                </a:lnTo>
                <a:lnTo>
                  <a:pt x="1261237" y="562169"/>
                </a:lnTo>
                <a:lnTo>
                  <a:pt x="1261846" y="555362"/>
                </a:lnTo>
                <a:lnTo>
                  <a:pt x="1263091" y="555959"/>
                </a:lnTo>
                <a:lnTo>
                  <a:pt x="1264336" y="562753"/>
                </a:lnTo>
                <a:lnTo>
                  <a:pt x="1264945" y="546688"/>
                </a:lnTo>
                <a:lnTo>
                  <a:pt x="1265568" y="558753"/>
                </a:lnTo>
                <a:lnTo>
                  <a:pt x="1266812" y="555883"/>
                </a:lnTo>
                <a:lnTo>
                  <a:pt x="1267434" y="557394"/>
                </a:lnTo>
                <a:lnTo>
                  <a:pt x="1268666" y="560582"/>
                </a:lnTo>
                <a:lnTo>
                  <a:pt x="1269289" y="558588"/>
                </a:lnTo>
                <a:lnTo>
                  <a:pt x="1269911" y="559705"/>
                </a:lnTo>
                <a:lnTo>
                  <a:pt x="1270533" y="562614"/>
                </a:lnTo>
                <a:lnTo>
                  <a:pt x="1271156" y="555971"/>
                </a:lnTo>
                <a:lnTo>
                  <a:pt x="1271778" y="560366"/>
                </a:lnTo>
                <a:lnTo>
                  <a:pt x="1272387" y="563122"/>
                </a:lnTo>
                <a:lnTo>
                  <a:pt x="1273010" y="554460"/>
                </a:lnTo>
                <a:lnTo>
                  <a:pt x="1273632" y="561293"/>
                </a:lnTo>
                <a:lnTo>
                  <a:pt x="1274254" y="560226"/>
                </a:lnTo>
                <a:lnTo>
                  <a:pt x="1274877" y="560633"/>
                </a:lnTo>
                <a:lnTo>
                  <a:pt x="1277975" y="562893"/>
                </a:lnTo>
                <a:lnTo>
                  <a:pt x="1278598" y="555870"/>
                </a:lnTo>
                <a:lnTo>
                  <a:pt x="1279830" y="556022"/>
                </a:lnTo>
                <a:lnTo>
                  <a:pt x="1281074" y="559197"/>
                </a:lnTo>
                <a:lnTo>
                  <a:pt x="1281697" y="558537"/>
                </a:lnTo>
                <a:lnTo>
                  <a:pt x="1284173" y="556746"/>
                </a:lnTo>
                <a:lnTo>
                  <a:pt x="1284795" y="560302"/>
                </a:lnTo>
                <a:lnTo>
                  <a:pt x="1285418" y="556924"/>
                </a:lnTo>
                <a:lnTo>
                  <a:pt x="1286040" y="557140"/>
                </a:lnTo>
                <a:lnTo>
                  <a:pt x="1287894" y="560036"/>
                </a:lnTo>
                <a:lnTo>
                  <a:pt x="1290371" y="559439"/>
                </a:lnTo>
                <a:lnTo>
                  <a:pt x="1292238" y="562461"/>
                </a:lnTo>
                <a:lnTo>
                  <a:pt x="1292860" y="559108"/>
                </a:lnTo>
                <a:lnTo>
                  <a:pt x="1293470" y="570399"/>
                </a:lnTo>
                <a:lnTo>
                  <a:pt x="1294092" y="564087"/>
                </a:lnTo>
                <a:lnTo>
                  <a:pt x="1294714" y="562093"/>
                </a:lnTo>
                <a:lnTo>
                  <a:pt x="1295336" y="565154"/>
                </a:lnTo>
                <a:lnTo>
                  <a:pt x="1297191" y="560556"/>
                </a:lnTo>
                <a:lnTo>
                  <a:pt x="1297813" y="562474"/>
                </a:lnTo>
                <a:lnTo>
                  <a:pt x="1298435" y="559401"/>
                </a:lnTo>
                <a:lnTo>
                  <a:pt x="1299058" y="559718"/>
                </a:lnTo>
                <a:lnTo>
                  <a:pt x="1300289" y="561077"/>
                </a:lnTo>
                <a:lnTo>
                  <a:pt x="1300912" y="560455"/>
                </a:lnTo>
                <a:lnTo>
                  <a:pt x="1303401" y="559388"/>
                </a:lnTo>
                <a:lnTo>
                  <a:pt x="1304011" y="560074"/>
                </a:lnTo>
                <a:lnTo>
                  <a:pt x="1304633" y="558054"/>
                </a:lnTo>
                <a:lnTo>
                  <a:pt x="1305877" y="558740"/>
                </a:lnTo>
                <a:lnTo>
                  <a:pt x="1314552" y="559896"/>
                </a:lnTo>
                <a:lnTo>
                  <a:pt x="1315174" y="558512"/>
                </a:lnTo>
                <a:lnTo>
                  <a:pt x="1315796" y="559286"/>
                </a:lnTo>
                <a:lnTo>
                  <a:pt x="1325715" y="559007"/>
                </a:lnTo>
                <a:lnTo>
                  <a:pt x="1326959" y="554981"/>
                </a:lnTo>
                <a:lnTo>
                  <a:pt x="1328204" y="558702"/>
                </a:lnTo>
                <a:lnTo>
                  <a:pt x="1328814" y="558232"/>
                </a:lnTo>
                <a:lnTo>
                  <a:pt x="1329436" y="558842"/>
                </a:lnTo>
                <a:lnTo>
                  <a:pt x="1330058" y="552708"/>
                </a:lnTo>
                <a:lnTo>
                  <a:pt x="1330681" y="563503"/>
                </a:lnTo>
                <a:lnTo>
                  <a:pt x="1331303" y="558359"/>
                </a:lnTo>
                <a:lnTo>
                  <a:pt x="1331925" y="547958"/>
                </a:lnTo>
                <a:lnTo>
                  <a:pt x="1332535" y="556073"/>
                </a:lnTo>
                <a:lnTo>
                  <a:pt x="1335024" y="547971"/>
                </a:lnTo>
                <a:lnTo>
                  <a:pt x="1335646" y="556098"/>
                </a:lnTo>
                <a:lnTo>
                  <a:pt x="1336878" y="554168"/>
                </a:lnTo>
                <a:lnTo>
                  <a:pt x="1339977" y="559540"/>
                </a:lnTo>
                <a:lnTo>
                  <a:pt x="1340599" y="557026"/>
                </a:lnTo>
                <a:lnTo>
                  <a:pt x="1343698" y="568164"/>
                </a:lnTo>
                <a:lnTo>
                  <a:pt x="1344943" y="564976"/>
                </a:lnTo>
                <a:lnTo>
                  <a:pt x="1345565" y="569980"/>
                </a:lnTo>
                <a:lnTo>
                  <a:pt x="1346187" y="565751"/>
                </a:lnTo>
                <a:lnTo>
                  <a:pt x="1347419" y="565763"/>
                </a:lnTo>
                <a:lnTo>
                  <a:pt x="1348042" y="566347"/>
                </a:lnTo>
                <a:lnTo>
                  <a:pt x="1348664" y="564938"/>
                </a:lnTo>
                <a:lnTo>
                  <a:pt x="1349286" y="569065"/>
                </a:lnTo>
                <a:lnTo>
                  <a:pt x="1349896" y="568786"/>
                </a:lnTo>
                <a:lnTo>
                  <a:pt x="1351763" y="563071"/>
                </a:lnTo>
                <a:lnTo>
                  <a:pt x="1352385" y="565560"/>
                </a:lnTo>
                <a:lnTo>
                  <a:pt x="1354239" y="560734"/>
                </a:lnTo>
                <a:lnTo>
                  <a:pt x="1355484" y="561966"/>
                </a:lnTo>
                <a:lnTo>
                  <a:pt x="1356106" y="561102"/>
                </a:lnTo>
                <a:lnTo>
                  <a:pt x="1358583" y="558753"/>
                </a:lnTo>
                <a:lnTo>
                  <a:pt x="1361059" y="559210"/>
                </a:lnTo>
                <a:lnTo>
                  <a:pt x="1364158" y="553584"/>
                </a:lnTo>
                <a:lnTo>
                  <a:pt x="1364780" y="554181"/>
                </a:lnTo>
                <a:lnTo>
                  <a:pt x="1365402" y="559350"/>
                </a:lnTo>
                <a:lnTo>
                  <a:pt x="1366025" y="555667"/>
                </a:lnTo>
                <a:lnTo>
                  <a:pt x="1366647" y="555895"/>
                </a:lnTo>
                <a:lnTo>
                  <a:pt x="1367879" y="558626"/>
                </a:lnTo>
                <a:lnTo>
                  <a:pt x="1369746" y="552377"/>
                </a:lnTo>
                <a:lnTo>
                  <a:pt x="1372222" y="559032"/>
                </a:lnTo>
                <a:lnTo>
                  <a:pt x="1374089" y="556645"/>
                </a:lnTo>
                <a:lnTo>
                  <a:pt x="1374699" y="557051"/>
                </a:lnTo>
                <a:lnTo>
                  <a:pt x="1377810" y="559489"/>
                </a:lnTo>
                <a:lnTo>
                  <a:pt x="1378420" y="557521"/>
                </a:lnTo>
                <a:lnTo>
                  <a:pt x="1379042" y="558562"/>
                </a:lnTo>
                <a:lnTo>
                  <a:pt x="1381531" y="559121"/>
                </a:lnTo>
                <a:lnTo>
                  <a:pt x="1383386" y="559032"/>
                </a:lnTo>
                <a:lnTo>
                  <a:pt x="1385253" y="560823"/>
                </a:lnTo>
                <a:lnTo>
                  <a:pt x="1385862" y="559807"/>
                </a:lnTo>
                <a:lnTo>
                  <a:pt x="1389583" y="560683"/>
                </a:lnTo>
                <a:lnTo>
                  <a:pt x="1390206" y="559921"/>
                </a:lnTo>
                <a:lnTo>
                  <a:pt x="1390828" y="560747"/>
                </a:lnTo>
                <a:lnTo>
                  <a:pt x="1392682" y="560213"/>
                </a:lnTo>
                <a:lnTo>
                  <a:pt x="1400124" y="558880"/>
                </a:lnTo>
                <a:lnTo>
                  <a:pt x="1400747" y="558918"/>
                </a:lnTo>
                <a:lnTo>
                  <a:pt x="1401369" y="556835"/>
                </a:lnTo>
                <a:lnTo>
                  <a:pt x="1401991" y="559388"/>
                </a:lnTo>
                <a:lnTo>
                  <a:pt x="1402614" y="558689"/>
                </a:lnTo>
                <a:lnTo>
                  <a:pt x="1403223" y="557407"/>
                </a:lnTo>
                <a:lnTo>
                  <a:pt x="1403845" y="558753"/>
                </a:lnTo>
                <a:lnTo>
                  <a:pt x="1405090" y="559299"/>
                </a:lnTo>
                <a:lnTo>
                  <a:pt x="1405712" y="557534"/>
                </a:lnTo>
                <a:lnTo>
                  <a:pt x="1406335" y="559197"/>
                </a:lnTo>
                <a:lnTo>
                  <a:pt x="1407567" y="559680"/>
                </a:lnTo>
                <a:lnTo>
                  <a:pt x="1409433" y="562271"/>
                </a:lnTo>
                <a:lnTo>
                  <a:pt x="1410056" y="561306"/>
                </a:lnTo>
                <a:lnTo>
                  <a:pt x="1410665" y="562118"/>
                </a:lnTo>
                <a:lnTo>
                  <a:pt x="1411288" y="561598"/>
                </a:lnTo>
                <a:lnTo>
                  <a:pt x="1411910" y="561217"/>
                </a:lnTo>
                <a:lnTo>
                  <a:pt x="1412532" y="572444"/>
                </a:lnTo>
                <a:lnTo>
                  <a:pt x="1413155" y="563160"/>
                </a:lnTo>
                <a:lnTo>
                  <a:pt x="1415631" y="566665"/>
                </a:lnTo>
                <a:lnTo>
                  <a:pt x="1417485" y="560988"/>
                </a:lnTo>
                <a:lnTo>
                  <a:pt x="1418730" y="567414"/>
                </a:lnTo>
                <a:lnTo>
                  <a:pt x="1419352" y="562753"/>
                </a:lnTo>
                <a:lnTo>
                  <a:pt x="1419974" y="565598"/>
                </a:lnTo>
                <a:lnTo>
                  <a:pt x="1421206" y="564646"/>
                </a:lnTo>
                <a:lnTo>
                  <a:pt x="1423073" y="561928"/>
                </a:lnTo>
                <a:lnTo>
                  <a:pt x="1426172" y="557978"/>
                </a:lnTo>
                <a:lnTo>
                  <a:pt x="1428649" y="559020"/>
                </a:lnTo>
                <a:lnTo>
                  <a:pt x="1429893" y="557915"/>
                </a:lnTo>
                <a:lnTo>
                  <a:pt x="1430515" y="558766"/>
                </a:lnTo>
                <a:lnTo>
                  <a:pt x="1433614" y="560277"/>
                </a:lnTo>
                <a:lnTo>
                  <a:pt x="1435468" y="559515"/>
                </a:lnTo>
                <a:lnTo>
                  <a:pt x="1437335" y="560937"/>
                </a:lnTo>
                <a:lnTo>
                  <a:pt x="1437958" y="560569"/>
                </a:lnTo>
                <a:lnTo>
                  <a:pt x="1438567" y="562309"/>
                </a:lnTo>
                <a:lnTo>
                  <a:pt x="1439812" y="561712"/>
                </a:lnTo>
                <a:lnTo>
                  <a:pt x="1441679" y="563795"/>
                </a:lnTo>
                <a:lnTo>
                  <a:pt x="1442911" y="560175"/>
                </a:lnTo>
                <a:lnTo>
                  <a:pt x="1443533" y="560429"/>
                </a:lnTo>
                <a:lnTo>
                  <a:pt x="1444778" y="563045"/>
                </a:lnTo>
                <a:lnTo>
                  <a:pt x="1445400" y="561915"/>
                </a:lnTo>
                <a:lnTo>
                  <a:pt x="1447254" y="559972"/>
                </a:lnTo>
                <a:lnTo>
                  <a:pt x="1449731" y="559769"/>
                </a:lnTo>
                <a:lnTo>
                  <a:pt x="1455941" y="558778"/>
                </a:lnTo>
                <a:lnTo>
                  <a:pt x="1457795" y="559794"/>
                </a:lnTo>
                <a:lnTo>
                  <a:pt x="1467714" y="562004"/>
                </a:lnTo>
                <a:lnTo>
                  <a:pt x="1468958" y="563884"/>
                </a:lnTo>
                <a:lnTo>
                  <a:pt x="1469581" y="560340"/>
                </a:lnTo>
                <a:lnTo>
                  <a:pt x="1470203" y="564214"/>
                </a:lnTo>
                <a:lnTo>
                  <a:pt x="1470813" y="560518"/>
                </a:lnTo>
                <a:lnTo>
                  <a:pt x="1473911" y="560188"/>
                </a:lnTo>
                <a:lnTo>
                  <a:pt x="1480122" y="559705"/>
                </a:lnTo>
                <a:lnTo>
                  <a:pt x="1483221" y="560086"/>
                </a:lnTo>
                <a:lnTo>
                  <a:pt x="1487564" y="560531"/>
                </a:lnTo>
                <a:lnTo>
                  <a:pt x="1489418" y="561179"/>
                </a:lnTo>
                <a:lnTo>
                  <a:pt x="1490663" y="560023"/>
                </a:lnTo>
                <a:lnTo>
                  <a:pt x="1491285" y="561915"/>
                </a:lnTo>
                <a:lnTo>
                  <a:pt x="1494384" y="561941"/>
                </a:lnTo>
                <a:lnTo>
                  <a:pt x="1496238" y="561318"/>
                </a:lnTo>
                <a:lnTo>
                  <a:pt x="1497483" y="562360"/>
                </a:lnTo>
                <a:lnTo>
                  <a:pt x="1498105" y="560213"/>
                </a:lnTo>
                <a:lnTo>
                  <a:pt x="1498715" y="562664"/>
                </a:lnTo>
                <a:lnTo>
                  <a:pt x="1499959" y="566106"/>
                </a:lnTo>
                <a:lnTo>
                  <a:pt x="1501204" y="564671"/>
                </a:lnTo>
                <a:lnTo>
                  <a:pt x="1502436" y="560544"/>
                </a:lnTo>
                <a:lnTo>
                  <a:pt x="1503058" y="565293"/>
                </a:lnTo>
                <a:lnTo>
                  <a:pt x="1503680" y="563109"/>
                </a:lnTo>
                <a:lnTo>
                  <a:pt x="1505547" y="563325"/>
                </a:lnTo>
                <a:lnTo>
                  <a:pt x="1507401" y="562360"/>
                </a:lnTo>
                <a:lnTo>
                  <a:pt x="1508646" y="560391"/>
                </a:lnTo>
                <a:lnTo>
                  <a:pt x="1509268" y="562550"/>
                </a:lnTo>
                <a:lnTo>
                  <a:pt x="1509878" y="560480"/>
                </a:lnTo>
                <a:lnTo>
                  <a:pt x="1512367" y="559655"/>
                </a:lnTo>
                <a:lnTo>
                  <a:pt x="1514844" y="556086"/>
                </a:lnTo>
                <a:lnTo>
                  <a:pt x="1515466" y="557991"/>
                </a:lnTo>
                <a:lnTo>
                  <a:pt x="1516088" y="557064"/>
                </a:lnTo>
                <a:lnTo>
                  <a:pt x="1516698" y="557165"/>
                </a:lnTo>
                <a:lnTo>
                  <a:pt x="1517320" y="558791"/>
                </a:lnTo>
                <a:lnTo>
                  <a:pt x="1517942" y="549431"/>
                </a:lnTo>
                <a:lnTo>
                  <a:pt x="1518565" y="556302"/>
                </a:lnTo>
                <a:lnTo>
                  <a:pt x="1519187" y="553355"/>
                </a:lnTo>
                <a:lnTo>
                  <a:pt x="1520419" y="554295"/>
                </a:lnTo>
                <a:lnTo>
                  <a:pt x="1521664" y="558727"/>
                </a:lnTo>
                <a:lnTo>
                  <a:pt x="1522286" y="556568"/>
                </a:lnTo>
                <a:lnTo>
                  <a:pt x="1522908" y="553495"/>
                </a:lnTo>
                <a:lnTo>
                  <a:pt x="1523518" y="513566"/>
                </a:lnTo>
                <a:lnTo>
                  <a:pt x="1524762" y="559439"/>
                </a:lnTo>
                <a:lnTo>
                  <a:pt x="1525385" y="554663"/>
                </a:lnTo>
                <a:lnTo>
                  <a:pt x="1526007" y="559451"/>
                </a:lnTo>
                <a:lnTo>
                  <a:pt x="1527239" y="558740"/>
                </a:lnTo>
                <a:lnTo>
                  <a:pt x="1531582" y="560480"/>
                </a:lnTo>
                <a:lnTo>
                  <a:pt x="1533449" y="561687"/>
                </a:lnTo>
                <a:lnTo>
                  <a:pt x="1534071" y="559845"/>
                </a:lnTo>
                <a:lnTo>
                  <a:pt x="1535926" y="563198"/>
                </a:lnTo>
                <a:lnTo>
                  <a:pt x="1537780" y="560378"/>
                </a:lnTo>
                <a:lnTo>
                  <a:pt x="1539025" y="564252"/>
                </a:lnTo>
                <a:lnTo>
                  <a:pt x="1539647" y="562906"/>
                </a:lnTo>
                <a:lnTo>
                  <a:pt x="1541501" y="563427"/>
                </a:lnTo>
                <a:lnTo>
                  <a:pt x="1543368" y="558842"/>
                </a:lnTo>
                <a:lnTo>
                  <a:pt x="1544613" y="563376"/>
                </a:lnTo>
                <a:lnTo>
                  <a:pt x="1545222" y="561801"/>
                </a:lnTo>
                <a:lnTo>
                  <a:pt x="1551432" y="558537"/>
                </a:lnTo>
                <a:lnTo>
                  <a:pt x="1552042" y="560645"/>
                </a:lnTo>
                <a:lnTo>
                  <a:pt x="1553909" y="542014"/>
                </a:lnTo>
                <a:lnTo>
                  <a:pt x="1554531" y="563655"/>
                </a:lnTo>
                <a:lnTo>
                  <a:pt x="1555763" y="562449"/>
                </a:lnTo>
                <a:lnTo>
                  <a:pt x="1556385" y="562880"/>
                </a:lnTo>
                <a:lnTo>
                  <a:pt x="1557008" y="567097"/>
                </a:lnTo>
                <a:lnTo>
                  <a:pt x="1557630" y="565624"/>
                </a:lnTo>
                <a:lnTo>
                  <a:pt x="1558252" y="565776"/>
                </a:lnTo>
                <a:lnTo>
                  <a:pt x="1558875" y="563414"/>
                </a:lnTo>
                <a:lnTo>
                  <a:pt x="1559484" y="566259"/>
                </a:lnTo>
                <a:lnTo>
                  <a:pt x="1560107" y="561153"/>
                </a:lnTo>
                <a:lnTo>
                  <a:pt x="1561351" y="571135"/>
                </a:lnTo>
                <a:lnTo>
                  <a:pt x="1561973" y="568583"/>
                </a:lnTo>
                <a:lnTo>
                  <a:pt x="1562583" y="569789"/>
                </a:lnTo>
                <a:lnTo>
                  <a:pt x="1565072" y="561547"/>
                </a:lnTo>
                <a:lnTo>
                  <a:pt x="1566926" y="561852"/>
                </a:lnTo>
                <a:lnTo>
                  <a:pt x="1569416" y="557699"/>
                </a:lnTo>
                <a:lnTo>
                  <a:pt x="1570648" y="558105"/>
                </a:lnTo>
                <a:lnTo>
                  <a:pt x="1571270" y="553978"/>
                </a:lnTo>
                <a:lnTo>
                  <a:pt x="1571892" y="557229"/>
                </a:lnTo>
                <a:lnTo>
                  <a:pt x="1572514" y="556225"/>
                </a:lnTo>
                <a:lnTo>
                  <a:pt x="1573124" y="559197"/>
                </a:lnTo>
                <a:lnTo>
                  <a:pt x="1573746" y="551958"/>
                </a:lnTo>
                <a:lnTo>
                  <a:pt x="1574991" y="552288"/>
                </a:lnTo>
                <a:lnTo>
                  <a:pt x="1575613" y="558639"/>
                </a:lnTo>
                <a:lnTo>
                  <a:pt x="1576845" y="557369"/>
                </a:lnTo>
                <a:lnTo>
                  <a:pt x="1577467" y="559642"/>
                </a:lnTo>
                <a:lnTo>
                  <a:pt x="1578090" y="559096"/>
                </a:lnTo>
                <a:lnTo>
                  <a:pt x="1578712" y="558740"/>
                </a:lnTo>
                <a:lnTo>
                  <a:pt x="1579334" y="559858"/>
                </a:lnTo>
                <a:lnTo>
                  <a:pt x="1581189" y="559820"/>
                </a:lnTo>
                <a:lnTo>
                  <a:pt x="1581811" y="557623"/>
                </a:lnTo>
                <a:lnTo>
                  <a:pt x="1582433" y="558537"/>
                </a:lnTo>
                <a:lnTo>
                  <a:pt x="1584910" y="563033"/>
                </a:lnTo>
                <a:lnTo>
                  <a:pt x="1586154" y="559985"/>
                </a:lnTo>
                <a:lnTo>
                  <a:pt x="1587386" y="564201"/>
                </a:lnTo>
                <a:lnTo>
                  <a:pt x="1588009" y="563033"/>
                </a:lnTo>
                <a:lnTo>
                  <a:pt x="1589253" y="563490"/>
                </a:lnTo>
                <a:lnTo>
                  <a:pt x="1589875" y="569357"/>
                </a:lnTo>
                <a:lnTo>
                  <a:pt x="1590498" y="562829"/>
                </a:lnTo>
                <a:lnTo>
                  <a:pt x="1591107" y="567008"/>
                </a:lnTo>
                <a:lnTo>
                  <a:pt x="1591730" y="568506"/>
                </a:lnTo>
                <a:lnTo>
                  <a:pt x="1592352" y="561014"/>
                </a:lnTo>
                <a:lnTo>
                  <a:pt x="1592974" y="566640"/>
                </a:lnTo>
                <a:lnTo>
                  <a:pt x="1593597" y="564506"/>
                </a:lnTo>
                <a:lnTo>
                  <a:pt x="1594219" y="567554"/>
                </a:lnTo>
                <a:lnTo>
                  <a:pt x="1594828" y="564468"/>
                </a:lnTo>
                <a:lnTo>
                  <a:pt x="1596695" y="571682"/>
                </a:lnTo>
                <a:lnTo>
                  <a:pt x="1597927" y="561052"/>
                </a:lnTo>
                <a:lnTo>
                  <a:pt x="1599172" y="568913"/>
                </a:lnTo>
                <a:lnTo>
                  <a:pt x="1599794" y="560671"/>
                </a:lnTo>
                <a:lnTo>
                  <a:pt x="1600416" y="564811"/>
                </a:lnTo>
                <a:lnTo>
                  <a:pt x="1601039" y="567211"/>
                </a:lnTo>
                <a:lnTo>
                  <a:pt x="1602893" y="561014"/>
                </a:lnTo>
                <a:lnTo>
                  <a:pt x="1604760" y="560493"/>
                </a:lnTo>
                <a:lnTo>
                  <a:pt x="1608481" y="556988"/>
                </a:lnTo>
                <a:lnTo>
                  <a:pt x="1609091" y="555197"/>
                </a:lnTo>
                <a:lnTo>
                  <a:pt x="1609713" y="557877"/>
                </a:lnTo>
                <a:lnTo>
                  <a:pt x="1611580" y="553851"/>
                </a:lnTo>
                <a:lnTo>
                  <a:pt x="1612812" y="559070"/>
                </a:lnTo>
                <a:lnTo>
                  <a:pt x="1613434" y="555578"/>
                </a:lnTo>
                <a:lnTo>
                  <a:pt x="1614679" y="553990"/>
                </a:lnTo>
                <a:lnTo>
                  <a:pt x="1615910" y="548250"/>
                </a:lnTo>
                <a:lnTo>
                  <a:pt x="1616533" y="550612"/>
                </a:lnTo>
                <a:lnTo>
                  <a:pt x="1617155" y="559083"/>
                </a:lnTo>
                <a:lnTo>
                  <a:pt x="1617777" y="554346"/>
                </a:lnTo>
                <a:lnTo>
                  <a:pt x="1619022" y="556276"/>
                </a:lnTo>
                <a:lnTo>
                  <a:pt x="1620876" y="560048"/>
                </a:lnTo>
                <a:lnTo>
                  <a:pt x="1621498" y="558727"/>
                </a:lnTo>
                <a:lnTo>
                  <a:pt x="1623975" y="566271"/>
                </a:lnTo>
                <a:lnTo>
                  <a:pt x="1625842" y="564887"/>
                </a:lnTo>
                <a:lnTo>
                  <a:pt x="1626451" y="566551"/>
                </a:lnTo>
                <a:lnTo>
                  <a:pt x="1627074" y="560645"/>
                </a:lnTo>
                <a:lnTo>
                  <a:pt x="1627696" y="563769"/>
                </a:lnTo>
                <a:lnTo>
                  <a:pt x="1629563" y="568113"/>
                </a:lnTo>
                <a:lnTo>
                  <a:pt x="1630173" y="566119"/>
                </a:lnTo>
                <a:lnTo>
                  <a:pt x="1630795" y="557394"/>
                </a:lnTo>
                <a:lnTo>
                  <a:pt x="1631417" y="562461"/>
                </a:lnTo>
                <a:lnTo>
                  <a:pt x="1632662" y="561725"/>
                </a:lnTo>
                <a:lnTo>
                  <a:pt x="1633284" y="564468"/>
                </a:lnTo>
                <a:lnTo>
                  <a:pt x="1633894" y="561687"/>
                </a:lnTo>
                <a:lnTo>
                  <a:pt x="1635761" y="560099"/>
                </a:lnTo>
                <a:lnTo>
                  <a:pt x="1636383" y="563122"/>
                </a:lnTo>
                <a:lnTo>
                  <a:pt x="1636993" y="561915"/>
                </a:lnTo>
                <a:lnTo>
                  <a:pt x="1638859" y="561039"/>
                </a:lnTo>
                <a:lnTo>
                  <a:pt x="1640104" y="559642"/>
                </a:lnTo>
                <a:lnTo>
                  <a:pt x="1641958" y="560036"/>
                </a:lnTo>
                <a:lnTo>
                  <a:pt x="1645057" y="559401"/>
                </a:lnTo>
                <a:lnTo>
                  <a:pt x="1646302" y="559197"/>
                </a:lnTo>
                <a:lnTo>
                  <a:pt x="1646924" y="557242"/>
                </a:lnTo>
                <a:lnTo>
                  <a:pt x="1647534" y="559045"/>
                </a:lnTo>
                <a:lnTo>
                  <a:pt x="1648778" y="559274"/>
                </a:lnTo>
                <a:lnTo>
                  <a:pt x="1650645" y="557165"/>
                </a:lnTo>
                <a:lnTo>
                  <a:pt x="1651255" y="559362"/>
                </a:lnTo>
                <a:lnTo>
                  <a:pt x="1651877" y="559134"/>
                </a:lnTo>
                <a:lnTo>
                  <a:pt x="1652499" y="557915"/>
                </a:lnTo>
                <a:lnTo>
                  <a:pt x="1653122" y="559312"/>
                </a:lnTo>
                <a:lnTo>
                  <a:pt x="1653744" y="559096"/>
                </a:lnTo>
                <a:lnTo>
                  <a:pt x="1654976" y="552276"/>
                </a:lnTo>
                <a:lnTo>
                  <a:pt x="1655598" y="555298"/>
                </a:lnTo>
                <a:lnTo>
                  <a:pt x="1656843" y="558943"/>
                </a:lnTo>
                <a:lnTo>
                  <a:pt x="1657465" y="555324"/>
                </a:lnTo>
                <a:lnTo>
                  <a:pt x="1658087" y="556759"/>
                </a:lnTo>
                <a:lnTo>
                  <a:pt x="1659941" y="559108"/>
                </a:lnTo>
                <a:lnTo>
                  <a:pt x="1660564" y="557165"/>
                </a:lnTo>
                <a:lnTo>
                  <a:pt x="1661186" y="558169"/>
                </a:lnTo>
                <a:lnTo>
                  <a:pt x="1661796" y="559248"/>
                </a:lnTo>
                <a:lnTo>
                  <a:pt x="1662418" y="556784"/>
                </a:lnTo>
                <a:lnTo>
                  <a:pt x="1663040" y="559337"/>
                </a:lnTo>
                <a:lnTo>
                  <a:pt x="1663663" y="558969"/>
                </a:lnTo>
                <a:lnTo>
                  <a:pt x="1664285" y="555476"/>
                </a:lnTo>
                <a:lnTo>
                  <a:pt x="1665517" y="556403"/>
                </a:lnTo>
                <a:lnTo>
                  <a:pt x="1666139" y="558880"/>
                </a:lnTo>
                <a:lnTo>
                  <a:pt x="1666761" y="554562"/>
                </a:lnTo>
                <a:lnTo>
                  <a:pt x="1667384" y="559782"/>
                </a:lnTo>
                <a:lnTo>
                  <a:pt x="1668006" y="558435"/>
                </a:lnTo>
                <a:lnTo>
                  <a:pt x="1668628" y="556264"/>
                </a:lnTo>
                <a:lnTo>
                  <a:pt x="1669238" y="559591"/>
                </a:lnTo>
                <a:lnTo>
                  <a:pt x="1669860" y="558651"/>
                </a:lnTo>
                <a:lnTo>
                  <a:pt x="1670482" y="557292"/>
                </a:lnTo>
                <a:lnTo>
                  <a:pt x="1671105" y="559299"/>
                </a:lnTo>
                <a:lnTo>
                  <a:pt x="1671727" y="556022"/>
                </a:lnTo>
                <a:lnTo>
                  <a:pt x="1672337" y="558296"/>
                </a:lnTo>
                <a:lnTo>
                  <a:pt x="1674826" y="559045"/>
                </a:lnTo>
                <a:lnTo>
                  <a:pt x="1676058" y="559502"/>
                </a:lnTo>
                <a:lnTo>
                  <a:pt x="1676680" y="556568"/>
                </a:lnTo>
                <a:lnTo>
                  <a:pt x="1677302" y="557419"/>
                </a:lnTo>
                <a:lnTo>
                  <a:pt x="1678547" y="559756"/>
                </a:lnTo>
                <a:lnTo>
                  <a:pt x="1679779" y="555502"/>
                </a:lnTo>
                <a:lnTo>
                  <a:pt x="1681023" y="559337"/>
                </a:lnTo>
                <a:lnTo>
                  <a:pt x="1681646" y="559121"/>
                </a:lnTo>
                <a:lnTo>
                  <a:pt x="1682890" y="553927"/>
                </a:lnTo>
                <a:lnTo>
                  <a:pt x="1683500" y="557280"/>
                </a:lnTo>
                <a:lnTo>
                  <a:pt x="1685367" y="558169"/>
                </a:lnTo>
                <a:lnTo>
                  <a:pt x="1685989" y="557114"/>
                </a:lnTo>
                <a:lnTo>
                  <a:pt x="1686599" y="559236"/>
                </a:lnTo>
                <a:lnTo>
                  <a:pt x="1687843" y="555756"/>
                </a:lnTo>
                <a:lnTo>
                  <a:pt x="1689088" y="559845"/>
                </a:lnTo>
                <a:lnTo>
                  <a:pt x="1690320" y="557686"/>
                </a:lnTo>
                <a:lnTo>
                  <a:pt x="1690942" y="557699"/>
                </a:lnTo>
                <a:lnTo>
                  <a:pt x="1692809" y="559502"/>
                </a:lnTo>
                <a:lnTo>
                  <a:pt x="1694041" y="559782"/>
                </a:lnTo>
                <a:lnTo>
                  <a:pt x="1695908" y="552377"/>
                </a:lnTo>
                <a:lnTo>
                  <a:pt x="1697140" y="563084"/>
                </a:lnTo>
                <a:lnTo>
                  <a:pt x="1697762" y="560404"/>
                </a:lnTo>
                <a:lnTo>
                  <a:pt x="1699629" y="563630"/>
                </a:lnTo>
                <a:lnTo>
                  <a:pt x="1700251" y="562741"/>
                </a:lnTo>
                <a:lnTo>
                  <a:pt x="1700861" y="564150"/>
                </a:lnTo>
                <a:lnTo>
                  <a:pt x="1701483" y="566614"/>
                </a:lnTo>
                <a:lnTo>
                  <a:pt x="1702106" y="560556"/>
                </a:lnTo>
                <a:lnTo>
                  <a:pt x="1702728" y="563884"/>
                </a:lnTo>
                <a:lnTo>
                  <a:pt x="1703972" y="561483"/>
                </a:lnTo>
                <a:lnTo>
                  <a:pt x="1704582" y="567389"/>
                </a:lnTo>
                <a:lnTo>
                  <a:pt x="1705204" y="563782"/>
                </a:lnTo>
                <a:lnTo>
                  <a:pt x="1705827" y="565166"/>
                </a:lnTo>
                <a:lnTo>
                  <a:pt x="1706449" y="563388"/>
                </a:lnTo>
                <a:lnTo>
                  <a:pt x="1708303" y="560188"/>
                </a:lnTo>
                <a:lnTo>
                  <a:pt x="1710792" y="560328"/>
                </a:lnTo>
                <a:lnTo>
                  <a:pt x="1715123" y="558308"/>
                </a:lnTo>
                <a:lnTo>
                  <a:pt x="1715745" y="558283"/>
                </a:lnTo>
                <a:lnTo>
                  <a:pt x="1716368" y="551133"/>
                </a:lnTo>
                <a:lnTo>
                  <a:pt x="1716990" y="552758"/>
                </a:lnTo>
                <a:lnTo>
                  <a:pt x="1717612" y="553724"/>
                </a:lnTo>
                <a:lnTo>
                  <a:pt x="1718235" y="553317"/>
                </a:lnTo>
                <a:lnTo>
                  <a:pt x="1718844" y="551958"/>
                </a:lnTo>
                <a:lnTo>
                  <a:pt x="1720089" y="543551"/>
                </a:lnTo>
                <a:lnTo>
                  <a:pt x="1720711" y="558232"/>
                </a:lnTo>
                <a:lnTo>
                  <a:pt x="1721333" y="557546"/>
                </a:lnTo>
                <a:lnTo>
                  <a:pt x="1721943" y="547869"/>
                </a:lnTo>
                <a:lnTo>
                  <a:pt x="1722565" y="556518"/>
                </a:lnTo>
                <a:lnTo>
                  <a:pt x="1723188" y="552784"/>
                </a:lnTo>
                <a:lnTo>
                  <a:pt x="1723810" y="553851"/>
                </a:lnTo>
                <a:lnTo>
                  <a:pt x="1725664" y="559299"/>
                </a:lnTo>
                <a:lnTo>
                  <a:pt x="1726286" y="557788"/>
                </a:lnTo>
                <a:lnTo>
                  <a:pt x="1728776" y="564862"/>
                </a:lnTo>
                <a:lnTo>
                  <a:pt x="1729385" y="560417"/>
                </a:lnTo>
                <a:lnTo>
                  <a:pt x="1730007" y="565420"/>
                </a:lnTo>
                <a:lnTo>
                  <a:pt x="1730630" y="560366"/>
                </a:lnTo>
                <a:lnTo>
                  <a:pt x="1731874" y="566563"/>
                </a:lnTo>
                <a:lnTo>
                  <a:pt x="1732497" y="560988"/>
                </a:lnTo>
                <a:lnTo>
                  <a:pt x="1733106" y="569294"/>
                </a:lnTo>
                <a:lnTo>
                  <a:pt x="1733729" y="562068"/>
                </a:lnTo>
                <a:lnTo>
                  <a:pt x="1734973" y="560378"/>
                </a:lnTo>
                <a:lnTo>
                  <a:pt x="1735596" y="562436"/>
                </a:lnTo>
                <a:lnTo>
                  <a:pt x="1736205" y="560505"/>
                </a:lnTo>
                <a:lnTo>
                  <a:pt x="1736827" y="560188"/>
                </a:lnTo>
                <a:lnTo>
                  <a:pt x="1737450" y="562842"/>
                </a:lnTo>
                <a:lnTo>
                  <a:pt x="1738072" y="560226"/>
                </a:lnTo>
                <a:lnTo>
                  <a:pt x="1738694" y="559020"/>
                </a:lnTo>
                <a:lnTo>
                  <a:pt x="1739317" y="561001"/>
                </a:lnTo>
                <a:lnTo>
                  <a:pt x="1739926" y="559350"/>
                </a:lnTo>
                <a:lnTo>
                  <a:pt x="1740549" y="559083"/>
                </a:lnTo>
                <a:lnTo>
                  <a:pt x="1741171" y="560975"/>
                </a:lnTo>
                <a:lnTo>
                  <a:pt x="1741793" y="558994"/>
                </a:lnTo>
                <a:lnTo>
                  <a:pt x="1742415" y="551209"/>
                </a:lnTo>
                <a:lnTo>
                  <a:pt x="1743038" y="551971"/>
                </a:lnTo>
                <a:lnTo>
                  <a:pt x="1745514" y="558499"/>
                </a:lnTo>
                <a:lnTo>
                  <a:pt x="1747991" y="552758"/>
                </a:lnTo>
                <a:lnTo>
                  <a:pt x="1750467" y="558613"/>
                </a:lnTo>
                <a:lnTo>
                  <a:pt x="1758532" y="562461"/>
                </a:lnTo>
                <a:lnTo>
                  <a:pt x="1760399" y="559985"/>
                </a:lnTo>
                <a:lnTo>
                  <a:pt x="1762875" y="559375"/>
                </a:lnTo>
                <a:lnTo>
                  <a:pt x="1764729" y="550993"/>
                </a:lnTo>
                <a:lnTo>
                  <a:pt x="1765352" y="558702"/>
                </a:lnTo>
                <a:lnTo>
                  <a:pt x="1765974" y="556124"/>
                </a:lnTo>
                <a:lnTo>
                  <a:pt x="1767219" y="551704"/>
                </a:lnTo>
                <a:lnTo>
                  <a:pt x="1767841" y="558092"/>
                </a:lnTo>
                <a:lnTo>
                  <a:pt x="1768450" y="551730"/>
                </a:lnTo>
                <a:lnTo>
                  <a:pt x="1769073" y="555463"/>
                </a:lnTo>
                <a:lnTo>
                  <a:pt x="1769695" y="551209"/>
                </a:lnTo>
                <a:lnTo>
                  <a:pt x="1770317" y="552911"/>
                </a:lnTo>
                <a:lnTo>
                  <a:pt x="1771549" y="555768"/>
                </a:lnTo>
                <a:lnTo>
                  <a:pt x="1773416" y="559426"/>
                </a:lnTo>
                <a:lnTo>
                  <a:pt x="1774038" y="558994"/>
                </a:lnTo>
                <a:lnTo>
                  <a:pt x="1774661" y="553139"/>
                </a:lnTo>
                <a:lnTo>
                  <a:pt x="1775270" y="558524"/>
                </a:lnTo>
                <a:lnTo>
                  <a:pt x="1775893" y="557026"/>
                </a:lnTo>
                <a:lnTo>
                  <a:pt x="1777137" y="560429"/>
                </a:lnTo>
                <a:lnTo>
                  <a:pt x="1777760" y="559718"/>
                </a:lnTo>
                <a:lnTo>
                  <a:pt x="1778382" y="560620"/>
                </a:lnTo>
                <a:lnTo>
                  <a:pt x="1778991" y="560048"/>
                </a:lnTo>
                <a:lnTo>
                  <a:pt x="1780236" y="560975"/>
                </a:lnTo>
                <a:lnTo>
                  <a:pt x="1782713" y="560480"/>
                </a:lnTo>
                <a:lnTo>
                  <a:pt x="1784580" y="559858"/>
                </a:lnTo>
                <a:lnTo>
                  <a:pt x="1785202" y="562779"/>
                </a:lnTo>
                <a:lnTo>
                  <a:pt x="1785811" y="560150"/>
                </a:lnTo>
                <a:lnTo>
                  <a:pt x="1787678" y="562207"/>
                </a:lnTo>
                <a:lnTo>
                  <a:pt x="1788923" y="560556"/>
                </a:lnTo>
                <a:lnTo>
                  <a:pt x="1789533" y="564760"/>
                </a:lnTo>
                <a:lnTo>
                  <a:pt x="1790155" y="562283"/>
                </a:lnTo>
                <a:lnTo>
                  <a:pt x="1790777" y="560086"/>
                </a:lnTo>
                <a:lnTo>
                  <a:pt x="1791399" y="561534"/>
                </a:lnTo>
                <a:lnTo>
                  <a:pt x="1792644" y="560277"/>
                </a:lnTo>
                <a:lnTo>
                  <a:pt x="1793254" y="562868"/>
                </a:lnTo>
                <a:lnTo>
                  <a:pt x="1793876" y="560455"/>
                </a:lnTo>
                <a:lnTo>
                  <a:pt x="1794498" y="559159"/>
                </a:lnTo>
                <a:lnTo>
                  <a:pt x="1795121" y="562347"/>
                </a:lnTo>
                <a:lnTo>
                  <a:pt x="1795743" y="560633"/>
                </a:lnTo>
                <a:lnTo>
                  <a:pt x="1796975" y="563185"/>
                </a:lnTo>
                <a:lnTo>
                  <a:pt x="1798842" y="560328"/>
                </a:lnTo>
                <a:lnTo>
                  <a:pt x="1801940" y="563287"/>
                </a:lnTo>
                <a:lnTo>
                  <a:pt x="1803185" y="559972"/>
                </a:lnTo>
                <a:lnTo>
                  <a:pt x="1803795" y="562944"/>
                </a:lnTo>
                <a:lnTo>
                  <a:pt x="1804417" y="560036"/>
                </a:lnTo>
                <a:lnTo>
                  <a:pt x="1805039" y="560975"/>
                </a:lnTo>
                <a:lnTo>
                  <a:pt x="1805662" y="560277"/>
                </a:lnTo>
                <a:lnTo>
                  <a:pt x="1808138" y="557496"/>
                </a:lnTo>
                <a:lnTo>
                  <a:pt x="1808760" y="558931"/>
                </a:lnTo>
                <a:lnTo>
                  <a:pt x="1810615" y="553127"/>
                </a:lnTo>
                <a:lnTo>
                  <a:pt x="1812481" y="558893"/>
                </a:lnTo>
                <a:lnTo>
                  <a:pt x="1813726" y="553901"/>
                </a:lnTo>
                <a:lnTo>
                  <a:pt x="1814336" y="554016"/>
                </a:lnTo>
                <a:lnTo>
                  <a:pt x="1814958" y="553838"/>
                </a:lnTo>
                <a:lnTo>
                  <a:pt x="1816203" y="558740"/>
                </a:lnTo>
                <a:lnTo>
                  <a:pt x="1816825" y="555006"/>
                </a:lnTo>
                <a:lnTo>
                  <a:pt x="1818679" y="559350"/>
                </a:lnTo>
                <a:lnTo>
                  <a:pt x="1819301" y="559350"/>
                </a:lnTo>
                <a:lnTo>
                  <a:pt x="1819924" y="557737"/>
                </a:lnTo>
                <a:lnTo>
                  <a:pt x="1820546" y="559375"/>
                </a:lnTo>
                <a:lnTo>
                  <a:pt x="1821778" y="559464"/>
                </a:lnTo>
                <a:lnTo>
                  <a:pt x="1823645" y="557750"/>
                </a:lnTo>
                <a:lnTo>
                  <a:pt x="1824267" y="557597"/>
                </a:lnTo>
                <a:lnTo>
                  <a:pt x="1825499" y="559782"/>
                </a:lnTo>
                <a:lnTo>
                  <a:pt x="1826121" y="559426"/>
                </a:lnTo>
                <a:lnTo>
                  <a:pt x="1827988" y="561267"/>
                </a:lnTo>
                <a:lnTo>
                  <a:pt x="1829842" y="562398"/>
                </a:lnTo>
                <a:lnTo>
                  <a:pt x="1831709" y="560988"/>
                </a:lnTo>
                <a:lnTo>
                  <a:pt x="1834186" y="564138"/>
                </a:lnTo>
                <a:lnTo>
                  <a:pt x="1835418" y="560594"/>
                </a:lnTo>
                <a:lnTo>
                  <a:pt x="1836040" y="563452"/>
                </a:lnTo>
                <a:lnTo>
                  <a:pt x="1837907" y="564354"/>
                </a:lnTo>
                <a:lnTo>
                  <a:pt x="1838529" y="560531"/>
                </a:lnTo>
                <a:lnTo>
                  <a:pt x="1839139" y="564087"/>
                </a:lnTo>
                <a:lnTo>
                  <a:pt x="1840383" y="560201"/>
                </a:lnTo>
                <a:lnTo>
                  <a:pt x="1841006" y="561991"/>
                </a:lnTo>
                <a:lnTo>
                  <a:pt x="1843482" y="563465"/>
                </a:lnTo>
                <a:lnTo>
                  <a:pt x="1845349" y="560074"/>
                </a:lnTo>
                <a:lnTo>
                  <a:pt x="1847203" y="560010"/>
                </a:lnTo>
                <a:lnTo>
                  <a:pt x="1847826" y="562385"/>
                </a:lnTo>
                <a:lnTo>
                  <a:pt x="1848448" y="560175"/>
                </a:lnTo>
                <a:lnTo>
                  <a:pt x="1850302" y="561534"/>
                </a:lnTo>
                <a:lnTo>
                  <a:pt x="1850924" y="560709"/>
                </a:lnTo>
                <a:lnTo>
                  <a:pt x="1851547" y="562626"/>
                </a:lnTo>
                <a:lnTo>
                  <a:pt x="1852169" y="559934"/>
                </a:lnTo>
                <a:lnTo>
                  <a:pt x="1852791" y="560709"/>
                </a:lnTo>
                <a:lnTo>
                  <a:pt x="1853401" y="562931"/>
                </a:lnTo>
                <a:lnTo>
                  <a:pt x="1855890" y="555591"/>
                </a:lnTo>
                <a:lnTo>
                  <a:pt x="1856512" y="560239"/>
                </a:lnTo>
                <a:lnTo>
                  <a:pt x="1857122" y="558816"/>
                </a:lnTo>
                <a:lnTo>
                  <a:pt x="1859611" y="559121"/>
                </a:lnTo>
                <a:lnTo>
                  <a:pt x="1860221" y="551984"/>
                </a:lnTo>
                <a:lnTo>
                  <a:pt x="1860843" y="555349"/>
                </a:lnTo>
                <a:lnTo>
                  <a:pt x="1862088" y="559070"/>
                </a:lnTo>
                <a:lnTo>
                  <a:pt x="1862710" y="558220"/>
                </a:lnTo>
                <a:lnTo>
                  <a:pt x="1864564" y="553863"/>
                </a:lnTo>
                <a:lnTo>
                  <a:pt x="1867053" y="558740"/>
                </a:lnTo>
                <a:lnTo>
                  <a:pt x="1867663" y="551857"/>
                </a:lnTo>
                <a:lnTo>
                  <a:pt x="1868285" y="553774"/>
                </a:lnTo>
                <a:lnTo>
                  <a:pt x="1869530" y="559185"/>
                </a:lnTo>
                <a:lnTo>
                  <a:pt x="1870762" y="557711"/>
                </a:lnTo>
                <a:lnTo>
                  <a:pt x="1873251" y="559388"/>
                </a:lnTo>
                <a:lnTo>
                  <a:pt x="1873873" y="561001"/>
                </a:lnTo>
                <a:lnTo>
                  <a:pt x="1874483" y="560569"/>
                </a:lnTo>
                <a:lnTo>
                  <a:pt x="1876972" y="559794"/>
                </a:lnTo>
                <a:lnTo>
                  <a:pt x="1877594" y="567440"/>
                </a:lnTo>
                <a:lnTo>
                  <a:pt x="1878204" y="561395"/>
                </a:lnTo>
                <a:lnTo>
                  <a:pt x="1879449" y="561712"/>
                </a:lnTo>
                <a:lnTo>
                  <a:pt x="1880071" y="560226"/>
                </a:lnTo>
                <a:lnTo>
                  <a:pt x="1881925" y="568367"/>
                </a:lnTo>
                <a:lnTo>
                  <a:pt x="1883792" y="560340"/>
                </a:lnTo>
                <a:lnTo>
                  <a:pt x="1884414" y="564265"/>
                </a:lnTo>
                <a:lnTo>
                  <a:pt x="1885646" y="563515"/>
                </a:lnTo>
                <a:lnTo>
                  <a:pt x="1886269" y="563503"/>
                </a:lnTo>
                <a:lnTo>
                  <a:pt x="1886891" y="569294"/>
                </a:lnTo>
                <a:lnTo>
                  <a:pt x="1888745" y="560645"/>
                </a:lnTo>
                <a:lnTo>
                  <a:pt x="1890612" y="561687"/>
                </a:lnTo>
                <a:lnTo>
                  <a:pt x="1892466" y="560505"/>
                </a:lnTo>
                <a:lnTo>
                  <a:pt x="1893711" y="561585"/>
                </a:lnTo>
                <a:lnTo>
                  <a:pt x="1894333" y="560175"/>
                </a:lnTo>
                <a:lnTo>
                  <a:pt x="1894955" y="562169"/>
                </a:lnTo>
                <a:lnTo>
                  <a:pt x="1895565" y="559489"/>
                </a:lnTo>
                <a:lnTo>
                  <a:pt x="1896187" y="560772"/>
                </a:lnTo>
                <a:lnTo>
                  <a:pt x="1896810" y="565928"/>
                </a:lnTo>
                <a:lnTo>
                  <a:pt x="1897432" y="562220"/>
                </a:lnTo>
                <a:lnTo>
                  <a:pt x="1898054" y="560429"/>
                </a:lnTo>
                <a:lnTo>
                  <a:pt x="1898677" y="562068"/>
                </a:lnTo>
                <a:lnTo>
                  <a:pt x="1899286" y="564506"/>
                </a:lnTo>
                <a:lnTo>
                  <a:pt x="1899908" y="562220"/>
                </a:lnTo>
                <a:lnTo>
                  <a:pt x="1900531" y="562322"/>
                </a:lnTo>
                <a:lnTo>
                  <a:pt x="1901153" y="565763"/>
                </a:lnTo>
                <a:lnTo>
                  <a:pt x="1901775" y="562334"/>
                </a:lnTo>
                <a:lnTo>
                  <a:pt x="1902398" y="563388"/>
                </a:lnTo>
                <a:lnTo>
                  <a:pt x="1903007" y="561725"/>
                </a:lnTo>
                <a:lnTo>
                  <a:pt x="1903630" y="559515"/>
                </a:lnTo>
                <a:lnTo>
                  <a:pt x="1904252" y="562906"/>
                </a:lnTo>
                <a:lnTo>
                  <a:pt x="1904874" y="559959"/>
                </a:lnTo>
                <a:lnTo>
                  <a:pt x="1907351" y="559540"/>
                </a:lnTo>
                <a:lnTo>
                  <a:pt x="1908595" y="557496"/>
                </a:lnTo>
                <a:lnTo>
                  <a:pt x="1909827" y="559058"/>
                </a:lnTo>
                <a:lnTo>
                  <a:pt x="1912316" y="553114"/>
                </a:lnTo>
                <a:lnTo>
                  <a:pt x="1914171" y="562614"/>
                </a:lnTo>
                <a:lnTo>
                  <a:pt x="1915415" y="559439"/>
                </a:lnTo>
                <a:lnTo>
                  <a:pt x="1916037" y="560683"/>
                </a:lnTo>
                <a:lnTo>
                  <a:pt x="1917269" y="561433"/>
                </a:lnTo>
                <a:lnTo>
                  <a:pt x="1917892" y="557750"/>
                </a:lnTo>
                <a:lnTo>
                  <a:pt x="1918514" y="575009"/>
                </a:lnTo>
                <a:lnTo>
                  <a:pt x="1919136" y="563020"/>
                </a:lnTo>
                <a:lnTo>
                  <a:pt x="1920990" y="562207"/>
                </a:lnTo>
                <a:lnTo>
                  <a:pt x="1923480" y="568214"/>
                </a:lnTo>
                <a:lnTo>
                  <a:pt x="1924089" y="564379"/>
                </a:lnTo>
                <a:lnTo>
                  <a:pt x="1925334" y="572863"/>
                </a:lnTo>
                <a:lnTo>
                  <a:pt x="1927201" y="560810"/>
                </a:lnTo>
                <a:lnTo>
                  <a:pt x="1928433" y="564862"/>
                </a:lnTo>
                <a:lnTo>
                  <a:pt x="1929055" y="561509"/>
                </a:lnTo>
                <a:lnTo>
                  <a:pt x="1929677" y="575034"/>
                </a:lnTo>
                <a:lnTo>
                  <a:pt x="1930300" y="567592"/>
                </a:lnTo>
                <a:lnTo>
                  <a:pt x="1932154" y="562245"/>
                </a:lnTo>
                <a:lnTo>
                  <a:pt x="1933398" y="565471"/>
                </a:lnTo>
                <a:lnTo>
                  <a:pt x="1934630" y="560886"/>
                </a:lnTo>
                <a:lnTo>
                  <a:pt x="1935253" y="562614"/>
                </a:lnTo>
                <a:lnTo>
                  <a:pt x="1938351" y="562753"/>
                </a:lnTo>
                <a:lnTo>
                  <a:pt x="1938974" y="571148"/>
                </a:lnTo>
                <a:lnTo>
                  <a:pt x="1939596" y="565814"/>
                </a:lnTo>
                <a:lnTo>
                  <a:pt x="1940218" y="568329"/>
                </a:lnTo>
                <a:lnTo>
                  <a:pt x="1940841" y="566894"/>
                </a:lnTo>
                <a:lnTo>
                  <a:pt x="1941463" y="561153"/>
                </a:lnTo>
                <a:lnTo>
                  <a:pt x="1942073" y="564608"/>
                </a:lnTo>
                <a:lnTo>
                  <a:pt x="1942695" y="567567"/>
                </a:lnTo>
                <a:lnTo>
                  <a:pt x="1943317" y="561509"/>
                </a:lnTo>
                <a:lnTo>
                  <a:pt x="1943939" y="576749"/>
                </a:lnTo>
                <a:lnTo>
                  <a:pt x="1944562" y="570081"/>
                </a:lnTo>
                <a:lnTo>
                  <a:pt x="1945171" y="560988"/>
                </a:lnTo>
                <a:lnTo>
                  <a:pt x="1945794" y="561864"/>
                </a:lnTo>
                <a:lnTo>
                  <a:pt x="1947038" y="570386"/>
                </a:lnTo>
                <a:lnTo>
                  <a:pt x="1947661" y="569573"/>
                </a:lnTo>
                <a:lnTo>
                  <a:pt x="1948283" y="558220"/>
                </a:lnTo>
                <a:lnTo>
                  <a:pt x="1948892" y="570348"/>
                </a:lnTo>
                <a:lnTo>
                  <a:pt x="1950137" y="568240"/>
                </a:lnTo>
                <a:lnTo>
                  <a:pt x="1950759" y="565116"/>
                </a:lnTo>
                <a:lnTo>
                  <a:pt x="1951382" y="572532"/>
                </a:lnTo>
                <a:lnTo>
                  <a:pt x="1952004" y="565141"/>
                </a:lnTo>
                <a:lnTo>
                  <a:pt x="1953236" y="561331"/>
                </a:lnTo>
                <a:lnTo>
                  <a:pt x="1953858" y="566919"/>
                </a:lnTo>
                <a:lnTo>
                  <a:pt x="1954480" y="560074"/>
                </a:lnTo>
                <a:lnTo>
                  <a:pt x="1955725" y="560607"/>
                </a:lnTo>
                <a:lnTo>
                  <a:pt x="1956335" y="558042"/>
                </a:lnTo>
                <a:lnTo>
                  <a:pt x="1956957" y="561585"/>
                </a:lnTo>
                <a:lnTo>
                  <a:pt x="1957579" y="561369"/>
                </a:lnTo>
                <a:lnTo>
                  <a:pt x="1958202" y="556187"/>
                </a:lnTo>
                <a:lnTo>
                  <a:pt x="1959433" y="557432"/>
                </a:lnTo>
                <a:lnTo>
                  <a:pt x="1960056" y="559185"/>
                </a:lnTo>
                <a:lnTo>
                  <a:pt x="1960678" y="557394"/>
                </a:lnTo>
                <a:lnTo>
                  <a:pt x="1961300" y="556264"/>
                </a:lnTo>
                <a:lnTo>
                  <a:pt x="1961923" y="561483"/>
                </a:lnTo>
                <a:lnTo>
                  <a:pt x="1962545" y="555629"/>
                </a:lnTo>
                <a:lnTo>
                  <a:pt x="1963155" y="557864"/>
                </a:lnTo>
                <a:lnTo>
                  <a:pt x="1965644" y="560201"/>
                </a:lnTo>
                <a:lnTo>
                  <a:pt x="1966266" y="558524"/>
                </a:lnTo>
                <a:lnTo>
                  <a:pt x="1967498" y="560658"/>
                </a:lnTo>
                <a:lnTo>
                  <a:pt x="1968120" y="559909"/>
                </a:lnTo>
                <a:lnTo>
                  <a:pt x="1968743" y="561509"/>
                </a:lnTo>
                <a:lnTo>
                  <a:pt x="1969365" y="561255"/>
                </a:lnTo>
                <a:lnTo>
                  <a:pt x="1969974" y="560721"/>
                </a:lnTo>
                <a:lnTo>
                  <a:pt x="1970597" y="566132"/>
                </a:lnTo>
                <a:lnTo>
                  <a:pt x="1971219" y="562411"/>
                </a:lnTo>
                <a:lnTo>
                  <a:pt x="1971841" y="560188"/>
                </a:lnTo>
                <a:lnTo>
                  <a:pt x="1973696" y="565166"/>
                </a:lnTo>
                <a:lnTo>
                  <a:pt x="1975562" y="560340"/>
                </a:lnTo>
                <a:lnTo>
                  <a:pt x="1977417" y="561725"/>
                </a:lnTo>
                <a:lnTo>
                  <a:pt x="1978661" y="561877"/>
                </a:lnTo>
                <a:lnTo>
                  <a:pt x="1981138" y="558232"/>
                </a:lnTo>
                <a:lnTo>
                  <a:pt x="1981760" y="563503"/>
                </a:lnTo>
                <a:lnTo>
                  <a:pt x="1982382" y="559807"/>
                </a:lnTo>
                <a:lnTo>
                  <a:pt x="1984237" y="555375"/>
                </a:lnTo>
                <a:lnTo>
                  <a:pt x="1984859" y="559401"/>
                </a:lnTo>
                <a:lnTo>
                  <a:pt x="1986104" y="558207"/>
                </a:lnTo>
                <a:lnTo>
                  <a:pt x="1986726" y="561382"/>
                </a:lnTo>
                <a:lnTo>
                  <a:pt x="1987348" y="559362"/>
                </a:lnTo>
                <a:lnTo>
                  <a:pt x="1989202" y="558918"/>
                </a:lnTo>
                <a:lnTo>
                  <a:pt x="1989825" y="560378"/>
                </a:lnTo>
                <a:lnTo>
                  <a:pt x="1991069" y="559782"/>
                </a:lnTo>
                <a:lnTo>
                  <a:pt x="1991679" y="556175"/>
                </a:lnTo>
                <a:lnTo>
                  <a:pt x="1992301" y="560810"/>
                </a:lnTo>
                <a:lnTo>
                  <a:pt x="1993546" y="559934"/>
                </a:lnTo>
                <a:lnTo>
                  <a:pt x="1995400" y="560124"/>
                </a:lnTo>
                <a:lnTo>
                  <a:pt x="1996645" y="559820"/>
                </a:lnTo>
                <a:lnTo>
                  <a:pt x="1998499" y="560023"/>
                </a:lnTo>
                <a:lnTo>
                  <a:pt x="2003464" y="556086"/>
                </a:lnTo>
                <a:lnTo>
                  <a:pt x="2004709" y="558194"/>
                </a:lnTo>
                <a:lnTo>
                  <a:pt x="2005331" y="552708"/>
                </a:lnTo>
                <a:lnTo>
                  <a:pt x="2005941" y="558639"/>
                </a:lnTo>
                <a:lnTo>
                  <a:pt x="2006563" y="551222"/>
                </a:lnTo>
                <a:lnTo>
                  <a:pt x="2007808" y="553216"/>
                </a:lnTo>
                <a:lnTo>
                  <a:pt x="2008430" y="550663"/>
                </a:lnTo>
                <a:lnTo>
                  <a:pt x="2009662" y="558677"/>
                </a:lnTo>
                <a:lnTo>
                  <a:pt x="2010284" y="554016"/>
                </a:lnTo>
                <a:lnTo>
                  <a:pt x="2010907" y="554003"/>
                </a:lnTo>
                <a:lnTo>
                  <a:pt x="2012151" y="560594"/>
                </a:lnTo>
                <a:lnTo>
                  <a:pt x="2012761" y="559197"/>
                </a:lnTo>
                <a:lnTo>
                  <a:pt x="2013383" y="556721"/>
                </a:lnTo>
                <a:lnTo>
                  <a:pt x="2014005" y="559058"/>
                </a:lnTo>
                <a:lnTo>
                  <a:pt x="2014628" y="562969"/>
                </a:lnTo>
                <a:lnTo>
                  <a:pt x="2015250" y="559655"/>
                </a:lnTo>
                <a:lnTo>
                  <a:pt x="2015872" y="559705"/>
                </a:lnTo>
                <a:lnTo>
                  <a:pt x="2017727" y="561572"/>
                </a:lnTo>
                <a:lnTo>
                  <a:pt x="2018349" y="561636"/>
                </a:lnTo>
                <a:lnTo>
                  <a:pt x="2018971" y="559197"/>
                </a:lnTo>
                <a:lnTo>
                  <a:pt x="2019581" y="563465"/>
                </a:lnTo>
                <a:lnTo>
                  <a:pt x="2020203" y="561649"/>
                </a:lnTo>
                <a:lnTo>
                  <a:pt x="2020825" y="561369"/>
                </a:lnTo>
                <a:lnTo>
                  <a:pt x="2021448" y="563096"/>
                </a:lnTo>
                <a:lnTo>
                  <a:pt x="2022070" y="561280"/>
                </a:lnTo>
                <a:lnTo>
                  <a:pt x="2023924" y="558791"/>
                </a:lnTo>
                <a:lnTo>
                  <a:pt x="2024546" y="559743"/>
                </a:lnTo>
                <a:lnTo>
                  <a:pt x="2026413" y="556632"/>
                </a:lnTo>
                <a:lnTo>
                  <a:pt x="2027645" y="559401"/>
                </a:lnTo>
                <a:lnTo>
                  <a:pt x="2028890" y="555908"/>
                </a:lnTo>
                <a:lnTo>
                  <a:pt x="2030744" y="560048"/>
                </a:lnTo>
                <a:lnTo>
                  <a:pt x="2033233" y="559020"/>
                </a:lnTo>
                <a:lnTo>
                  <a:pt x="2034465" y="561687"/>
                </a:lnTo>
                <a:lnTo>
                  <a:pt x="2035710" y="543589"/>
                </a:lnTo>
                <a:lnTo>
                  <a:pt x="2036332" y="553648"/>
                </a:lnTo>
                <a:lnTo>
                  <a:pt x="2037564" y="574336"/>
                </a:lnTo>
                <a:lnTo>
                  <a:pt x="2038186" y="558346"/>
                </a:lnTo>
                <a:lnTo>
                  <a:pt x="2038809" y="561115"/>
                </a:lnTo>
                <a:lnTo>
                  <a:pt x="2039431" y="562893"/>
                </a:lnTo>
                <a:lnTo>
                  <a:pt x="2040676" y="524678"/>
                </a:lnTo>
                <a:lnTo>
                  <a:pt x="2041285" y="558931"/>
                </a:lnTo>
                <a:lnTo>
                  <a:pt x="2042530" y="558372"/>
                </a:lnTo>
                <a:lnTo>
                  <a:pt x="2043152" y="557927"/>
                </a:lnTo>
                <a:lnTo>
                  <a:pt x="2045006" y="544122"/>
                </a:lnTo>
                <a:lnTo>
                  <a:pt x="2045629" y="545545"/>
                </a:lnTo>
                <a:lnTo>
                  <a:pt x="2046251" y="551272"/>
                </a:lnTo>
                <a:lnTo>
                  <a:pt x="2047495" y="536096"/>
                </a:lnTo>
                <a:lnTo>
                  <a:pt x="2048105" y="544872"/>
                </a:lnTo>
                <a:lnTo>
                  <a:pt x="2048727" y="538903"/>
                </a:lnTo>
                <a:lnTo>
                  <a:pt x="2049350" y="543830"/>
                </a:lnTo>
                <a:lnTo>
                  <a:pt x="2049972" y="544199"/>
                </a:lnTo>
                <a:lnTo>
                  <a:pt x="2051826" y="556708"/>
                </a:lnTo>
                <a:lnTo>
                  <a:pt x="2052448" y="556276"/>
                </a:lnTo>
                <a:lnTo>
                  <a:pt x="2056792" y="580330"/>
                </a:lnTo>
                <a:lnTo>
                  <a:pt x="2058036" y="612017"/>
                </a:lnTo>
                <a:lnTo>
                  <a:pt x="2058646" y="606950"/>
                </a:lnTo>
                <a:lnTo>
                  <a:pt x="2059891" y="579175"/>
                </a:lnTo>
                <a:lnTo>
                  <a:pt x="2060513" y="584610"/>
                </a:lnTo>
                <a:lnTo>
                  <a:pt x="2061758" y="573269"/>
                </a:lnTo>
                <a:lnTo>
                  <a:pt x="2062367" y="582959"/>
                </a:lnTo>
                <a:lnTo>
                  <a:pt x="2064234" y="564100"/>
                </a:lnTo>
                <a:lnTo>
                  <a:pt x="2064856" y="563719"/>
                </a:lnTo>
                <a:lnTo>
                  <a:pt x="2066088" y="573079"/>
                </a:lnTo>
                <a:lnTo>
                  <a:pt x="2069809" y="548466"/>
                </a:lnTo>
                <a:lnTo>
                  <a:pt x="2070432" y="557394"/>
                </a:lnTo>
                <a:lnTo>
                  <a:pt x="2071054" y="543233"/>
                </a:lnTo>
                <a:lnTo>
                  <a:pt x="2071676" y="547196"/>
                </a:lnTo>
                <a:lnTo>
                  <a:pt x="2072299" y="555108"/>
                </a:lnTo>
                <a:lnTo>
                  <a:pt x="2072908" y="554752"/>
                </a:lnTo>
                <a:lnTo>
                  <a:pt x="2074153" y="509096"/>
                </a:lnTo>
                <a:lnTo>
                  <a:pt x="2074775" y="526837"/>
                </a:lnTo>
                <a:lnTo>
                  <a:pt x="2076020" y="495684"/>
                </a:lnTo>
                <a:lnTo>
                  <a:pt x="2076629" y="539347"/>
                </a:lnTo>
                <a:lnTo>
                  <a:pt x="2077252" y="509984"/>
                </a:lnTo>
                <a:lnTo>
                  <a:pt x="2079741" y="545316"/>
                </a:lnTo>
                <a:lnTo>
                  <a:pt x="2081595" y="533200"/>
                </a:lnTo>
                <a:lnTo>
                  <a:pt x="2086561" y="587468"/>
                </a:lnTo>
                <a:lnTo>
                  <a:pt x="2087793" y="581067"/>
                </a:lnTo>
                <a:lnTo>
                  <a:pt x="2088415" y="573752"/>
                </a:lnTo>
                <a:lnTo>
                  <a:pt x="2089037" y="575644"/>
                </a:lnTo>
                <a:lnTo>
                  <a:pt x="2090891" y="605248"/>
                </a:lnTo>
                <a:lnTo>
                  <a:pt x="2093381" y="565103"/>
                </a:lnTo>
                <a:lnTo>
                  <a:pt x="2094003" y="575746"/>
                </a:lnTo>
                <a:lnTo>
                  <a:pt x="2095235" y="574069"/>
                </a:lnTo>
                <a:lnTo>
                  <a:pt x="2097102" y="562804"/>
                </a:lnTo>
                <a:lnTo>
                  <a:pt x="2098334" y="561191"/>
                </a:lnTo>
                <a:lnTo>
                  <a:pt x="2098956" y="561890"/>
                </a:lnTo>
                <a:lnTo>
                  <a:pt x="2099578" y="571389"/>
                </a:lnTo>
                <a:lnTo>
                  <a:pt x="2100201" y="563236"/>
                </a:lnTo>
                <a:lnTo>
                  <a:pt x="2103922" y="552111"/>
                </a:lnTo>
                <a:lnTo>
                  <a:pt x="2104544" y="557267"/>
                </a:lnTo>
                <a:lnTo>
                  <a:pt x="2107020" y="524437"/>
                </a:lnTo>
                <a:lnTo>
                  <a:pt x="2108252" y="555082"/>
                </a:lnTo>
                <a:lnTo>
                  <a:pt x="2108875" y="518887"/>
                </a:lnTo>
                <a:lnTo>
                  <a:pt x="2109497" y="542586"/>
                </a:lnTo>
                <a:lnTo>
                  <a:pt x="2110119" y="532502"/>
                </a:lnTo>
                <a:lnTo>
                  <a:pt x="2111973" y="545888"/>
                </a:lnTo>
                <a:lnTo>
                  <a:pt x="2112596" y="547577"/>
                </a:lnTo>
                <a:lnTo>
                  <a:pt x="2114463" y="540160"/>
                </a:lnTo>
                <a:lnTo>
                  <a:pt x="2115695" y="561775"/>
                </a:lnTo>
                <a:lnTo>
                  <a:pt x="2116939" y="556340"/>
                </a:lnTo>
                <a:lnTo>
                  <a:pt x="2119416" y="563439"/>
                </a:lnTo>
                <a:lnTo>
                  <a:pt x="2120038" y="574857"/>
                </a:lnTo>
                <a:lnTo>
                  <a:pt x="2121283" y="573434"/>
                </a:lnTo>
                <a:lnTo>
                  <a:pt x="2122514" y="575885"/>
                </a:lnTo>
                <a:lnTo>
                  <a:pt x="2123137" y="583442"/>
                </a:lnTo>
                <a:lnTo>
                  <a:pt x="2123759" y="565840"/>
                </a:lnTo>
                <a:lnTo>
                  <a:pt x="2125004" y="569929"/>
                </a:lnTo>
                <a:lnTo>
                  <a:pt x="2125626" y="575504"/>
                </a:lnTo>
                <a:lnTo>
                  <a:pt x="2126236" y="556632"/>
                </a:lnTo>
                <a:lnTo>
                  <a:pt x="2126858" y="573472"/>
                </a:lnTo>
                <a:lnTo>
                  <a:pt x="2127480" y="573637"/>
                </a:lnTo>
                <a:lnTo>
                  <a:pt x="2128102" y="564468"/>
                </a:lnTo>
                <a:lnTo>
                  <a:pt x="2129957" y="581346"/>
                </a:lnTo>
                <a:lnTo>
                  <a:pt x="2131201" y="551793"/>
                </a:lnTo>
                <a:lnTo>
                  <a:pt x="2131824" y="561128"/>
                </a:lnTo>
                <a:lnTo>
                  <a:pt x="2132446" y="556911"/>
                </a:lnTo>
                <a:lnTo>
                  <a:pt x="2133056" y="561585"/>
                </a:lnTo>
                <a:lnTo>
                  <a:pt x="2133678" y="559756"/>
                </a:lnTo>
                <a:lnTo>
                  <a:pt x="2134300" y="559782"/>
                </a:lnTo>
                <a:lnTo>
                  <a:pt x="2134922" y="561280"/>
                </a:lnTo>
                <a:lnTo>
                  <a:pt x="2135545" y="559337"/>
                </a:lnTo>
                <a:lnTo>
                  <a:pt x="2136777" y="538611"/>
                </a:lnTo>
                <a:lnTo>
                  <a:pt x="2137399" y="560074"/>
                </a:lnTo>
                <a:lnTo>
                  <a:pt x="2138021" y="548783"/>
                </a:lnTo>
                <a:lnTo>
                  <a:pt x="2139266" y="556429"/>
                </a:lnTo>
                <a:lnTo>
                  <a:pt x="2139888" y="542255"/>
                </a:lnTo>
                <a:lnTo>
                  <a:pt x="2140498" y="544237"/>
                </a:lnTo>
                <a:lnTo>
                  <a:pt x="2141120" y="546510"/>
                </a:lnTo>
                <a:lnTo>
                  <a:pt x="2141742" y="533848"/>
                </a:lnTo>
                <a:lnTo>
                  <a:pt x="2142365" y="555387"/>
                </a:lnTo>
                <a:lnTo>
                  <a:pt x="2142987" y="538522"/>
                </a:lnTo>
                <a:lnTo>
                  <a:pt x="2144219" y="522481"/>
                </a:lnTo>
                <a:lnTo>
                  <a:pt x="2146086" y="545227"/>
                </a:lnTo>
                <a:lnTo>
                  <a:pt x="2147318" y="536833"/>
                </a:lnTo>
                <a:lnTo>
                  <a:pt x="2149185" y="551971"/>
                </a:lnTo>
                <a:lnTo>
                  <a:pt x="2149807" y="549533"/>
                </a:lnTo>
                <a:lnTo>
                  <a:pt x="2150429" y="551285"/>
                </a:lnTo>
                <a:lnTo>
                  <a:pt x="2152283" y="565751"/>
                </a:lnTo>
                <a:lnTo>
                  <a:pt x="2152906" y="564354"/>
                </a:lnTo>
                <a:lnTo>
                  <a:pt x="2153528" y="565116"/>
                </a:lnTo>
                <a:lnTo>
                  <a:pt x="2154150" y="588560"/>
                </a:lnTo>
                <a:lnTo>
                  <a:pt x="2154760" y="568773"/>
                </a:lnTo>
                <a:lnTo>
                  <a:pt x="2156004" y="573345"/>
                </a:lnTo>
                <a:lnTo>
                  <a:pt x="2156627" y="584280"/>
                </a:lnTo>
                <a:lnTo>
                  <a:pt x="2157249" y="582464"/>
                </a:lnTo>
                <a:lnTo>
                  <a:pt x="2157859" y="570818"/>
                </a:lnTo>
                <a:lnTo>
                  <a:pt x="2158481" y="576914"/>
                </a:lnTo>
                <a:lnTo>
                  <a:pt x="2159103" y="579886"/>
                </a:lnTo>
                <a:lnTo>
                  <a:pt x="2160970" y="568278"/>
                </a:lnTo>
                <a:lnTo>
                  <a:pt x="2161580" y="585906"/>
                </a:lnTo>
                <a:lnTo>
                  <a:pt x="2162824" y="582807"/>
                </a:lnTo>
                <a:lnTo>
                  <a:pt x="2164691" y="558194"/>
                </a:lnTo>
                <a:lnTo>
                  <a:pt x="2166545" y="581181"/>
                </a:lnTo>
                <a:lnTo>
                  <a:pt x="2169644" y="548212"/>
                </a:lnTo>
                <a:lnTo>
                  <a:pt x="2170267" y="554105"/>
                </a:lnTo>
                <a:lnTo>
                  <a:pt x="2170889" y="559388"/>
                </a:lnTo>
                <a:lnTo>
                  <a:pt x="2171511" y="515001"/>
                </a:lnTo>
                <a:lnTo>
                  <a:pt x="2172121" y="544567"/>
                </a:lnTo>
                <a:lnTo>
                  <a:pt x="2172743" y="543233"/>
                </a:lnTo>
                <a:lnTo>
                  <a:pt x="2173365" y="545837"/>
                </a:lnTo>
                <a:lnTo>
                  <a:pt x="2173988" y="560886"/>
                </a:lnTo>
                <a:lnTo>
                  <a:pt x="2175842" y="531651"/>
                </a:lnTo>
                <a:lnTo>
                  <a:pt x="2176464" y="557343"/>
                </a:lnTo>
                <a:lnTo>
                  <a:pt x="2178331" y="524183"/>
                </a:lnTo>
                <a:lnTo>
                  <a:pt x="2180185" y="504739"/>
                </a:lnTo>
                <a:lnTo>
                  <a:pt x="2180808" y="475135"/>
                </a:lnTo>
                <a:lnTo>
                  <a:pt x="2181430" y="503457"/>
                </a:lnTo>
                <a:lnTo>
                  <a:pt x="2182662" y="515649"/>
                </a:lnTo>
                <a:lnTo>
                  <a:pt x="2183284" y="501755"/>
                </a:lnTo>
                <a:lnTo>
                  <a:pt x="2183906" y="508333"/>
                </a:lnTo>
                <a:lnTo>
                  <a:pt x="2190104" y="606937"/>
                </a:lnTo>
                <a:lnTo>
                  <a:pt x="2190726" y="605781"/>
                </a:lnTo>
                <a:lnTo>
                  <a:pt x="2191349" y="597844"/>
                </a:lnTo>
                <a:lnTo>
                  <a:pt x="2191971" y="641468"/>
                </a:lnTo>
                <a:lnTo>
                  <a:pt x="2193203" y="632985"/>
                </a:lnTo>
                <a:lnTo>
                  <a:pt x="2193825" y="616665"/>
                </a:lnTo>
                <a:lnTo>
                  <a:pt x="2194447" y="620018"/>
                </a:lnTo>
                <a:lnTo>
                  <a:pt x="2195692" y="661624"/>
                </a:lnTo>
                <a:lnTo>
                  <a:pt x="2196924" y="598530"/>
                </a:lnTo>
                <a:lnTo>
                  <a:pt x="2197546" y="685132"/>
                </a:lnTo>
                <a:lnTo>
                  <a:pt x="2198169" y="645113"/>
                </a:lnTo>
                <a:lnTo>
                  <a:pt x="2199413" y="600231"/>
                </a:lnTo>
                <a:lnTo>
                  <a:pt x="2200035" y="631182"/>
                </a:lnTo>
                <a:lnTo>
                  <a:pt x="2201890" y="571644"/>
                </a:lnTo>
                <a:lnTo>
                  <a:pt x="2202512" y="571047"/>
                </a:lnTo>
                <a:lnTo>
                  <a:pt x="2203134" y="517579"/>
                </a:lnTo>
                <a:lnTo>
                  <a:pt x="2203757" y="569637"/>
                </a:lnTo>
                <a:lnTo>
                  <a:pt x="2204366" y="545862"/>
                </a:lnTo>
                <a:lnTo>
                  <a:pt x="2204988" y="568659"/>
                </a:lnTo>
                <a:lnTo>
                  <a:pt x="2206233" y="586210"/>
                </a:lnTo>
                <a:lnTo>
                  <a:pt x="2208087" y="558702"/>
                </a:lnTo>
                <a:lnTo>
                  <a:pt x="2209332" y="569459"/>
                </a:lnTo>
                <a:lnTo>
                  <a:pt x="2209954" y="557610"/>
                </a:lnTo>
                <a:lnTo>
                  <a:pt x="2211186" y="558181"/>
                </a:lnTo>
                <a:lnTo>
                  <a:pt x="2212431" y="565700"/>
                </a:lnTo>
                <a:lnTo>
                  <a:pt x="2213675" y="537658"/>
                </a:lnTo>
                <a:lnTo>
                  <a:pt x="2214298" y="587607"/>
                </a:lnTo>
                <a:lnTo>
                  <a:pt x="2214907" y="529962"/>
                </a:lnTo>
                <a:lnTo>
                  <a:pt x="2216152" y="535131"/>
                </a:lnTo>
                <a:lnTo>
                  <a:pt x="2216774" y="578438"/>
                </a:lnTo>
                <a:lnTo>
                  <a:pt x="2217396" y="546319"/>
                </a:lnTo>
                <a:lnTo>
                  <a:pt x="2219873" y="544440"/>
                </a:lnTo>
                <a:lnTo>
                  <a:pt x="2221117" y="452783"/>
                </a:lnTo>
                <a:lnTo>
                  <a:pt x="2222349" y="519700"/>
                </a:lnTo>
                <a:lnTo>
                  <a:pt x="2224839" y="312752"/>
                </a:lnTo>
                <a:lnTo>
                  <a:pt x="2226070" y="405755"/>
                </a:lnTo>
                <a:lnTo>
                  <a:pt x="2226693" y="366753"/>
                </a:lnTo>
                <a:lnTo>
                  <a:pt x="2228560" y="466207"/>
                </a:lnTo>
                <a:lnTo>
                  <a:pt x="2229169" y="363667"/>
                </a:lnTo>
                <a:lnTo>
                  <a:pt x="2230414" y="379478"/>
                </a:lnTo>
                <a:lnTo>
                  <a:pt x="2231036" y="391620"/>
                </a:lnTo>
                <a:lnTo>
                  <a:pt x="2231659" y="375922"/>
                </a:lnTo>
                <a:lnTo>
                  <a:pt x="2232268" y="442268"/>
                </a:lnTo>
                <a:lnTo>
                  <a:pt x="2232890" y="396370"/>
                </a:lnTo>
                <a:lnTo>
                  <a:pt x="2233513" y="408066"/>
                </a:lnTo>
                <a:lnTo>
                  <a:pt x="2236612" y="541354"/>
                </a:lnTo>
                <a:lnTo>
                  <a:pt x="2242200" y="736008"/>
                </a:lnTo>
                <a:lnTo>
                  <a:pt x="2242809" y="729455"/>
                </a:lnTo>
                <a:lnTo>
                  <a:pt x="2243431" y="700143"/>
                </a:lnTo>
                <a:lnTo>
                  <a:pt x="2244676" y="775607"/>
                </a:lnTo>
                <a:lnTo>
                  <a:pt x="2245298" y="750346"/>
                </a:lnTo>
                <a:lnTo>
                  <a:pt x="2245921" y="762437"/>
                </a:lnTo>
                <a:lnTo>
                  <a:pt x="2246530" y="724184"/>
                </a:lnTo>
                <a:lnTo>
                  <a:pt x="2247153" y="762234"/>
                </a:lnTo>
                <a:lnTo>
                  <a:pt x="2247775" y="854576"/>
                </a:lnTo>
                <a:lnTo>
                  <a:pt x="2248397" y="640681"/>
                </a:lnTo>
                <a:lnTo>
                  <a:pt x="2249019" y="645126"/>
                </a:lnTo>
                <a:lnTo>
                  <a:pt x="2250251" y="717199"/>
                </a:lnTo>
                <a:lnTo>
                  <a:pt x="2250874" y="586299"/>
                </a:lnTo>
                <a:lnTo>
                  <a:pt x="2251496" y="586871"/>
                </a:lnTo>
                <a:lnTo>
                  <a:pt x="2252741" y="728744"/>
                </a:lnTo>
                <a:lnTo>
                  <a:pt x="2253972" y="588611"/>
                </a:lnTo>
                <a:lnTo>
                  <a:pt x="2254595" y="589093"/>
                </a:lnTo>
                <a:lnTo>
                  <a:pt x="2255217" y="589843"/>
                </a:lnTo>
                <a:lnTo>
                  <a:pt x="2257071" y="358117"/>
                </a:lnTo>
                <a:lnTo>
                  <a:pt x="2258316" y="441455"/>
                </a:lnTo>
                <a:lnTo>
                  <a:pt x="2260792" y="193651"/>
                </a:lnTo>
                <a:lnTo>
                  <a:pt x="2262037" y="333758"/>
                </a:lnTo>
                <a:lnTo>
                  <a:pt x="2262659" y="208332"/>
                </a:lnTo>
                <a:lnTo>
                  <a:pt x="2263904" y="229985"/>
                </a:lnTo>
                <a:lnTo>
                  <a:pt x="2264513" y="238342"/>
                </a:lnTo>
                <a:lnTo>
                  <a:pt x="2265136" y="198451"/>
                </a:lnTo>
                <a:lnTo>
                  <a:pt x="2267612" y="345366"/>
                </a:lnTo>
                <a:lnTo>
                  <a:pt x="2268235" y="252071"/>
                </a:lnTo>
                <a:lnTo>
                  <a:pt x="2268857" y="284418"/>
                </a:lnTo>
                <a:lnTo>
                  <a:pt x="2272578" y="405983"/>
                </a:lnTo>
                <a:lnTo>
                  <a:pt x="2273200" y="359311"/>
                </a:lnTo>
                <a:lnTo>
                  <a:pt x="2273823" y="367071"/>
                </a:lnTo>
                <a:lnTo>
                  <a:pt x="2275054" y="382895"/>
                </a:lnTo>
                <a:lnTo>
                  <a:pt x="2275677" y="365356"/>
                </a:lnTo>
                <a:lnTo>
                  <a:pt x="2278166" y="433022"/>
                </a:lnTo>
                <a:lnTo>
                  <a:pt x="2278776" y="374309"/>
                </a:lnTo>
                <a:lnTo>
                  <a:pt x="2279398" y="413705"/>
                </a:lnTo>
                <a:lnTo>
                  <a:pt x="2280020" y="417591"/>
                </a:lnTo>
                <a:lnTo>
                  <a:pt x="2280643" y="375465"/>
                </a:lnTo>
                <a:lnTo>
                  <a:pt x="2281265" y="438064"/>
                </a:lnTo>
                <a:lnTo>
                  <a:pt x="2281874" y="403164"/>
                </a:lnTo>
                <a:lnTo>
                  <a:pt x="2282497" y="398478"/>
                </a:lnTo>
                <a:lnTo>
                  <a:pt x="2283741" y="363654"/>
                </a:lnTo>
                <a:lnTo>
                  <a:pt x="2284986" y="397004"/>
                </a:lnTo>
                <a:lnTo>
                  <a:pt x="2285596" y="393296"/>
                </a:lnTo>
                <a:lnTo>
                  <a:pt x="2286218" y="375719"/>
                </a:lnTo>
                <a:lnTo>
                  <a:pt x="2286840" y="383530"/>
                </a:lnTo>
                <a:lnTo>
                  <a:pt x="2288085" y="420004"/>
                </a:lnTo>
                <a:lnTo>
                  <a:pt x="2288707" y="396789"/>
                </a:lnTo>
                <a:lnTo>
                  <a:pt x="2289317" y="432730"/>
                </a:lnTo>
                <a:lnTo>
                  <a:pt x="2290561" y="426977"/>
                </a:lnTo>
                <a:lnTo>
                  <a:pt x="2291184" y="412321"/>
                </a:lnTo>
                <a:lnTo>
                  <a:pt x="2292415" y="453329"/>
                </a:lnTo>
                <a:lnTo>
                  <a:pt x="2293038" y="435232"/>
                </a:lnTo>
                <a:lnTo>
                  <a:pt x="2294282" y="450726"/>
                </a:lnTo>
                <a:lnTo>
                  <a:pt x="2294905" y="394515"/>
                </a:lnTo>
                <a:lnTo>
                  <a:pt x="2295527" y="413184"/>
                </a:lnTo>
                <a:lnTo>
                  <a:pt x="2296759" y="430875"/>
                </a:lnTo>
                <a:lnTo>
                  <a:pt x="2298003" y="402148"/>
                </a:lnTo>
                <a:lnTo>
                  <a:pt x="2298626" y="409895"/>
                </a:lnTo>
                <a:lnTo>
                  <a:pt x="2299248" y="426342"/>
                </a:lnTo>
                <a:lnTo>
                  <a:pt x="2299858" y="415090"/>
                </a:lnTo>
                <a:lnTo>
                  <a:pt x="2301102" y="375376"/>
                </a:lnTo>
                <a:lnTo>
                  <a:pt x="2302347" y="379237"/>
                </a:lnTo>
                <a:lnTo>
                  <a:pt x="2302969" y="369166"/>
                </a:lnTo>
                <a:lnTo>
                  <a:pt x="2304823" y="401818"/>
                </a:lnTo>
                <a:lnTo>
                  <a:pt x="2306068" y="388203"/>
                </a:lnTo>
                <a:lnTo>
                  <a:pt x="2307922" y="415813"/>
                </a:lnTo>
                <a:lnTo>
                  <a:pt x="2308544" y="421313"/>
                </a:lnTo>
                <a:lnTo>
                  <a:pt x="2309167" y="418874"/>
                </a:lnTo>
                <a:lnTo>
                  <a:pt x="2309789" y="445328"/>
                </a:lnTo>
                <a:lnTo>
                  <a:pt x="2311021" y="439499"/>
                </a:lnTo>
                <a:lnTo>
                  <a:pt x="2311643" y="424716"/>
                </a:lnTo>
                <a:lnTo>
                  <a:pt x="2312266" y="427320"/>
                </a:lnTo>
                <a:lnTo>
                  <a:pt x="2316609" y="515065"/>
                </a:lnTo>
                <a:lnTo>
                  <a:pt x="2317841" y="493906"/>
                </a:lnTo>
                <a:lnTo>
                  <a:pt x="2318463" y="497780"/>
                </a:lnTo>
                <a:lnTo>
                  <a:pt x="2319085" y="497805"/>
                </a:lnTo>
                <a:lnTo>
                  <a:pt x="2320330" y="518481"/>
                </a:lnTo>
                <a:lnTo>
                  <a:pt x="2321562" y="541532"/>
                </a:lnTo>
                <a:lnTo>
                  <a:pt x="2324661" y="627219"/>
                </a:lnTo>
                <a:lnTo>
                  <a:pt x="2327150" y="673409"/>
                </a:lnTo>
                <a:lnTo>
                  <a:pt x="2327772" y="663821"/>
                </a:lnTo>
                <a:lnTo>
                  <a:pt x="2330249" y="797159"/>
                </a:lnTo>
                <a:lnTo>
                  <a:pt x="2330871" y="787418"/>
                </a:lnTo>
                <a:lnTo>
                  <a:pt x="2333348" y="858831"/>
                </a:lnTo>
                <a:lnTo>
                  <a:pt x="2334592" y="775124"/>
                </a:lnTo>
                <a:lnTo>
                  <a:pt x="2335202" y="882719"/>
                </a:lnTo>
                <a:lnTo>
                  <a:pt x="2335824" y="825429"/>
                </a:lnTo>
                <a:lnTo>
                  <a:pt x="2337069" y="859732"/>
                </a:lnTo>
                <a:lnTo>
                  <a:pt x="2338313" y="956037"/>
                </a:lnTo>
                <a:lnTo>
                  <a:pt x="2338923" y="879951"/>
                </a:lnTo>
                <a:lnTo>
                  <a:pt x="2339545" y="965054"/>
                </a:lnTo>
                <a:lnTo>
                  <a:pt x="2340790" y="942118"/>
                </a:lnTo>
                <a:lnTo>
                  <a:pt x="2341412" y="910126"/>
                </a:lnTo>
                <a:lnTo>
                  <a:pt x="2342034" y="990581"/>
                </a:lnTo>
                <a:lnTo>
                  <a:pt x="2342644" y="886098"/>
                </a:lnTo>
                <a:lnTo>
                  <a:pt x="2343266" y="1005136"/>
                </a:lnTo>
                <a:lnTo>
                  <a:pt x="2344511" y="990581"/>
                </a:lnTo>
                <a:lnTo>
                  <a:pt x="2345133" y="866019"/>
                </a:lnTo>
                <a:lnTo>
                  <a:pt x="2345743" y="1007892"/>
                </a:lnTo>
                <a:lnTo>
                  <a:pt x="2346365" y="962959"/>
                </a:lnTo>
                <a:lnTo>
                  <a:pt x="2346987" y="875607"/>
                </a:lnTo>
                <a:lnTo>
                  <a:pt x="2347610" y="876573"/>
                </a:lnTo>
                <a:lnTo>
                  <a:pt x="2349464" y="961523"/>
                </a:lnTo>
                <a:lnTo>
                  <a:pt x="2350086" y="888612"/>
                </a:lnTo>
                <a:lnTo>
                  <a:pt x="2350709" y="972941"/>
                </a:lnTo>
                <a:lnTo>
                  <a:pt x="2351331" y="906862"/>
                </a:lnTo>
                <a:lnTo>
                  <a:pt x="2351953" y="910367"/>
                </a:lnTo>
                <a:lnTo>
                  <a:pt x="2352575" y="949230"/>
                </a:lnTo>
                <a:lnTo>
                  <a:pt x="2353185" y="911879"/>
                </a:lnTo>
                <a:lnTo>
                  <a:pt x="2353807" y="883888"/>
                </a:lnTo>
                <a:lnTo>
                  <a:pt x="2354430" y="919181"/>
                </a:lnTo>
                <a:lnTo>
                  <a:pt x="2355674" y="915181"/>
                </a:lnTo>
                <a:lnTo>
                  <a:pt x="2356284" y="910164"/>
                </a:lnTo>
                <a:lnTo>
                  <a:pt x="2357528" y="818381"/>
                </a:lnTo>
                <a:lnTo>
                  <a:pt x="2359395" y="922229"/>
                </a:lnTo>
                <a:lnTo>
                  <a:pt x="2360005" y="837304"/>
                </a:lnTo>
                <a:lnTo>
                  <a:pt x="2361872" y="947172"/>
                </a:lnTo>
                <a:lnTo>
                  <a:pt x="2363116" y="793450"/>
                </a:lnTo>
                <a:lnTo>
                  <a:pt x="2363726" y="819384"/>
                </a:lnTo>
                <a:lnTo>
                  <a:pt x="2364348" y="843997"/>
                </a:lnTo>
                <a:lnTo>
                  <a:pt x="2364971" y="833773"/>
                </a:lnTo>
                <a:lnTo>
                  <a:pt x="2365593" y="830179"/>
                </a:lnTo>
                <a:lnTo>
                  <a:pt x="2366825" y="739221"/>
                </a:lnTo>
                <a:lnTo>
                  <a:pt x="2369314" y="951897"/>
                </a:lnTo>
                <a:lnTo>
                  <a:pt x="2369936" y="807827"/>
                </a:lnTo>
                <a:lnTo>
                  <a:pt x="2370546" y="856862"/>
                </a:lnTo>
                <a:lnTo>
                  <a:pt x="2371168" y="852011"/>
                </a:lnTo>
                <a:lnTo>
                  <a:pt x="2372413" y="740986"/>
                </a:lnTo>
                <a:lnTo>
                  <a:pt x="2373035" y="791215"/>
                </a:lnTo>
                <a:lnTo>
                  <a:pt x="2373657" y="742307"/>
                </a:lnTo>
                <a:lnTo>
                  <a:pt x="2374267" y="739780"/>
                </a:lnTo>
                <a:lnTo>
                  <a:pt x="2374889" y="741012"/>
                </a:lnTo>
                <a:lnTo>
                  <a:pt x="2375512" y="766196"/>
                </a:lnTo>
                <a:lnTo>
                  <a:pt x="2376134" y="745025"/>
                </a:lnTo>
                <a:lnTo>
                  <a:pt x="2376756" y="644123"/>
                </a:lnTo>
                <a:lnTo>
                  <a:pt x="2377988" y="754766"/>
                </a:lnTo>
                <a:lnTo>
                  <a:pt x="2378611" y="648517"/>
                </a:lnTo>
                <a:lnTo>
                  <a:pt x="2379233" y="758182"/>
                </a:lnTo>
                <a:lnTo>
                  <a:pt x="2379855" y="650105"/>
                </a:lnTo>
                <a:lnTo>
                  <a:pt x="2381087" y="711992"/>
                </a:lnTo>
                <a:lnTo>
                  <a:pt x="2382954" y="537391"/>
                </a:lnTo>
                <a:lnTo>
                  <a:pt x="2383576" y="900868"/>
                </a:lnTo>
                <a:lnTo>
                  <a:pt x="2384199" y="537683"/>
                </a:lnTo>
                <a:lnTo>
                  <a:pt x="2385430" y="537950"/>
                </a:lnTo>
                <a:lnTo>
                  <a:pt x="2386053" y="655871"/>
                </a:lnTo>
                <a:lnTo>
                  <a:pt x="2386675" y="567275"/>
                </a:lnTo>
                <a:lnTo>
                  <a:pt x="2387920" y="626216"/>
                </a:lnTo>
                <a:lnTo>
                  <a:pt x="2388529" y="597349"/>
                </a:lnTo>
                <a:lnTo>
                  <a:pt x="2389152" y="478247"/>
                </a:lnTo>
                <a:lnTo>
                  <a:pt x="2389774" y="597399"/>
                </a:lnTo>
                <a:lnTo>
                  <a:pt x="2390396" y="538395"/>
                </a:lnTo>
                <a:lnTo>
                  <a:pt x="2391018" y="538153"/>
                </a:lnTo>
                <a:lnTo>
                  <a:pt x="2391628" y="566322"/>
                </a:lnTo>
                <a:lnTo>
                  <a:pt x="2392250" y="695012"/>
                </a:lnTo>
                <a:lnTo>
                  <a:pt x="2394117" y="444160"/>
                </a:lnTo>
                <a:lnTo>
                  <a:pt x="2395971" y="611687"/>
                </a:lnTo>
                <a:lnTo>
                  <a:pt x="2398461" y="456530"/>
                </a:lnTo>
                <a:lnTo>
                  <a:pt x="2400937" y="464302"/>
                </a:lnTo>
                <a:lnTo>
                  <a:pt x="2401559" y="504422"/>
                </a:lnTo>
                <a:lnTo>
                  <a:pt x="2402791" y="425567"/>
                </a:lnTo>
                <a:lnTo>
                  <a:pt x="2403414" y="505514"/>
                </a:lnTo>
                <a:lnTo>
                  <a:pt x="2404036" y="429669"/>
                </a:lnTo>
                <a:lnTo>
                  <a:pt x="2404658" y="432984"/>
                </a:lnTo>
                <a:lnTo>
                  <a:pt x="2406512" y="361470"/>
                </a:lnTo>
                <a:lnTo>
                  <a:pt x="2409002" y="476812"/>
                </a:lnTo>
                <a:lnTo>
                  <a:pt x="2409611" y="351995"/>
                </a:lnTo>
                <a:lnTo>
                  <a:pt x="2410234" y="441518"/>
                </a:lnTo>
                <a:lnTo>
                  <a:pt x="2412100" y="338292"/>
                </a:lnTo>
                <a:lnTo>
                  <a:pt x="2412723" y="340299"/>
                </a:lnTo>
                <a:lnTo>
                  <a:pt x="2413332" y="411013"/>
                </a:lnTo>
                <a:lnTo>
                  <a:pt x="2413955" y="373319"/>
                </a:lnTo>
                <a:lnTo>
                  <a:pt x="2414577" y="378742"/>
                </a:lnTo>
                <a:lnTo>
                  <a:pt x="2415822" y="414162"/>
                </a:lnTo>
                <a:lnTo>
                  <a:pt x="2417676" y="292965"/>
                </a:lnTo>
                <a:lnTo>
                  <a:pt x="2418298" y="351259"/>
                </a:lnTo>
                <a:lnTo>
                  <a:pt x="2418920" y="351043"/>
                </a:lnTo>
                <a:lnTo>
                  <a:pt x="2420152" y="419890"/>
                </a:lnTo>
                <a:lnTo>
                  <a:pt x="2420775" y="359514"/>
                </a:lnTo>
                <a:lnTo>
                  <a:pt x="2421397" y="359806"/>
                </a:lnTo>
                <a:lnTo>
                  <a:pt x="2422019" y="391543"/>
                </a:lnTo>
                <a:lnTo>
                  <a:pt x="2422641" y="360009"/>
                </a:lnTo>
                <a:lnTo>
                  <a:pt x="2423264" y="359146"/>
                </a:lnTo>
                <a:lnTo>
                  <a:pt x="2424496" y="397919"/>
                </a:lnTo>
                <a:lnTo>
                  <a:pt x="2425118" y="396712"/>
                </a:lnTo>
                <a:lnTo>
                  <a:pt x="2425740" y="395227"/>
                </a:lnTo>
                <a:lnTo>
                  <a:pt x="2426363" y="362765"/>
                </a:lnTo>
                <a:lnTo>
                  <a:pt x="2427595" y="428107"/>
                </a:lnTo>
                <a:lnTo>
                  <a:pt x="2429461" y="306694"/>
                </a:lnTo>
                <a:lnTo>
                  <a:pt x="2430084" y="307558"/>
                </a:lnTo>
                <a:lnTo>
                  <a:pt x="2431316" y="370499"/>
                </a:lnTo>
                <a:lnTo>
                  <a:pt x="2431938" y="344020"/>
                </a:lnTo>
                <a:lnTo>
                  <a:pt x="2433183" y="286590"/>
                </a:lnTo>
                <a:lnTo>
                  <a:pt x="2433805" y="311177"/>
                </a:lnTo>
                <a:lnTo>
                  <a:pt x="2434414" y="342991"/>
                </a:lnTo>
                <a:lnTo>
                  <a:pt x="2435037" y="342585"/>
                </a:lnTo>
                <a:lnTo>
                  <a:pt x="2436281" y="284368"/>
                </a:lnTo>
                <a:lnTo>
                  <a:pt x="2437526" y="285371"/>
                </a:lnTo>
                <a:lnTo>
                  <a:pt x="2439380" y="310631"/>
                </a:lnTo>
                <a:lnTo>
                  <a:pt x="2440625" y="323280"/>
                </a:lnTo>
                <a:lnTo>
                  <a:pt x="2441234" y="260250"/>
                </a:lnTo>
                <a:lnTo>
                  <a:pt x="2441857" y="315432"/>
                </a:lnTo>
                <a:lnTo>
                  <a:pt x="2442479" y="316486"/>
                </a:lnTo>
                <a:lnTo>
                  <a:pt x="2443101" y="247182"/>
                </a:lnTo>
                <a:lnTo>
                  <a:pt x="2443724" y="314835"/>
                </a:lnTo>
                <a:lnTo>
                  <a:pt x="2445578" y="235193"/>
                </a:lnTo>
                <a:lnTo>
                  <a:pt x="2447445" y="280786"/>
                </a:lnTo>
                <a:lnTo>
                  <a:pt x="2448067" y="297499"/>
                </a:lnTo>
                <a:lnTo>
                  <a:pt x="2448677" y="259323"/>
                </a:lnTo>
                <a:lnTo>
                  <a:pt x="2449921" y="268861"/>
                </a:lnTo>
                <a:lnTo>
                  <a:pt x="2450543" y="319978"/>
                </a:lnTo>
                <a:lnTo>
                  <a:pt x="2451166" y="208992"/>
                </a:lnTo>
                <a:lnTo>
                  <a:pt x="2451788" y="268911"/>
                </a:lnTo>
                <a:lnTo>
                  <a:pt x="2452398" y="301957"/>
                </a:lnTo>
                <a:lnTo>
                  <a:pt x="2453020" y="301805"/>
                </a:lnTo>
                <a:lnTo>
                  <a:pt x="2455496" y="188571"/>
                </a:lnTo>
                <a:lnTo>
                  <a:pt x="2457363" y="250344"/>
                </a:lnTo>
                <a:lnTo>
                  <a:pt x="2457986" y="222899"/>
                </a:lnTo>
                <a:lnTo>
                  <a:pt x="2459840" y="284304"/>
                </a:lnTo>
                <a:lnTo>
                  <a:pt x="2460462" y="252808"/>
                </a:lnTo>
                <a:lnTo>
                  <a:pt x="2461084" y="295975"/>
                </a:lnTo>
                <a:lnTo>
                  <a:pt x="2461707" y="280024"/>
                </a:lnTo>
                <a:lnTo>
                  <a:pt x="2463561" y="214961"/>
                </a:lnTo>
                <a:lnTo>
                  <a:pt x="2465428" y="282412"/>
                </a:lnTo>
                <a:lnTo>
                  <a:pt x="2466037" y="361698"/>
                </a:lnTo>
                <a:lnTo>
                  <a:pt x="2466418" y="0"/>
                </a:lnTo>
              </a:path>
            </a:pathLst>
          </a:custGeom>
          <a:ln w="25400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5684604" y="2125620"/>
            <a:ext cx="116205" cy="533400"/>
          </a:xfrm>
          <a:custGeom>
            <a:avLst/>
            <a:gdLst/>
            <a:ahLst/>
            <a:cxnLst/>
            <a:rect l="l" t="t" r="r" b="b"/>
            <a:pathLst>
              <a:path w="116204" h="533400">
                <a:moveTo>
                  <a:pt x="0" y="0"/>
                </a:moveTo>
                <a:lnTo>
                  <a:pt x="373" y="365851"/>
                </a:lnTo>
                <a:lnTo>
                  <a:pt x="995" y="305932"/>
                </a:lnTo>
                <a:lnTo>
                  <a:pt x="2849" y="532972"/>
                </a:lnTo>
                <a:lnTo>
                  <a:pt x="3471" y="493893"/>
                </a:lnTo>
                <a:lnTo>
                  <a:pt x="6570" y="393398"/>
                </a:lnTo>
                <a:lnTo>
                  <a:pt x="7192" y="398782"/>
                </a:lnTo>
                <a:lnTo>
                  <a:pt x="8437" y="348071"/>
                </a:lnTo>
                <a:lnTo>
                  <a:pt x="9059" y="364264"/>
                </a:lnTo>
                <a:lnTo>
                  <a:pt x="9682" y="400357"/>
                </a:lnTo>
                <a:lnTo>
                  <a:pt x="10291" y="377103"/>
                </a:lnTo>
                <a:lnTo>
                  <a:pt x="10914" y="349506"/>
                </a:lnTo>
                <a:lnTo>
                  <a:pt x="12780" y="397284"/>
                </a:lnTo>
                <a:lnTo>
                  <a:pt x="13390" y="390832"/>
                </a:lnTo>
                <a:lnTo>
                  <a:pt x="14012" y="405615"/>
                </a:lnTo>
                <a:lnTo>
                  <a:pt x="14635" y="393233"/>
                </a:lnTo>
                <a:lnTo>
                  <a:pt x="15879" y="369357"/>
                </a:lnTo>
                <a:lnTo>
                  <a:pt x="16502" y="369902"/>
                </a:lnTo>
                <a:lnTo>
                  <a:pt x="17111" y="361825"/>
                </a:lnTo>
                <a:lnTo>
                  <a:pt x="17734" y="364670"/>
                </a:lnTo>
                <a:lnTo>
                  <a:pt x="18356" y="382628"/>
                </a:lnTo>
                <a:lnTo>
                  <a:pt x="18978" y="334253"/>
                </a:lnTo>
                <a:lnTo>
                  <a:pt x="20223" y="345137"/>
                </a:lnTo>
                <a:lnTo>
                  <a:pt x="20832" y="373052"/>
                </a:lnTo>
                <a:lnTo>
                  <a:pt x="21455" y="365546"/>
                </a:lnTo>
                <a:lnTo>
                  <a:pt x="22699" y="320245"/>
                </a:lnTo>
                <a:lnTo>
                  <a:pt x="23322" y="330583"/>
                </a:lnTo>
                <a:lnTo>
                  <a:pt x="23931" y="310288"/>
                </a:lnTo>
                <a:lnTo>
                  <a:pt x="24553" y="337886"/>
                </a:lnTo>
                <a:lnTo>
                  <a:pt x="25798" y="331764"/>
                </a:lnTo>
                <a:lnTo>
                  <a:pt x="27043" y="274500"/>
                </a:lnTo>
                <a:lnTo>
                  <a:pt x="27652" y="303633"/>
                </a:lnTo>
                <a:lnTo>
                  <a:pt x="28275" y="314416"/>
                </a:lnTo>
                <a:lnTo>
                  <a:pt x="30764" y="263768"/>
                </a:lnTo>
                <a:lnTo>
                  <a:pt x="31373" y="291226"/>
                </a:lnTo>
                <a:lnTo>
                  <a:pt x="31996" y="287162"/>
                </a:lnTo>
                <a:lnTo>
                  <a:pt x="32618" y="263577"/>
                </a:lnTo>
                <a:lnTo>
                  <a:pt x="33240" y="263946"/>
                </a:lnTo>
                <a:lnTo>
                  <a:pt x="33863" y="320283"/>
                </a:lnTo>
                <a:lnTo>
                  <a:pt x="34485" y="292787"/>
                </a:lnTo>
                <a:lnTo>
                  <a:pt x="35094" y="235307"/>
                </a:lnTo>
                <a:lnTo>
                  <a:pt x="35717" y="320651"/>
                </a:lnTo>
                <a:lnTo>
                  <a:pt x="36339" y="298490"/>
                </a:lnTo>
                <a:lnTo>
                  <a:pt x="36961" y="290502"/>
                </a:lnTo>
                <a:lnTo>
                  <a:pt x="37584" y="300700"/>
                </a:lnTo>
                <a:lnTo>
                  <a:pt x="38193" y="298452"/>
                </a:lnTo>
                <a:lnTo>
                  <a:pt x="39438" y="257977"/>
                </a:lnTo>
                <a:lnTo>
                  <a:pt x="40060" y="286450"/>
                </a:lnTo>
                <a:lnTo>
                  <a:pt x="41914" y="314936"/>
                </a:lnTo>
                <a:lnTo>
                  <a:pt x="42537" y="258434"/>
                </a:lnTo>
                <a:lnTo>
                  <a:pt x="43781" y="271248"/>
                </a:lnTo>
                <a:lnTo>
                  <a:pt x="44404" y="236856"/>
                </a:lnTo>
                <a:lnTo>
                  <a:pt x="45635" y="288876"/>
                </a:lnTo>
                <a:lnTo>
                  <a:pt x="46880" y="237936"/>
                </a:lnTo>
                <a:lnTo>
                  <a:pt x="48125" y="325973"/>
                </a:lnTo>
                <a:lnTo>
                  <a:pt x="48734" y="282843"/>
                </a:lnTo>
                <a:lnTo>
                  <a:pt x="49357" y="267146"/>
                </a:lnTo>
                <a:lnTo>
                  <a:pt x="49979" y="299697"/>
                </a:lnTo>
                <a:lnTo>
                  <a:pt x="50601" y="281205"/>
                </a:lnTo>
                <a:lnTo>
                  <a:pt x="51223" y="248109"/>
                </a:lnTo>
                <a:lnTo>
                  <a:pt x="52455" y="292419"/>
                </a:lnTo>
                <a:lnTo>
                  <a:pt x="53078" y="258790"/>
                </a:lnTo>
                <a:lnTo>
                  <a:pt x="54322" y="308180"/>
                </a:lnTo>
                <a:lnTo>
                  <a:pt x="56176" y="227141"/>
                </a:lnTo>
                <a:lnTo>
                  <a:pt x="58043" y="303964"/>
                </a:lnTo>
                <a:lnTo>
                  <a:pt x="59288" y="263844"/>
                </a:lnTo>
                <a:lnTo>
                  <a:pt x="59898" y="273420"/>
                </a:lnTo>
                <a:lnTo>
                  <a:pt x="60520" y="271070"/>
                </a:lnTo>
                <a:lnTo>
                  <a:pt x="61142" y="271375"/>
                </a:lnTo>
                <a:lnTo>
                  <a:pt x="62387" y="307482"/>
                </a:lnTo>
                <a:lnTo>
                  <a:pt x="64241" y="240730"/>
                </a:lnTo>
                <a:lnTo>
                  <a:pt x="64863" y="242914"/>
                </a:lnTo>
                <a:lnTo>
                  <a:pt x="65486" y="255843"/>
                </a:lnTo>
                <a:lnTo>
                  <a:pt x="67962" y="191123"/>
                </a:lnTo>
                <a:lnTo>
                  <a:pt x="69207" y="213882"/>
                </a:lnTo>
                <a:lnTo>
                  <a:pt x="69829" y="260060"/>
                </a:lnTo>
                <a:lnTo>
                  <a:pt x="70439" y="243905"/>
                </a:lnTo>
                <a:lnTo>
                  <a:pt x="71061" y="206516"/>
                </a:lnTo>
                <a:lnTo>
                  <a:pt x="71683" y="263260"/>
                </a:lnTo>
                <a:lnTo>
                  <a:pt x="72306" y="189688"/>
                </a:lnTo>
                <a:lnTo>
                  <a:pt x="72928" y="213615"/>
                </a:lnTo>
                <a:lnTo>
                  <a:pt x="74160" y="235002"/>
                </a:lnTo>
                <a:lnTo>
                  <a:pt x="74782" y="176264"/>
                </a:lnTo>
                <a:lnTo>
                  <a:pt x="76027" y="176556"/>
                </a:lnTo>
                <a:lnTo>
                  <a:pt x="76649" y="170600"/>
                </a:lnTo>
                <a:lnTo>
                  <a:pt x="77259" y="214250"/>
                </a:lnTo>
                <a:lnTo>
                  <a:pt x="78503" y="202934"/>
                </a:lnTo>
                <a:lnTo>
                  <a:pt x="79125" y="188075"/>
                </a:lnTo>
                <a:lnTo>
                  <a:pt x="79748" y="220765"/>
                </a:lnTo>
                <a:lnTo>
                  <a:pt x="80370" y="158763"/>
                </a:lnTo>
                <a:lnTo>
                  <a:pt x="80980" y="202452"/>
                </a:lnTo>
                <a:lnTo>
                  <a:pt x="81602" y="236907"/>
                </a:lnTo>
                <a:lnTo>
                  <a:pt x="82847" y="229947"/>
                </a:lnTo>
                <a:lnTo>
                  <a:pt x="83469" y="165520"/>
                </a:lnTo>
                <a:lnTo>
                  <a:pt x="84091" y="216371"/>
                </a:lnTo>
                <a:lnTo>
                  <a:pt x="85945" y="323445"/>
                </a:lnTo>
                <a:lnTo>
                  <a:pt x="86568" y="286298"/>
                </a:lnTo>
                <a:lnTo>
                  <a:pt x="87800" y="291556"/>
                </a:lnTo>
                <a:lnTo>
                  <a:pt x="88422" y="286628"/>
                </a:lnTo>
                <a:lnTo>
                  <a:pt x="89044" y="265952"/>
                </a:lnTo>
                <a:lnTo>
                  <a:pt x="89666" y="268873"/>
                </a:lnTo>
                <a:lnTo>
                  <a:pt x="90289" y="285383"/>
                </a:lnTo>
                <a:lnTo>
                  <a:pt x="91521" y="236640"/>
                </a:lnTo>
                <a:lnTo>
                  <a:pt x="92765" y="273941"/>
                </a:lnTo>
                <a:lnTo>
                  <a:pt x="93388" y="245416"/>
                </a:lnTo>
                <a:lnTo>
                  <a:pt x="95242" y="288025"/>
                </a:lnTo>
                <a:lnTo>
                  <a:pt x="95864" y="295912"/>
                </a:lnTo>
                <a:lnTo>
                  <a:pt x="97109" y="248960"/>
                </a:lnTo>
                <a:lnTo>
                  <a:pt x="97731" y="325630"/>
                </a:lnTo>
                <a:lnTo>
                  <a:pt x="98353" y="311381"/>
                </a:lnTo>
                <a:lnTo>
                  <a:pt x="100830" y="197143"/>
                </a:lnTo>
                <a:lnTo>
                  <a:pt x="101452" y="173762"/>
                </a:lnTo>
                <a:lnTo>
                  <a:pt x="102062" y="202896"/>
                </a:lnTo>
                <a:lnTo>
                  <a:pt x="102684" y="199099"/>
                </a:lnTo>
                <a:lnTo>
                  <a:pt x="105173" y="116180"/>
                </a:lnTo>
                <a:lnTo>
                  <a:pt x="105783" y="176112"/>
                </a:lnTo>
                <a:lnTo>
                  <a:pt x="106405" y="136005"/>
                </a:lnTo>
                <a:lnTo>
                  <a:pt x="107027" y="131611"/>
                </a:lnTo>
                <a:lnTo>
                  <a:pt x="108272" y="95720"/>
                </a:lnTo>
                <a:lnTo>
                  <a:pt x="108894" y="120231"/>
                </a:lnTo>
                <a:lnTo>
                  <a:pt x="109504" y="80734"/>
                </a:lnTo>
                <a:lnTo>
                  <a:pt x="110126" y="126493"/>
                </a:lnTo>
                <a:lnTo>
                  <a:pt x="110748" y="117476"/>
                </a:lnTo>
                <a:lnTo>
                  <a:pt x="112603" y="37097"/>
                </a:lnTo>
                <a:lnTo>
                  <a:pt x="113225" y="88939"/>
                </a:lnTo>
                <a:lnTo>
                  <a:pt x="113847" y="32207"/>
                </a:lnTo>
                <a:lnTo>
                  <a:pt x="114470" y="136475"/>
                </a:lnTo>
                <a:lnTo>
                  <a:pt x="115092" y="84506"/>
                </a:lnTo>
                <a:lnTo>
                  <a:pt x="116168" y="0"/>
                </a:lnTo>
              </a:path>
            </a:pathLst>
          </a:custGeom>
          <a:ln w="25400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5801869" y="2125620"/>
            <a:ext cx="1270" cy="59055"/>
          </a:xfrm>
          <a:custGeom>
            <a:avLst/>
            <a:gdLst/>
            <a:ahLst/>
            <a:cxnLst/>
            <a:rect l="l" t="t" r="r" b="b"/>
            <a:pathLst>
              <a:path w="1270" h="59055">
                <a:moveTo>
                  <a:pt x="0" y="0"/>
                </a:moveTo>
                <a:lnTo>
                  <a:pt x="304" y="58649"/>
                </a:lnTo>
                <a:lnTo>
                  <a:pt x="927" y="6477"/>
                </a:lnTo>
                <a:lnTo>
                  <a:pt x="1066" y="0"/>
                </a:lnTo>
              </a:path>
            </a:pathLst>
          </a:custGeom>
          <a:ln w="25400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5803987" y="2125620"/>
            <a:ext cx="1270" cy="9525"/>
          </a:xfrm>
          <a:custGeom>
            <a:avLst/>
            <a:gdLst/>
            <a:ahLst/>
            <a:cxnLst/>
            <a:rect l="l" t="t" r="r" b="b"/>
            <a:pathLst>
              <a:path w="1270" h="9525">
                <a:moveTo>
                  <a:pt x="0" y="0"/>
                </a:moveTo>
                <a:lnTo>
                  <a:pt x="52" y="2070"/>
                </a:lnTo>
                <a:lnTo>
                  <a:pt x="662" y="9487"/>
                </a:lnTo>
                <a:lnTo>
                  <a:pt x="753" y="0"/>
                </a:lnTo>
              </a:path>
            </a:pathLst>
          </a:custGeom>
          <a:ln w="25400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5812688" y="2125620"/>
            <a:ext cx="635" cy="5715"/>
          </a:xfrm>
          <a:custGeom>
            <a:avLst/>
            <a:gdLst/>
            <a:ahLst/>
            <a:cxnLst/>
            <a:rect l="l" t="t" r="r" b="b"/>
            <a:pathLst>
              <a:path w="635" h="5714">
                <a:moveTo>
                  <a:pt x="0" y="0"/>
                </a:moveTo>
                <a:lnTo>
                  <a:pt x="26" y="5296"/>
                </a:lnTo>
                <a:lnTo>
                  <a:pt x="56" y="0"/>
                </a:lnTo>
              </a:path>
            </a:pathLst>
          </a:custGeom>
          <a:ln w="25400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5966319" y="2125620"/>
            <a:ext cx="3810" cy="1120140"/>
          </a:xfrm>
          <a:custGeom>
            <a:avLst/>
            <a:gdLst/>
            <a:ahLst/>
            <a:cxnLst/>
            <a:rect l="l" t="t" r="r" b="b"/>
            <a:pathLst>
              <a:path w="3810" h="1120139">
                <a:moveTo>
                  <a:pt x="0" y="0"/>
                </a:moveTo>
                <a:lnTo>
                  <a:pt x="3597" y="1119640"/>
                </a:lnTo>
              </a:path>
            </a:pathLst>
          </a:custGeom>
          <a:ln w="25400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3205907" y="2125569"/>
            <a:ext cx="2856865" cy="224154"/>
          </a:xfrm>
          <a:custGeom>
            <a:avLst/>
            <a:gdLst/>
            <a:ahLst/>
            <a:cxnLst/>
            <a:rect l="l" t="t" r="r" b="b"/>
            <a:pathLst>
              <a:path w="2856865" h="224155">
                <a:moveTo>
                  <a:pt x="0" y="0"/>
                </a:moveTo>
                <a:lnTo>
                  <a:pt x="93002" y="0"/>
                </a:lnTo>
                <a:lnTo>
                  <a:pt x="94869" y="223940"/>
                </a:lnTo>
                <a:lnTo>
                  <a:pt x="2856705" y="223940"/>
                </a:lnTo>
              </a:path>
            </a:pathLst>
          </a:custGeom>
          <a:ln w="25400">
            <a:solidFill>
              <a:srgbClr val="6ACC6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3206187" y="2125569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39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6306580" y="212556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9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3206187" y="3245260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39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3206187" y="212556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9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3206187" y="212556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90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3206187" y="325796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3206187" y="3245260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0"/>
                </a:moveTo>
                <a:lnTo>
                  <a:pt x="0" y="25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3206187" y="211286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3206187" y="210016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3113563" y="332366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8"/>
                </a:lnTo>
                <a:lnTo>
                  <a:pt x="0" y="48007"/>
                </a:lnTo>
                <a:lnTo>
                  <a:pt x="502" y="59030"/>
                </a:lnTo>
                <a:lnTo>
                  <a:pt x="18208" y="92838"/>
                </a:lnTo>
                <a:lnTo>
                  <a:pt x="32004" y="95886"/>
                </a:lnTo>
                <a:lnTo>
                  <a:pt x="39268" y="95124"/>
                </a:lnTo>
                <a:lnTo>
                  <a:pt x="45640" y="92838"/>
                </a:lnTo>
                <a:lnTo>
                  <a:pt x="51131" y="89028"/>
                </a:lnTo>
                <a:lnTo>
                  <a:pt x="53662" y="86107"/>
                </a:lnTo>
                <a:lnTo>
                  <a:pt x="25527" y="86107"/>
                </a:lnTo>
                <a:lnTo>
                  <a:pt x="20700" y="82932"/>
                </a:lnTo>
                <a:lnTo>
                  <a:pt x="12573" y="48007"/>
                </a:lnTo>
                <a:lnTo>
                  <a:pt x="12862" y="39077"/>
                </a:lnTo>
                <a:lnTo>
                  <a:pt x="25527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6" y="13081"/>
                </a:lnTo>
                <a:lnTo>
                  <a:pt x="46609" y="19431"/>
                </a:lnTo>
                <a:lnTo>
                  <a:pt x="48702" y="24789"/>
                </a:lnTo>
                <a:lnTo>
                  <a:pt x="50212" y="31337"/>
                </a:lnTo>
                <a:lnTo>
                  <a:pt x="51127" y="39077"/>
                </a:lnTo>
                <a:lnTo>
                  <a:pt x="51435" y="48007"/>
                </a:lnTo>
                <a:lnTo>
                  <a:pt x="51127" y="56936"/>
                </a:lnTo>
                <a:lnTo>
                  <a:pt x="38481" y="86107"/>
                </a:lnTo>
                <a:lnTo>
                  <a:pt x="53662" y="86107"/>
                </a:lnTo>
                <a:lnTo>
                  <a:pt x="64007" y="48007"/>
                </a:lnTo>
                <a:lnTo>
                  <a:pt x="63486" y="37055"/>
                </a:lnTo>
                <a:lnTo>
                  <a:pt x="61928" y="27448"/>
                </a:lnTo>
                <a:lnTo>
                  <a:pt x="59346" y="19199"/>
                </a:lnTo>
                <a:lnTo>
                  <a:pt x="55753" y="12318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3234747" y="332366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8"/>
                </a:lnTo>
                <a:lnTo>
                  <a:pt x="0" y="48007"/>
                </a:lnTo>
                <a:lnTo>
                  <a:pt x="502" y="59030"/>
                </a:lnTo>
                <a:lnTo>
                  <a:pt x="18209" y="92838"/>
                </a:lnTo>
                <a:lnTo>
                  <a:pt x="32003" y="95886"/>
                </a:lnTo>
                <a:lnTo>
                  <a:pt x="39268" y="95124"/>
                </a:lnTo>
                <a:lnTo>
                  <a:pt x="45640" y="92838"/>
                </a:lnTo>
                <a:lnTo>
                  <a:pt x="51131" y="89028"/>
                </a:lnTo>
                <a:lnTo>
                  <a:pt x="53662" y="86107"/>
                </a:lnTo>
                <a:lnTo>
                  <a:pt x="25526" y="86107"/>
                </a:lnTo>
                <a:lnTo>
                  <a:pt x="20700" y="82932"/>
                </a:lnTo>
                <a:lnTo>
                  <a:pt x="12573" y="48007"/>
                </a:lnTo>
                <a:lnTo>
                  <a:pt x="12862" y="39077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2" y="9906"/>
                </a:lnTo>
                <a:lnTo>
                  <a:pt x="43308" y="13081"/>
                </a:lnTo>
                <a:lnTo>
                  <a:pt x="46609" y="19431"/>
                </a:lnTo>
                <a:lnTo>
                  <a:pt x="48702" y="24789"/>
                </a:lnTo>
                <a:lnTo>
                  <a:pt x="50212" y="31337"/>
                </a:lnTo>
                <a:lnTo>
                  <a:pt x="51127" y="39077"/>
                </a:lnTo>
                <a:lnTo>
                  <a:pt x="51435" y="48007"/>
                </a:lnTo>
                <a:lnTo>
                  <a:pt x="51127" y="56936"/>
                </a:lnTo>
                <a:lnTo>
                  <a:pt x="38482" y="86107"/>
                </a:lnTo>
                <a:lnTo>
                  <a:pt x="53662" y="86107"/>
                </a:lnTo>
                <a:lnTo>
                  <a:pt x="64009" y="48007"/>
                </a:lnTo>
                <a:lnTo>
                  <a:pt x="63487" y="37055"/>
                </a:lnTo>
                <a:lnTo>
                  <a:pt x="61929" y="27448"/>
                </a:lnTo>
                <a:lnTo>
                  <a:pt x="59347" y="19199"/>
                </a:lnTo>
                <a:lnTo>
                  <a:pt x="55752" y="12318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3826266" y="212556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90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3826266" y="325796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3826266" y="3245260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0"/>
                </a:moveTo>
                <a:lnTo>
                  <a:pt x="0" y="25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3826266" y="211286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3826266" y="210016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3733642" y="332366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8"/>
                </a:lnTo>
                <a:lnTo>
                  <a:pt x="0" y="48007"/>
                </a:lnTo>
                <a:lnTo>
                  <a:pt x="502" y="59030"/>
                </a:lnTo>
                <a:lnTo>
                  <a:pt x="18209" y="92838"/>
                </a:lnTo>
                <a:lnTo>
                  <a:pt x="32004" y="95886"/>
                </a:lnTo>
                <a:lnTo>
                  <a:pt x="39269" y="95124"/>
                </a:lnTo>
                <a:lnTo>
                  <a:pt x="45641" y="92838"/>
                </a:lnTo>
                <a:lnTo>
                  <a:pt x="51132" y="89028"/>
                </a:lnTo>
                <a:lnTo>
                  <a:pt x="53663" y="86107"/>
                </a:lnTo>
                <a:lnTo>
                  <a:pt x="25528" y="86107"/>
                </a:lnTo>
                <a:lnTo>
                  <a:pt x="20700" y="82932"/>
                </a:lnTo>
                <a:lnTo>
                  <a:pt x="12573" y="48007"/>
                </a:lnTo>
                <a:lnTo>
                  <a:pt x="12862" y="39077"/>
                </a:lnTo>
                <a:lnTo>
                  <a:pt x="25528" y="9906"/>
                </a:lnTo>
                <a:lnTo>
                  <a:pt x="53671" y="9906"/>
                </a:lnTo>
                <a:lnTo>
                  <a:pt x="51132" y="6965"/>
                </a:lnTo>
                <a:lnTo>
                  <a:pt x="45641" y="3111"/>
                </a:lnTo>
                <a:lnTo>
                  <a:pt x="39269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1" y="9906"/>
                </a:moveTo>
                <a:lnTo>
                  <a:pt x="38481" y="9906"/>
                </a:lnTo>
                <a:lnTo>
                  <a:pt x="43307" y="13081"/>
                </a:lnTo>
                <a:lnTo>
                  <a:pt x="46610" y="19431"/>
                </a:lnTo>
                <a:lnTo>
                  <a:pt x="48703" y="24789"/>
                </a:lnTo>
                <a:lnTo>
                  <a:pt x="50213" y="31337"/>
                </a:lnTo>
                <a:lnTo>
                  <a:pt x="51128" y="39077"/>
                </a:lnTo>
                <a:lnTo>
                  <a:pt x="51436" y="48007"/>
                </a:lnTo>
                <a:lnTo>
                  <a:pt x="51128" y="56936"/>
                </a:lnTo>
                <a:lnTo>
                  <a:pt x="38481" y="86107"/>
                </a:lnTo>
                <a:lnTo>
                  <a:pt x="53663" y="86107"/>
                </a:lnTo>
                <a:lnTo>
                  <a:pt x="64008" y="48007"/>
                </a:lnTo>
                <a:lnTo>
                  <a:pt x="63486" y="37055"/>
                </a:lnTo>
                <a:lnTo>
                  <a:pt x="61928" y="27448"/>
                </a:lnTo>
                <a:lnTo>
                  <a:pt x="59347" y="19199"/>
                </a:lnTo>
                <a:lnTo>
                  <a:pt x="55754" y="12318"/>
                </a:lnTo>
                <a:lnTo>
                  <a:pt x="53671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3855716" y="3323667"/>
            <a:ext cx="59055" cy="94615"/>
          </a:xfrm>
          <a:custGeom>
            <a:avLst/>
            <a:gdLst/>
            <a:ahLst/>
            <a:cxnLst/>
            <a:rect l="l" t="t" r="r" b="b"/>
            <a:pathLst>
              <a:path w="59054" h="94614">
                <a:moveTo>
                  <a:pt x="53567" y="10541"/>
                </a:moveTo>
                <a:lnTo>
                  <a:pt x="32638" y="10541"/>
                </a:lnTo>
                <a:lnTo>
                  <a:pt x="37084" y="12192"/>
                </a:lnTo>
                <a:lnTo>
                  <a:pt x="43942" y="18287"/>
                </a:lnTo>
                <a:lnTo>
                  <a:pt x="45720" y="22353"/>
                </a:lnTo>
                <a:lnTo>
                  <a:pt x="45720" y="30227"/>
                </a:lnTo>
                <a:lnTo>
                  <a:pt x="44831" y="33402"/>
                </a:lnTo>
                <a:lnTo>
                  <a:pt x="43307" y="36450"/>
                </a:lnTo>
                <a:lnTo>
                  <a:pt x="41783" y="39625"/>
                </a:lnTo>
                <a:lnTo>
                  <a:pt x="38988" y="43435"/>
                </a:lnTo>
                <a:lnTo>
                  <a:pt x="34925" y="47880"/>
                </a:lnTo>
                <a:lnTo>
                  <a:pt x="32766" y="50293"/>
                </a:lnTo>
                <a:lnTo>
                  <a:pt x="0" y="83694"/>
                </a:lnTo>
                <a:lnTo>
                  <a:pt x="0" y="94235"/>
                </a:lnTo>
                <a:lnTo>
                  <a:pt x="58800" y="94235"/>
                </a:lnTo>
                <a:lnTo>
                  <a:pt x="58800" y="83694"/>
                </a:lnTo>
                <a:lnTo>
                  <a:pt x="15112" y="83694"/>
                </a:lnTo>
                <a:lnTo>
                  <a:pt x="44069" y="53976"/>
                </a:lnTo>
                <a:lnTo>
                  <a:pt x="47371" y="50547"/>
                </a:lnTo>
                <a:lnTo>
                  <a:pt x="48387" y="49277"/>
                </a:lnTo>
                <a:lnTo>
                  <a:pt x="52197" y="44705"/>
                </a:lnTo>
                <a:lnTo>
                  <a:pt x="54737" y="40641"/>
                </a:lnTo>
                <a:lnTo>
                  <a:pt x="56134" y="37212"/>
                </a:lnTo>
                <a:lnTo>
                  <a:pt x="57531" y="33910"/>
                </a:lnTo>
                <a:lnTo>
                  <a:pt x="58293" y="30227"/>
                </a:lnTo>
                <a:lnTo>
                  <a:pt x="58234" y="18287"/>
                </a:lnTo>
                <a:lnTo>
                  <a:pt x="55372" y="12065"/>
                </a:lnTo>
                <a:lnTo>
                  <a:pt x="53567" y="10541"/>
                </a:lnTo>
                <a:close/>
              </a:path>
              <a:path w="59054" h="94614">
                <a:moveTo>
                  <a:pt x="36322" y="0"/>
                </a:moveTo>
                <a:lnTo>
                  <a:pt x="23113" y="0"/>
                </a:lnTo>
                <a:lnTo>
                  <a:pt x="19050" y="508"/>
                </a:lnTo>
                <a:lnTo>
                  <a:pt x="10413" y="2540"/>
                </a:lnTo>
                <a:lnTo>
                  <a:pt x="5714" y="4064"/>
                </a:lnTo>
                <a:lnTo>
                  <a:pt x="635" y="6096"/>
                </a:lnTo>
                <a:lnTo>
                  <a:pt x="635" y="18796"/>
                </a:lnTo>
                <a:lnTo>
                  <a:pt x="5587" y="16002"/>
                </a:lnTo>
                <a:lnTo>
                  <a:pt x="10287" y="13971"/>
                </a:lnTo>
                <a:lnTo>
                  <a:pt x="14605" y="12574"/>
                </a:lnTo>
                <a:lnTo>
                  <a:pt x="18923" y="11303"/>
                </a:lnTo>
                <a:lnTo>
                  <a:pt x="23113" y="10541"/>
                </a:lnTo>
                <a:lnTo>
                  <a:pt x="53567" y="10541"/>
                </a:lnTo>
                <a:lnTo>
                  <a:pt x="43942" y="2412"/>
                </a:lnTo>
                <a:lnTo>
                  <a:pt x="363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4446344" y="212556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90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4446344" y="325796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4446344" y="3245260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0"/>
                </a:moveTo>
                <a:lnTo>
                  <a:pt x="0" y="25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4446344" y="211286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4446344" y="210016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4353721" y="332366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8"/>
                </a:lnTo>
                <a:lnTo>
                  <a:pt x="0" y="48007"/>
                </a:lnTo>
                <a:lnTo>
                  <a:pt x="502" y="59030"/>
                </a:lnTo>
                <a:lnTo>
                  <a:pt x="18209" y="92838"/>
                </a:lnTo>
                <a:lnTo>
                  <a:pt x="32003" y="95886"/>
                </a:lnTo>
                <a:lnTo>
                  <a:pt x="39269" y="95124"/>
                </a:lnTo>
                <a:lnTo>
                  <a:pt x="45641" y="92838"/>
                </a:lnTo>
                <a:lnTo>
                  <a:pt x="51132" y="89028"/>
                </a:lnTo>
                <a:lnTo>
                  <a:pt x="53663" y="86107"/>
                </a:lnTo>
                <a:lnTo>
                  <a:pt x="25528" y="86107"/>
                </a:lnTo>
                <a:lnTo>
                  <a:pt x="20700" y="82932"/>
                </a:lnTo>
                <a:lnTo>
                  <a:pt x="12573" y="48007"/>
                </a:lnTo>
                <a:lnTo>
                  <a:pt x="12862" y="39077"/>
                </a:lnTo>
                <a:lnTo>
                  <a:pt x="25528" y="9906"/>
                </a:lnTo>
                <a:lnTo>
                  <a:pt x="53671" y="9906"/>
                </a:lnTo>
                <a:lnTo>
                  <a:pt x="51132" y="6965"/>
                </a:lnTo>
                <a:lnTo>
                  <a:pt x="45641" y="3111"/>
                </a:lnTo>
                <a:lnTo>
                  <a:pt x="39269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1" y="9906"/>
                </a:moveTo>
                <a:lnTo>
                  <a:pt x="38480" y="9906"/>
                </a:lnTo>
                <a:lnTo>
                  <a:pt x="43306" y="13081"/>
                </a:lnTo>
                <a:lnTo>
                  <a:pt x="46610" y="19431"/>
                </a:lnTo>
                <a:lnTo>
                  <a:pt x="48703" y="24789"/>
                </a:lnTo>
                <a:lnTo>
                  <a:pt x="50213" y="31337"/>
                </a:lnTo>
                <a:lnTo>
                  <a:pt x="51128" y="39077"/>
                </a:lnTo>
                <a:lnTo>
                  <a:pt x="51436" y="48007"/>
                </a:lnTo>
                <a:lnTo>
                  <a:pt x="51128" y="56936"/>
                </a:lnTo>
                <a:lnTo>
                  <a:pt x="38480" y="86107"/>
                </a:lnTo>
                <a:lnTo>
                  <a:pt x="53663" y="86107"/>
                </a:lnTo>
                <a:lnTo>
                  <a:pt x="64009" y="48007"/>
                </a:lnTo>
                <a:lnTo>
                  <a:pt x="63487" y="37055"/>
                </a:lnTo>
                <a:lnTo>
                  <a:pt x="61929" y="27448"/>
                </a:lnTo>
                <a:lnTo>
                  <a:pt x="59347" y="19199"/>
                </a:lnTo>
                <a:lnTo>
                  <a:pt x="55754" y="12318"/>
                </a:lnTo>
                <a:lnTo>
                  <a:pt x="53671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4472747" y="3325318"/>
            <a:ext cx="67945" cy="92710"/>
          </a:xfrm>
          <a:custGeom>
            <a:avLst/>
            <a:gdLst/>
            <a:ahLst/>
            <a:cxnLst/>
            <a:rect l="l" t="t" r="r" b="b"/>
            <a:pathLst>
              <a:path w="67945" h="92710">
                <a:moveTo>
                  <a:pt x="54228" y="70740"/>
                </a:moveTo>
                <a:lnTo>
                  <a:pt x="41783" y="70740"/>
                </a:lnTo>
                <a:lnTo>
                  <a:pt x="41783" y="92584"/>
                </a:lnTo>
                <a:lnTo>
                  <a:pt x="54228" y="92584"/>
                </a:lnTo>
                <a:lnTo>
                  <a:pt x="54228" y="70740"/>
                </a:lnTo>
                <a:close/>
              </a:path>
              <a:path w="67945" h="92710">
                <a:moveTo>
                  <a:pt x="54228" y="0"/>
                </a:moveTo>
                <a:lnTo>
                  <a:pt x="38481" y="0"/>
                </a:lnTo>
                <a:lnTo>
                  <a:pt x="0" y="58675"/>
                </a:lnTo>
                <a:lnTo>
                  <a:pt x="0" y="70740"/>
                </a:lnTo>
                <a:lnTo>
                  <a:pt x="67437" y="70740"/>
                </a:lnTo>
                <a:lnTo>
                  <a:pt x="67437" y="60326"/>
                </a:lnTo>
                <a:lnTo>
                  <a:pt x="10160" y="60326"/>
                </a:lnTo>
                <a:lnTo>
                  <a:pt x="41783" y="10923"/>
                </a:lnTo>
                <a:lnTo>
                  <a:pt x="54228" y="10923"/>
                </a:lnTo>
                <a:lnTo>
                  <a:pt x="54228" y="0"/>
                </a:lnTo>
                <a:close/>
              </a:path>
              <a:path w="67945" h="92710">
                <a:moveTo>
                  <a:pt x="54228" y="10923"/>
                </a:moveTo>
                <a:lnTo>
                  <a:pt x="41783" y="10923"/>
                </a:lnTo>
                <a:lnTo>
                  <a:pt x="41783" y="60326"/>
                </a:lnTo>
                <a:lnTo>
                  <a:pt x="54228" y="60326"/>
                </a:lnTo>
                <a:lnTo>
                  <a:pt x="54228" y="109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5066423" y="212556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90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5066423" y="325796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5066423" y="3245260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0"/>
                </a:moveTo>
                <a:lnTo>
                  <a:pt x="0" y="25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5066423" y="211286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5066423" y="210016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4973799" y="332366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8"/>
                </a:lnTo>
                <a:lnTo>
                  <a:pt x="0" y="48007"/>
                </a:lnTo>
                <a:lnTo>
                  <a:pt x="502" y="59030"/>
                </a:lnTo>
                <a:lnTo>
                  <a:pt x="18209" y="92838"/>
                </a:lnTo>
                <a:lnTo>
                  <a:pt x="32003" y="95886"/>
                </a:lnTo>
                <a:lnTo>
                  <a:pt x="39269" y="95124"/>
                </a:lnTo>
                <a:lnTo>
                  <a:pt x="45641" y="92838"/>
                </a:lnTo>
                <a:lnTo>
                  <a:pt x="51132" y="89028"/>
                </a:lnTo>
                <a:lnTo>
                  <a:pt x="53663" y="86107"/>
                </a:lnTo>
                <a:lnTo>
                  <a:pt x="25528" y="86107"/>
                </a:lnTo>
                <a:lnTo>
                  <a:pt x="20702" y="82932"/>
                </a:lnTo>
                <a:lnTo>
                  <a:pt x="12572" y="48007"/>
                </a:lnTo>
                <a:lnTo>
                  <a:pt x="12862" y="39077"/>
                </a:lnTo>
                <a:lnTo>
                  <a:pt x="25528" y="9906"/>
                </a:lnTo>
                <a:lnTo>
                  <a:pt x="53671" y="9906"/>
                </a:lnTo>
                <a:lnTo>
                  <a:pt x="51132" y="6965"/>
                </a:lnTo>
                <a:lnTo>
                  <a:pt x="45641" y="3111"/>
                </a:lnTo>
                <a:lnTo>
                  <a:pt x="39269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1" y="9906"/>
                </a:moveTo>
                <a:lnTo>
                  <a:pt x="38480" y="9906"/>
                </a:lnTo>
                <a:lnTo>
                  <a:pt x="43308" y="13081"/>
                </a:lnTo>
                <a:lnTo>
                  <a:pt x="46610" y="19431"/>
                </a:lnTo>
                <a:lnTo>
                  <a:pt x="48703" y="24789"/>
                </a:lnTo>
                <a:lnTo>
                  <a:pt x="50213" y="31337"/>
                </a:lnTo>
                <a:lnTo>
                  <a:pt x="51128" y="39077"/>
                </a:lnTo>
                <a:lnTo>
                  <a:pt x="51436" y="48007"/>
                </a:lnTo>
                <a:lnTo>
                  <a:pt x="51128" y="56936"/>
                </a:lnTo>
                <a:lnTo>
                  <a:pt x="38480" y="86107"/>
                </a:lnTo>
                <a:lnTo>
                  <a:pt x="53663" y="86107"/>
                </a:lnTo>
                <a:lnTo>
                  <a:pt x="64009" y="48007"/>
                </a:lnTo>
                <a:lnTo>
                  <a:pt x="63487" y="37055"/>
                </a:lnTo>
                <a:lnTo>
                  <a:pt x="61929" y="27448"/>
                </a:lnTo>
                <a:lnTo>
                  <a:pt x="59347" y="19199"/>
                </a:lnTo>
                <a:lnTo>
                  <a:pt x="55754" y="12318"/>
                </a:lnTo>
                <a:lnTo>
                  <a:pt x="53671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5095492" y="332366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41401" y="0"/>
                </a:moveTo>
                <a:lnTo>
                  <a:pt x="38353" y="0"/>
                </a:lnTo>
                <a:lnTo>
                  <a:pt x="30023" y="829"/>
                </a:lnTo>
                <a:lnTo>
                  <a:pt x="2587" y="28306"/>
                </a:lnTo>
                <a:lnTo>
                  <a:pt x="0" y="48007"/>
                </a:lnTo>
                <a:lnTo>
                  <a:pt x="525" y="59030"/>
                </a:lnTo>
                <a:lnTo>
                  <a:pt x="18859" y="92838"/>
                </a:lnTo>
                <a:lnTo>
                  <a:pt x="33020" y="95886"/>
                </a:lnTo>
                <a:lnTo>
                  <a:pt x="42290" y="95886"/>
                </a:lnTo>
                <a:lnTo>
                  <a:pt x="49784" y="93092"/>
                </a:lnTo>
                <a:lnTo>
                  <a:pt x="56613" y="86107"/>
                </a:lnTo>
                <a:lnTo>
                  <a:pt x="27432" y="86107"/>
                </a:lnTo>
                <a:lnTo>
                  <a:pt x="22987" y="84202"/>
                </a:lnTo>
                <a:lnTo>
                  <a:pt x="16383" y="76582"/>
                </a:lnTo>
                <a:lnTo>
                  <a:pt x="14732" y="71248"/>
                </a:lnTo>
                <a:lnTo>
                  <a:pt x="14732" y="57913"/>
                </a:lnTo>
                <a:lnTo>
                  <a:pt x="16383" y="52579"/>
                </a:lnTo>
                <a:lnTo>
                  <a:pt x="22987" y="44959"/>
                </a:lnTo>
                <a:lnTo>
                  <a:pt x="24653" y="44197"/>
                </a:lnTo>
                <a:lnTo>
                  <a:pt x="12446" y="44197"/>
                </a:lnTo>
                <a:lnTo>
                  <a:pt x="30479" y="10541"/>
                </a:lnTo>
                <a:lnTo>
                  <a:pt x="57912" y="10541"/>
                </a:lnTo>
                <a:lnTo>
                  <a:pt x="57912" y="3683"/>
                </a:lnTo>
                <a:lnTo>
                  <a:pt x="54356" y="2412"/>
                </a:lnTo>
                <a:lnTo>
                  <a:pt x="51053" y="1524"/>
                </a:lnTo>
                <a:lnTo>
                  <a:pt x="47878" y="889"/>
                </a:lnTo>
                <a:lnTo>
                  <a:pt x="44576" y="381"/>
                </a:lnTo>
                <a:lnTo>
                  <a:pt x="41401" y="0"/>
                </a:lnTo>
                <a:close/>
              </a:path>
              <a:path w="64135" h="95885">
                <a:moveTo>
                  <a:pt x="57086" y="42927"/>
                </a:moveTo>
                <a:lnTo>
                  <a:pt x="38608" y="42927"/>
                </a:lnTo>
                <a:lnTo>
                  <a:pt x="43052" y="44959"/>
                </a:lnTo>
                <a:lnTo>
                  <a:pt x="49657" y="52579"/>
                </a:lnTo>
                <a:lnTo>
                  <a:pt x="51308" y="57913"/>
                </a:lnTo>
                <a:lnTo>
                  <a:pt x="51308" y="71248"/>
                </a:lnTo>
                <a:lnTo>
                  <a:pt x="49657" y="76582"/>
                </a:lnTo>
                <a:lnTo>
                  <a:pt x="43052" y="84202"/>
                </a:lnTo>
                <a:lnTo>
                  <a:pt x="38608" y="86107"/>
                </a:lnTo>
                <a:lnTo>
                  <a:pt x="56613" y="86107"/>
                </a:lnTo>
                <a:lnTo>
                  <a:pt x="60960" y="81662"/>
                </a:lnTo>
                <a:lnTo>
                  <a:pt x="63881" y="74042"/>
                </a:lnTo>
                <a:lnTo>
                  <a:pt x="63881" y="54865"/>
                </a:lnTo>
                <a:lnTo>
                  <a:pt x="61087" y="47118"/>
                </a:lnTo>
                <a:lnTo>
                  <a:pt x="57086" y="42927"/>
                </a:lnTo>
                <a:close/>
              </a:path>
              <a:path w="64135" h="95885">
                <a:moveTo>
                  <a:pt x="43052" y="33021"/>
                </a:moveTo>
                <a:lnTo>
                  <a:pt x="29337" y="33021"/>
                </a:lnTo>
                <a:lnTo>
                  <a:pt x="25273" y="34037"/>
                </a:lnTo>
                <a:lnTo>
                  <a:pt x="17907" y="37847"/>
                </a:lnTo>
                <a:lnTo>
                  <a:pt x="14859" y="40641"/>
                </a:lnTo>
                <a:lnTo>
                  <a:pt x="12446" y="44197"/>
                </a:lnTo>
                <a:lnTo>
                  <a:pt x="24653" y="44197"/>
                </a:lnTo>
                <a:lnTo>
                  <a:pt x="27432" y="42927"/>
                </a:lnTo>
                <a:lnTo>
                  <a:pt x="57086" y="42927"/>
                </a:lnTo>
                <a:lnTo>
                  <a:pt x="50419" y="35942"/>
                </a:lnTo>
                <a:lnTo>
                  <a:pt x="43052" y="33021"/>
                </a:lnTo>
                <a:close/>
              </a:path>
              <a:path w="64135" h="95885">
                <a:moveTo>
                  <a:pt x="57912" y="10541"/>
                </a:moveTo>
                <a:lnTo>
                  <a:pt x="41910" y="10541"/>
                </a:lnTo>
                <a:lnTo>
                  <a:pt x="45085" y="10922"/>
                </a:lnTo>
                <a:lnTo>
                  <a:pt x="51562" y="12446"/>
                </a:lnTo>
                <a:lnTo>
                  <a:pt x="54737" y="13589"/>
                </a:lnTo>
                <a:lnTo>
                  <a:pt x="57912" y="15112"/>
                </a:lnTo>
                <a:lnTo>
                  <a:pt x="57912" y="105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5686502" y="212556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90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5686502" y="325796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5686502" y="3245260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0"/>
                </a:moveTo>
                <a:lnTo>
                  <a:pt x="0" y="25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5686502" y="211286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5686502" y="210016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5593880" y="332366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2" y="0"/>
                </a:moveTo>
                <a:lnTo>
                  <a:pt x="2015" y="27448"/>
                </a:lnTo>
                <a:lnTo>
                  <a:pt x="0" y="48007"/>
                </a:lnTo>
                <a:lnTo>
                  <a:pt x="501" y="59030"/>
                </a:lnTo>
                <a:lnTo>
                  <a:pt x="18208" y="92838"/>
                </a:lnTo>
                <a:lnTo>
                  <a:pt x="32002" y="95886"/>
                </a:lnTo>
                <a:lnTo>
                  <a:pt x="39268" y="95124"/>
                </a:lnTo>
                <a:lnTo>
                  <a:pt x="45640" y="92838"/>
                </a:lnTo>
                <a:lnTo>
                  <a:pt x="51131" y="89028"/>
                </a:lnTo>
                <a:lnTo>
                  <a:pt x="53662" y="86107"/>
                </a:lnTo>
                <a:lnTo>
                  <a:pt x="25526" y="86107"/>
                </a:lnTo>
                <a:lnTo>
                  <a:pt x="20700" y="82932"/>
                </a:lnTo>
                <a:lnTo>
                  <a:pt x="12571" y="48007"/>
                </a:lnTo>
                <a:lnTo>
                  <a:pt x="12861" y="39077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2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0" y="9906"/>
                </a:lnTo>
                <a:lnTo>
                  <a:pt x="43306" y="13081"/>
                </a:lnTo>
                <a:lnTo>
                  <a:pt x="46608" y="19431"/>
                </a:lnTo>
                <a:lnTo>
                  <a:pt x="48702" y="24789"/>
                </a:lnTo>
                <a:lnTo>
                  <a:pt x="50212" y="31337"/>
                </a:lnTo>
                <a:lnTo>
                  <a:pt x="51127" y="39077"/>
                </a:lnTo>
                <a:lnTo>
                  <a:pt x="51434" y="48007"/>
                </a:lnTo>
                <a:lnTo>
                  <a:pt x="51127" y="56936"/>
                </a:lnTo>
                <a:lnTo>
                  <a:pt x="38480" y="86107"/>
                </a:lnTo>
                <a:lnTo>
                  <a:pt x="53662" y="86107"/>
                </a:lnTo>
                <a:lnTo>
                  <a:pt x="64007" y="48007"/>
                </a:lnTo>
                <a:lnTo>
                  <a:pt x="63486" y="37055"/>
                </a:lnTo>
                <a:lnTo>
                  <a:pt x="61928" y="27448"/>
                </a:lnTo>
                <a:lnTo>
                  <a:pt x="59346" y="19199"/>
                </a:lnTo>
                <a:lnTo>
                  <a:pt x="55752" y="12318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5715317" y="3323667"/>
            <a:ext cx="63500" cy="95885"/>
          </a:xfrm>
          <a:custGeom>
            <a:avLst/>
            <a:gdLst/>
            <a:ahLst/>
            <a:cxnLst/>
            <a:rect l="l" t="t" r="r" b="b"/>
            <a:pathLst>
              <a:path w="63500" h="95885">
                <a:moveTo>
                  <a:pt x="40894" y="0"/>
                </a:moveTo>
                <a:lnTo>
                  <a:pt x="22479" y="0"/>
                </a:lnTo>
                <a:lnTo>
                  <a:pt x="15240" y="2159"/>
                </a:lnTo>
                <a:lnTo>
                  <a:pt x="10033" y="6477"/>
                </a:lnTo>
                <a:lnTo>
                  <a:pt x="4699" y="10794"/>
                </a:lnTo>
                <a:lnTo>
                  <a:pt x="2159" y="16637"/>
                </a:lnTo>
                <a:lnTo>
                  <a:pt x="2159" y="29338"/>
                </a:lnTo>
                <a:lnTo>
                  <a:pt x="3556" y="33781"/>
                </a:lnTo>
                <a:lnTo>
                  <a:pt x="9652" y="41149"/>
                </a:lnTo>
                <a:lnTo>
                  <a:pt x="13843" y="43689"/>
                </a:lnTo>
                <a:lnTo>
                  <a:pt x="19177" y="44959"/>
                </a:lnTo>
                <a:lnTo>
                  <a:pt x="13081" y="46356"/>
                </a:lnTo>
                <a:lnTo>
                  <a:pt x="8382" y="49150"/>
                </a:lnTo>
                <a:lnTo>
                  <a:pt x="5080" y="53214"/>
                </a:lnTo>
                <a:lnTo>
                  <a:pt x="1650" y="57278"/>
                </a:lnTo>
                <a:lnTo>
                  <a:pt x="0" y="62358"/>
                </a:lnTo>
                <a:lnTo>
                  <a:pt x="0" y="77217"/>
                </a:lnTo>
                <a:lnTo>
                  <a:pt x="2667" y="84075"/>
                </a:lnTo>
                <a:lnTo>
                  <a:pt x="8128" y="88774"/>
                </a:lnTo>
                <a:lnTo>
                  <a:pt x="13589" y="93600"/>
                </a:lnTo>
                <a:lnTo>
                  <a:pt x="21462" y="95886"/>
                </a:lnTo>
                <a:lnTo>
                  <a:pt x="41910" y="95886"/>
                </a:lnTo>
                <a:lnTo>
                  <a:pt x="49657" y="93600"/>
                </a:lnTo>
                <a:lnTo>
                  <a:pt x="58348" y="86107"/>
                </a:lnTo>
                <a:lnTo>
                  <a:pt x="25781" y="86107"/>
                </a:lnTo>
                <a:lnTo>
                  <a:pt x="21082" y="84583"/>
                </a:lnTo>
                <a:lnTo>
                  <a:pt x="14224" y="78233"/>
                </a:lnTo>
                <a:lnTo>
                  <a:pt x="12573" y="73788"/>
                </a:lnTo>
                <a:lnTo>
                  <a:pt x="12670" y="62358"/>
                </a:lnTo>
                <a:lnTo>
                  <a:pt x="14224" y="58294"/>
                </a:lnTo>
                <a:lnTo>
                  <a:pt x="21082" y="51944"/>
                </a:lnTo>
                <a:lnTo>
                  <a:pt x="25781" y="50293"/>
                </a:lnTo>
                <a:lnTo>
                  <a:pt x="55955" y="50293"/>
                </a:lnTo>
                <a:lnTo>
                  <a:pt x="54991" y="49150"/>
                </a:lnTo>
                <a:lnTo>
                  <a:pt x="50292" y="46356"/>
                </a:lnTo>
                <a:lnTo>
                  <a:pt x="44323" y="44959"/>
                </a:lnTo>
                <a:lnTo>
                  <a:pt x="49657" y="43689"/>
                </a:lnTo>
                <a:lnTo>
                  <a:pt x="53721" y="41149"/>
                </a:lnTo>
                <a:lnTo>
                  <a:pt x="54351" y="40387"/>
                </a:lnTo>
                <a:lnTo>
                  <a:pt x="26289" y="40387"/>
                </a:lnTo>
                <a:lnTo>
                  <a:pt x="22098" y="39117"/>
                </a:lnTo>
                <a:lnTo>
                  <a:pt x="16002" y="33781"/>
                </a:lnTo>
                <a:lnTo>
                  <a:pt x="14605" y="29972"/>
                </a:lnTo>
                <a:lnTo>
                  <a:pt x="14605" y="20321"/>
                </a:lnTo>
                <a:lnTo>
                  <a:pt x="16002" y="16637"/>
                </a:lnTo>
                <a:lnTo>
                  <a:pt x="22098" y="11303"/>
                </a:lnTo>
                <a:lnTo>
                  <a:pt x="26289" y="9906"/>
                </a:lnTo>
                <a:lnTo>
                  <a:pt x="57601" y="9906"/>
                </a:lnTo>
                <a:lnTo>
                  <a:pt x="53467" y="6477"/>
                </a:lnTo>
                <a:lnTo>
                  <a:pt x="48133" y="2159"/>
                </a:lnTo>
                <a:lnTo>
                  <a:pt x="40894" y="0"/>
                </a:lnTo>
                <a:close/>
              </a:path>
              <a:path w="63500" h="95885">
                <a:moveTo>
                  <a:pt x="55955" y="50293"/>
                </a:moveTo>
                <a:lnTo>
                  <a:pt x="37719" y="50293"/>
                </a:lnTo>
                <a:lnTo>
                  <a:pt x="42418" y="51944"/>
                </a:lnTo>
                <a:lnTo>
                  <a:pt x="45847" y="55119"/>
                </a:lnTo>
                <a:lnTo>
                  <a:pt x="49149" y="58294"/>
                </a:lnTo>
                <a:lnTo>
                  <a:pt x="50822" y="62358"/>
                </a:lnTo>
                <a:lnTo>
                  <a:pt x="50927" y="73788"/>
                </a:lnTo>
                <a:lnTo>
                  <a:pt x="49149" y="78106"/>
                </a:lnTo>
                <a:lnTo>
                  <a:pt x="45720" y="81281"/>
                </a:lnTo>
                <a:lnTo>
                  <a:pt x="42291" y="84583"/>
                </a:lnTo>
                <a:lnTo>
                  <a:pt x="37592" y="86107"/>
                </a:lnTo>
                <a:lnTo>
                  <a:pt x="58348" y="86107"/>
                </a:lnTo>
                <a:lnTo>
                  <a:pt x="60706" y="84075"/>
                </a:lnTo>
                <a:lnTo>
                  <a:pt x="63500" y="77217"/>
                </a:lnTo>
                <a:lnTo>
                  <a:pt x="63500" y="62358"/>
                </a:lnTo>
                <a:lnTo>
                  <a:pt x="61722" y="57278"/>
                </a:lnTo>
                <a:lnTo>
                  <a:pt x="58420" y="53214"/>
                </a:lnTo>
                <a:lnTo>
                  <a:pt x="55955" y="50293"/>
                </a:lnTo>
                <a:close/>
              </a:path>
              <a:path w="63500" h="95885">
                <a:moveTo>
                  <a:pt x="57601" y="9906"/>
                </a:moveTo>
                <a:lnTo>
                  <a:pt x="37084" y="9906"/>
                </a:lnTo>
                <a:lnTo>
                  <a:pt x="41275" y="11303"/>
                </a:lnTo>
                <a:lnTo>
                  <a:pt x="47371" y="16637"/>
                </a:lnTo>
                <a:lnTo>
                  <a:pt x="48895" y="20321"/>
                </a:lnTo>
                <a:lnTo>
                  <a:pt x="48895" y="29972"/>
                </a:lnTo>
                <a:lnTo>
                  <a:pt x="47371" y="33781"/>
                </a:lnTo>
                <a:lnTo>
                  <a:pt x="41275" y="39117"/>
                </a:lnTo>
                <a:lnTo>
                  <a:pt x="37084" y="40387"/>
                </a:lnTo>
                <a:lnTo>
                  <a:pt x="54351" y="40387"/>
                </a:lnTo>
                <a:lnTo>
                  <a:pt x="59817" y="33781"/>
                </a:lnTo>
                <a:lnTo>
                  <a:pt x="61341" y="29338"/>
                </a:lnTo>
                <a:lnTo>
                  <a:pt x="61341" y="16637"/>
                </a:lnTo>
                <a:lnTo>
                  <a:pt x="58674" y="10794"/>
                </a:lnTo>
                <a:lnTo>
                  <a:pt x="57601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6306580" y="212556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90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6306580" y="325796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6306580" y="3245260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0"/>
                </a:moveTo>
                <a:lnTo>
                  <a:pt x="0" y="25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6306580" y="211286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6306580" y="210016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6219546" y="3325318"/>
            <a:ext cx="55244" cy="92710"/>
          </a:xfrm>
          <a:custGeom>
            <a:avLst/>
            <a:gdLst/>
            <a:ahLst/>
            <a:cxnLst/>
            <a:rect l="l" t="t" r="r" b="b"/>
            <a:pathLst>
              <a:path w="55245" h="92710">
                <a:moveTo>
                  <a:pt x="55118" y="82043"/>
                </a:moveTo>
                <a:lnTo>
                  <a:pt x="1778" y="82043"/>
                </a:lnTo>
                <a:lnTo>
                  <a:pt x="1778" y="92584"/>
                </a:lnTo>
                <a:lnTo>
                  <a:pt x="55118" y="92584"/>
                </a:lnTo>
                <a:lnTo>
                  <a:pt x="55118" y="82043"/>
                </a:lnTo>
                <a:close/>
              </a:path>
              <a:path w="55245" h="92710">
                <a:moveTo>
                  <a:pt x="34671" y="11430"/>
                </a:moveTo>
                <a:lnTo>
                  <a:pt x="22225" y="11430"/>
                </a:lnTo>
                <a:lnTo>
                  <a:pt x="22225" y="82043"/>
                </a:lnTo>
                <a:lnTo>
                  <a:pt x="34671" y="82043"/>
                </a:lnTo>
                <a:lnTo>
                  <a:pt x="34671" y="11430"/>
                </a:lnTo>
                <a:close/>
              </a:path>
              <a:path w="55245" h="92710">
                <a:moveTo>
                  <a:pt x="34671" y="0"/>
                </a:moveTo>
                <a:lnTo>
                  <a:pt x="22098" y="0"/>
                </a:lnTo>
                <a:lnTo>
                  <a:pt x="0" y="4445"/>
                </a:lnTo>
                <a:lnTo>
                  <a:pt x="0" y="15876"/>
                </a:lnTo>
                <a:lnTo>
                  <a:pt x="22225" y="11430"/>
                </a:lnTo>
                <a:lnTo>
                  <a:pt x="34671" y="11430"/>
                </a:lnTo>
                <a:lnTo>
                  <a:pt x="346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6335142" y="332366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8"/>
                </a:lnTo>
                <a:lnTo>
                  <a:pt x="0" y="48007"/>
                </a:lnTo>
                <a:lnTo>
                  <a:pt x="502" y="59030"/>
                </a:lnTo>
                <a:lnTo>
                  <a:pt x="18208" y="92838"/>
                </a:lnTo>
                <a:lnTo>
                  <a:pt x="32003" y="95886"/>
                </a:lnTo>
                <a:lnTo>
                  <a:pt x="39268" y="95124"/>
                </a:lnTo>
                <a:lnTo>
                  <a:pt x="45640" y="92838"/>
                </a:lnTo>
                <a:lnTo>
                  <a:pt x="51131" y="89028"/>
                </a:lnTo>
                <a:lnTo>
                  <a:pt x="53662" y="86107"/>
                </a:lnTo>
                <a:lnTo>
                  <a:pt x="25526" y="86107"/>
                </a:lnTo>
                <a:lnTo>
                  <a:pt x="20700" y="82932"/>
                </a:lnTo>
                <a:lnTo>
                  <a:pt x="12573" y="48007"/>
                </a:lnTo>
                <a:lnTo>
                  <a:pt x="12862" y="39077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0" y="9906"/>
                </a:lnTo>
                <a:lnTo>
                  <a:pt x="43306" y="13081"/>
                </a:lnTo>
                <a:lnTo>
                  <a:pt x="46608" y="19431"/>
                </a:lnTo>
                <a:lnTo>
                  <a:pt x="48702" y="24789"/>
                </a:lnTo>
                <a:lnTo>
                  <a:pt x="50212" y="31337"/>
                </a:lnTo>
                <a:lnTo>
                  <a:pt x="51127" y="39077"/>
                </a:lnTo>
                <a:lnTo>
                  <a:pt x="51435" y="48007"/>
                </a:lnTo>
                <a:lnTo>
                  <a:pt x="51127" y="56936"/>
                </a:lnTo>
                <a:lnTo>
                  <a:pt x="38480" y="86107"/>
                </a:lnTo>
                <a:lnTo>
                  <a:pt x="53662" y="86107"/>
                </a:lnTo>
                <a:lnTo>
                  <a:pt x="64007" y="48007"/>
                </a:lnTo>
                <a:lnTo>
                  <a:pt x="63486" y="37055"/>
                </a:lnTo>
                <a:lnTo>
                  <a:pt x="61928" y="27448"/>
                </a:lnTo>
                <a:lnTo>
                  <a:pt x="59346" y="19199"/>
                </a:lnTo>
                <a:lnTo>
                  <a:pt x="55752" y="12318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3206187" y="3245260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393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3180787" y="324526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3180787" y="324526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6306580" y="324526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6306580" y="324526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2835075" y="3240469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 h="0">
                <a:moveTo>
                  <a:pt x="0" y="0"/>
                </a:moveTo>
                <a:lnTo>
                  <a:pt x="79502" y="0"/>
                </a:lnTo>
              </a:path>
            </a:pathLst>
          </a:custGeom>
          <a:ln w="105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2942009" y="3187701"/>
            <a:ext cx="55244" cy="92710"/>
          </a:xfrm>
          <a:custGeom>
            <a:avLst/>
            <a:gdLst/>
            <a:ahLst/>
            <a:cxnLst/>
            <a:rect l="l" t="t" r="r" b="b"/>
            <a:pathLst>
              <a:path w="55244" h="92710">
                <a:moveTo>
                  <a:pt x="55118" y="82042"/>
                </a:moveTo>
                <a:lnTo>
                  <a:pt x="1777" y="82042"/>
                </a:lnTo>
                <a:lnTo>
                  <a:pt x="1777" y="92582"/>
                </a:lnTo>
                <a:lnTo>
                  <a:pt x="55118" y="92582"/>
                </a:lnTo>
                <a:lnTo>
                  <a:pt x="55118" y="82042"/>
                </a:lnTo>
                <a:close/>
              </a:path>
              <a:path w="55244" h="92710">
                <a:moveTo>
                  <a:pt x="34670" y="11430"/>
                </a:moveTo>
                <a:lnTo>
                  <a:pt x="22225" y="11430"/>
                </a:lnTo>
                <a:lnTo>
                  <a:pt x="22225" y="82042"/>
                </a:lnTo>
                <a:lnTo>
                  <a:pt x="34670" y="82042"/>
                </a:lnTo>
                <a:lnTo>
                  <a:pt x="34670" y="11430"/>
                </a:lnTo>
                <a:close/>
              </a:path>
              <a:path w="55244" h="92710">
                <a:moveTo>
                  <a:pt x="34670" y="0"/>
                </a:moveTo>
                <a:lnTo>
                  <a:pt x="22097" y="0"/>
                </a:lnTo>
                <a:lnTo>
                  <a:pt x="0" y="4444"/>
                </a:lnTo>
                <a:lnTo>
                  <a:pt x="0" y="15875"/>
                </a:lnTo>
                <a:lnTo>
                  <a:pt x="22225" y="11430"/>
                </a:lnTo>
                <a:lnTo>
                  <a:pt x="34670" y="11430"/>
                </a:lnTo>
                <a:lnTo>
                  <a:pt x="34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3022400" y="3272410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1" y="0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3057579" y="3186050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7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6"/>
                </a:lnTo>
                <a:lnTo>
                  <a:pt x="32004" y="95884"/>
                </a:lnTo>
                <a:lnTo>
                  <a:pt x="39268" y="95122"/>
                </a:lnTo>
                <a:lnTo>
                  <a:pt x="45640" y="92836"/>
                </a:lnTo>
                <a:lnTo>
                  <a:pt x="51131" y="89026"/>
                </a:lnTo>
                <a:lnTo>
                  <a:pt x="53662" y="86106"/>
                </a:lnTo>
                <a:lnTo>
                  <a:pt x="25526" y="86106"/>
                </a:lnTo>
                <a:lnTo>
                  <a:pt x="20700" y="82931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6" y="13081"/>
                </a:lnTo>
                <a:lnTo>
                  <a:pt x="46608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5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7" y="48006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2" y="12318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3206187" y="2965337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393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3180787" y="2965337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3180787" y="2965337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6306580" y="2965337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6306580" y="2965337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2835075" y="2960546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 h="0">
                <a:moveTo>
                  <a:pt x="0" y="0"/>
                </a:moveTo>
                <a:lnTo>
                  <a:pt x="79502" y="0"/>
                </a:lnTo>
              </a:path>
            </a:pathLst>
          </a:custGeom>
          <a:ln w="105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2936421" y="290612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7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3" y="95886"/>
                </a:lnTo>
                <a:lnTo>
                  <a:pt x="39268" y="95124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6" y="86106"/>
                </a:lnTo>
                <a:lnTo>
                  <a:pt x="20700" y="82931"/>
                </a:lnTo>
                <a:lnTo>
                  <a:pt x="12572" y="48006"/>
                </a:lnTo>
                <a:lnTo>
                  <a:pt x="12862" y="39076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6" y="13081"/>
                </a:lnTo>
                <a:lnTo>
                  <a:pt x="46608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4" y="48006"/>
                </a:lnTo>
                <a:lnTo>
                  <a:pt x="51127" y="56935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7" y="48006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2" y="12318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3022400" y="299248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1" y="0"/>
                </a:lnTo>
              </a:path>
            </a:pathLst>
          </a:custGeom>
          <a:ln w="157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3058976" y="2907777"/>
            <a:ext cx="60325" cy="94615"/>
          </a:xfrm>
          <a:custGeom>
            <a:avLst/>
            <a:gdLst/>
            <a:ahLst/>
            <a:cxnLst/>
            <a:rect l="l" t="t" r="r" b="b"/>
            <a:pathLst>
              <a:path w="60325" h="94614">
                <a:moveTo>
                  <a:pt x="0" y="77850"/>
                </a:moveTo>
                <a:lnTo>
                  <a:pt x="0" y="90424"/>
                </a:lnTo>
                <a:lnTo>
                  <a:pt x="4318" y="91820"/>
                </a:lnTo>
                <a:lnTo>
                  <a:pt x="8382" y="92710"/>
                </a:lnTo>
                <a:lnTo>
                  <a:pt x="12446" y="93344"/>
                </a:lnTo>
                <a:lnTo>
                  <a:pt x="16510" y="93854"/>
                </a:lnTo>
                <a:lnTo>
                  <a:pt x="20447" y="94235"/>
                </a:lnTo>
                <a:lnTo>
                  <a:pt x="24384" y="94235"/>
                </a:lnTo>
                <a:lnTo>
                  <a:pt x="53150" y="83819"/>
                </a:lnTo>
                <a:lnTo>
                  <a:pt x="19685" y="83819"/>
                </a:lnTo>
                <a:lnTo>
                  <a:pt x="15494" y="83438"/>
                </a:lnTo>
                <a:lnTo>
                  <a:pt x="7493" y="81406"/>
                </a:lnTo>
                <a:lnTo>
                  <a:pt x="3683" y="79882"/>
                </a:lnTo>
                <a:lnTo>
                  <a:pt x="0" y="77850"/>
                </a:lnTo>
                <a:close/>
              </a:path>
              <a:path w="60325" h="94614">
                <a:moveTo>
                  <a:pt x="52967" y="41910"/>
                </a:moveTo>
                <a:lnTo>
                  <a:pt x="31242" y="41910"/>
                </a:lnTo>
                <a:lnTo>
                  <a:pt x="36957" y="43814"/>
                </a:lnTo>
                <a:lnTo>
                  <a:pt x="41148" y="47625"/>
                </a:lnTo>
                <a:lnTo>
                  <a:pt x="45212" y="51435"/>
                </a:lnTo>
                <a:lnTo>
                  <a:pt x="47371" y="56514"/>
                </a:lnTo>
                <a:lnTo>
                  <a:pt x="47371" y="69342"/>
                </a:lnTo>
                <a:lnTo>
                  <a:pt x="45212" y="74422"/>
                </a:lnTo>
                <a:lnTo>
                  <a:pt x="41148" y="78231"/>
                </a:lnTo>
                <a:lnTo>
                  <a:pt x="36957" y="82042"/>
                </a:lnTo>
                <a:lnTo>
                  <a:pt x="31242" y="83819"/>
                </a:lnTo>
                <a:lnTo>
                  <a:pt x="53150" y="83819"/>
                </a:lnTo>
                <a:lnTo>
                  <a:pt x="56769" y="80644"/>
                </a:lnTo>
                <a:lnTo>
                  <a:pt x="59944" y="72898"/>
                </a:lnTo>
                <a:lnTo>
                  <a:pt x="59944" y="53212"/>
                </a:lnTo>
                <a:lnTo>
                  <a:pt x="56896" y="45593"/>
                </a:lnTo>
                <a:lnTo>
                  <a:pt x="52967" y="41910"/>
                </a:lnTo>
                <a:close/>
              </a:path>
              <a:path w="60325" h="94614">
                <a:moveTo>
                  <a:pt x="53086" y="0"/>
                </a:moveTo>
                <a:lnTo>
                  <a:pt x="3937" y="0"/>
                </a:lnTo>
                <a:lnTo>
                  <a:pt x="3937" y="46481"/>
                </a:lnTo>
                <a:lnTo>
                  <a:pt x="7366" y="44957"/>
                </a:lnTo>
                <a:lnTo>
                  <a:pt x="10795" y="43814"/>
                </a:lnTo>
                <a:lnTo>
                  <a:pt x="17399" y="42291"/>
                </a:lnTo>
                <a:lnTo>
                  <a:pt x="20828" y="41910"/>
                </a:lnTo>
                <a:lnTo>
                  <a:pt x="52967" y="41910"/>
                </a:lnTo>
                <a:lnTo>
                  <a:pt x="50800" y="39877"/>
                </a:lnTo>
                <a:lnTo>
                  <a:pt x="45845" y="36191"/>
                </a:lnTo>
                <a:lnTo>
                  <a:pt x="40116" y="33527"/>
                </a:lnTo>
                <a:lnTo>
                  <a:pt x="39091" y="33274"/>
                </a:lnTo>
                <a:lnTo>
                  <a:pt x="15367" y="33274"/>
                </a:lnTo>
                <a:lnTo>
                  <a:pt x="15367" y="10541"/>
                </a:lnTo>
                <a:lnTo>
                  <a:pt x="53086" y="10541"/>
                </a:lnTo>
                <a:lnTo>
                  <a:pt x="53086" y="0"/>
                </a:lnTo>
                <a:close/>
              </a:path>
              <a:path w="60325" h="94614">
                <a:moveTo>
                  <a:pt x="26289" y="31368"/>
                </a:moveTo>
                <a:lnTo>
                  <a:pt x="24511" y="31368"/>
                </a:lnTo>
                <a:lnTo>
                  <a:pt x="19050" y="32131"/>
                </a:lnTo>
                <a:lnTo>
                  <a:pt x="17145" y="32638"/>
                </a:lnTo>
                <a:lnTo>
                  <a:pt x="15367" y="33274"/>
                </a:lnTo>
                <a:lnTo>
                  <a:pt x="39091" y="33274"/>
                </a:lnTo>
                <a:lnTo>
                  <a:pt x="33601" y="31912"/>
                </a:lnTo>
                <a:lnTo>
                  <a:pt x="26289" y="31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3206187" y="2685414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393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3180787" y="2685414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3180787" y="2685414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6306580" y="2685414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6306580" y="2685414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2936358" y="2626203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9"/>
                </a:lnTo>
                <a:lnTo>
                  <a:pt x="0" y="48007"/>
                </a:lnTo>
                <a:lnTo>
                  <a:pt x="502" y="59030"/>
                </a:lnTo>
                <a:lnTo>
                  <a:pt x="18208" y="92838"/>
                </a:lnTo>
                <a:lnTo>
                  <a:pt x="32003" y="95886"/>
                </a:lnTo>
                <a:lnTo>
                  <a:pt x="39268" y="95124"/>
                </a:lnTo>
                <a:lnTo>
                  <a:pt x="45640" y="92838"/>
                </a:lnTo>
                <a:lnTo>
                  <a:pt x="51131" y="89028"/>
                </a:lnTo>
                <a:lnTo>
                  <a:pt x="53662" y="86107"/>
                </a:lnTo>
                <a:lnTo>
                  <a:pt x="25526" y="86107"/>
                </a:lnTo>
                <a:lnTo>
                  <a:pt x="20700" y="82932"/>
                </a:lnTo>
                <a:lnTo>
                  <a:pt x="12572" y="48007"/>
                </a:lnTo>
                <a:lnTo>
                  <a:pt x="12862" y="39077"/>
                </a:lnTo>
                <a:lnTo>
                  <a:pt x="25526" y="9906"/>
                </a:lnTo>
                <a:lnTo>
                  <a:pt x="53669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69" y="9906"/>
                </a:moveTo>
                <a:lnTo>
                  <a:pt x="38480" y="9906"/>
                </a:lnTo>
                <a:lnTo>
                  <a:pt x="43306" y="13081"/>
                </a:lnTo>
                <a:lnTo>
                  <a:pt x="46608" y="19431"/>
                </a:lnTo>
                <a:lnTo>
                  <a:pt x="48702" y="24789"/>
                </a:lnTo>
                <a:lnTo>
                  <a:pt x="50212" y="31337"/>
                </a:lnTo>
                <a:lnTo>
                  <a:pt x="51127" y="39077"/>
                </a:lnTo>
                <a:lnTo>
                  <a:pt x="51434" y="48007"/>
                </a:lnTo>
                <a:lnTo>
                  <a:pt x="51127" y="56936"/>
                </a:lnTo>
                <a:lnTo>
                  <a:pt x="38480" y="86107"/>
                </a:lnTo>
                <a:lnTo>
                  <a:pt x="53662" y="86107"/>
                </a:lnTo>
                <a:lnTo>
                  <a:pt x="64007" y="48007"/>
                </a:lnTo>
                <a:lnTo>
                  <a:pt x="63486" y="37055"/>
                </a:lnTo>
                <a:lnTo>
                  <a:pt x="61928" y="27449"/>
                </a:lnTo>
                <a:lnTo>
                  <a:pt x="59346" y="19200"/>
                </a:lnTo>
                <a:lnTo>
                  <a:pt x="55752" y="12320"/>
                </a:lnTo>
                <a:lnTo>
                  <a:pt x="53669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3022349" y="2712565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1" y="0"/>
                </a:lnTo>
              </a:path>
            </a:pathLst>
          </a:custGeom>
          <a:ln w="157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3057541" y="2626203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9"/>
                </a:lnTo>
                <a:lnTo>
                  <a:pt x="0" y="48007"/>
                </a:lnTo>
                <a:lnTo>
                  <a:pt x="502" y="59030"/>
                </a:lnTo>
                <a:lnTo>
                  <a:pt x="18208" y="92838"/>
                </a:lnTo>
                <a:lnTo>
                  <a:pt x="32004" y="95886"/>
                </a:lnTo>
                <a:lnTo>
                  <a:pt x="39268" y="95124"/>
                </a:lnTo>
                <a:lnTo>
                  <a:pt x="45640" y="92838"/>
                </a:lnTo>
                <a:lnTo>
                  <a:pt x="51131" y="89028"/>
                </a:lnTo>
                <a:lnTo>
                  <a:pt x="53662" y="86107"/>
                </a:lnTo>
                <a:lnTo>
                  <a:pt x="25527" y="86107"/>
                </a:lnTo>
                <a:lnTo>
                  <a:pt x="20701" y="82932"/>
                </a:lnTo>
                <a:lnTo>
                  <a:pt x="12573" y="48007"/>
                </a:lnTo>
                <a:lnTo>
                  <a:pt x="12862" y="39077"/>
                </a:lnTo>
                <a:lnTo>
                  <a:pt x="25527" y="9906"/>
                </a:lnTo>
                <a:lnTo>
                  <a:pt x="53669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69" y="9906"/>
                </a:moveTo>
                <a:lnTo>
                  <a:pt x="38481" y="9906"/>
                </a:lnTo>
                <a:lnTo>
                  <a:pt x="43307" y="13081"/>
                </a:lnTo>
                <a:lnTo>
                  <a:pt x="46609" y="19431"/>
                </a:lnTo>
                <a:lnTo>
                  <a:pt x="48702" y="24789"/>
                </a:lnTo>
                <a:lnTo>
                  <a:pt x="50212" y="31337"/>
                </a:lnTo>
                <a:lnTo>
                  <a:pt x="51127" y="39077"/>
                </a:lnTo>
                <a:lnTo>
                  <a:pt x="51435" y="48007"/>
                </a:lnTo>
                <a:lnTo>
                  <a:pt x="51127" y="56936"/>
                </a:lnTo>
                <a:lnTo>
                  <a:pt x="38481" y="86107"/>
                </a:lnTo>
                <a:lnTo>
                  <a:pt x="53662" y="86107"/>
                </a:lnTo>
                <a:lnTo>
                  <a:pt x="64008" y="48007"/>
                </a:lnTo>
                <a:lnTo>
                  <a:pt x="63486" y="37055"/>
                </a:lnTo>
                <a:lnTo>
                  <a:pt x="61928" y="27449"/>
                </a:lnTo>
                <a:lnTo>
                  <a:pt x="59346" y="19200"/>
                </a:lnTo>
                <a:lnTo>
                  <a:pt x="55753" y="12320"/>
                </a:lnTo>
                <a:lnTo>
                  <a:pt x="53669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3206187" y="2405492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393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3180787" y="240549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3180787" y="240549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6306580" y="240549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6306580" y="240549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2936358" y="2346281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7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3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6"/>
                </a:lnTo>
                <a:lnTo>
                  <a:pt x="25526" y="86106"/>
                </a:lnTo>
                <a:lnTo>
                  <a:pt x="20700" y="82931"/>
                </a:lnTo>
                <a:lnTo>
                  <a:pt x="12572" y="48006"/>
                </a:lnTo>
                <a:lnTo>
                  <a:pt x="12862" y="39076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0" y="9906"/>
                </a:lnTo>
                <a:lnTo>
                  <a:pt x="43306" y="13081"/>
                </a:lnTo>
                <a:lnTo>
                  <a:pt x="46608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4" y="48006"/>
                </a:lnTo>
                <a:lnTo>
                  <a:pt x="51127" y="56935"/>
                </a:lnTo>
                <a:lnTo>
                  <a:pt x="38480" y="86106"/>
                </a:lnTo>
                <a:lnTo>
                  <a:pt x="53662" y="86106"/>
                </a:lnTo>
                <a:lnTo>
                  <a:pt x="64007" y="48006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2" y="12318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3022349" y="2432641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1" y="0"/>
                </a:lnTo>
              </a:path>
            </a:pathLst>
          </a:custGeom>
          <a:ln w="157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3058938" y="2347932"/>
            <a:ext cx="60325" cy="94615"/>
          </a:xfrm>
          <a:custGeom>
            <a:avLst/>
            <a:gdLst/>
            <a:ahLst/>
            <a:cxnLst/>
            <a:rect l="l" t="t" r="r" b="b"/>
            <a:pathLst>
              <a:path w="60325" h="94614">
                <a:moveTo>
                  <a:pt x="0" y="77850"/>
                </a:moveTo>
                <a:lnTo>
                  <a:pt x="0" y="90424"/>
                </a:lnTo>
                <a:lnTo>
                  <a:pt x="4318" y="91820"/>
                </a:lnTo>
                <a:lnTo>
                  <a:pt x="8381" y="92710"/>
                </a:lnTo>
                <a:lnTo>
                  <a:pt x="12445" y="93344"/>
                </a:lnTo>
                <a:lnTo>
                  <a:pt x="16510" y="93853"/>
                </a:lnTo>
                <a:lnTo>
                  <a:pt x="20447" y="94234"/>
                </a:lnTo>
                <a:lnTo>
                  <a:pt x="24383" y="94234"/>
                </a:lnTo>
                <a:lnTo>
                  <a:pt x="53150" y="83819"/>
                </a:lnTo>
                <a:lnTo>
                  <a:pt x="19685" y="83819"/>
                </a:lnTo>
                <a:lnTo>
                  <a:pt x="15493" y="83438"/>
                </a:lnTo>
                <a:lnTo>
                  <a:pt x="7493" y="81406"/>
                </a:lnTo>
                <a:lnTo>
                  <a:pt x="3682" y="79882"/>
                </a:lnTo>
                <a:lnTo>
                  <a:pt x="0" y="77850"/>
                </a:lnTo>
                <a:close/>
              </a:path>
              <a:path w="60325" h="94614">
                <a:moveTo>
                  <a:pt x="52967" y="41910"/>
                </a:moveTo>
                <a:lnTo>
                  <a:pt x="31242" y="41910"/>
                </a:lnTo>
                <a:lnTo>
                  <a:pt x="36956" y="43815"/>
                </a:lnTo>
                <a:lnTo>
                  <a:pt x="41148" y="47625"/>
                </a:lnTo>
                <a:lnTo>
                  <a:pt x="45212" y="51435"/>
                </a:lnTo>
                <a:lnTo>
                  <a:pt x="47370" y="56515"/>
                </a:lnTo>
                <a:lnTo>
                  <a:pt x="47370" y="69342"/>
                </a:lnTo>
                <a:lnTo>
                  <a:pt x="45212" y="74422"/>
                </a:lnTo>
                <a:lnTo>
                  <a:pt x="41148" y="78231"/>
                </a:lnTo>
                <a:lnTo>
                  <a:pt x="36956" y="82042"/>
                </a:lnTo>
                <a:lnTo>
                  <a:pt x="31242" y="83819"/>
                </a:lnTo>
                <a:lnTo>
                  <a:pt x="53150" y="83819"/>
                </a:lnTo>
                <a:lnTo>
                  <a:pt x="56768" y="80644"/>
                </a:lnTo>
                <a:lnTo>
                  <a:pt x="59943" y="72898"/>
                </a:lnTo>
                <a:lnTo>
                  <a:pt x="59943" y="53212"/>
                </a:lnTo>
                <a:lnTo>
                  <a:pt x="56895" y="45593"/>
                </a:lnTo>
                <a:lnTo>
                  <a:pt x="52967" y="41910"/>
                </a:lnTo>
                <a:close/>
              </a:path>
              <a:path w="60325" h="94614">
                <a:moveTo>
                  <a:pt x="53086" y="0"/>
                </a:moveTo>
                <a:lnTo>
                  <a:pt x="3937" y="0"/>
                </a:lnTo>
                <a:lnTo>
                  <a:pt x="3937" y="46481"/>
                </a:lnTo>
                <a:lnTo>
                  <a:pt x="7366" y="44957"/>
                </a:lnTo>
                <a:lnTo>
                  <a:pt x="10794" y="43815"/>
                </a:lnTo>
                <a:lnTo>
                  <a:pt x="17399" y="42291"/>
                </a:lnTo>
                <a:lnTo>
                  <a:pt x="20827" y="41910"/>
                </a:lnTo>
                <a:lnTo>
                  <a:pt x="52967" y="41910"/>
                </a:lnTo>
                <a:lnTo>
                  <a:pt x="50800" y="39878"/>
                </a:lnTo>
                <a:lnTo>
                  <a:pt x="45845" y="36191"/>
                </a:lnTo>
                <a:lnTo>
                  <a:pt x="40116" y="33528"/>
                </a:lnTo>
                <a:lnTo>
                  <a:pt x="39091" y="33274"/>
                </a:lnTo>
                <a:lnTo>
                  <a:pt x="15367" y="33274"/>
                </a:lnTo>
                <a:lnTo>
                  <a:pt x="15367" y="10541"/>
                </a:lnTo>
                <a:lnTo>
                  <a:pt x="53086" y="10541"/>
                </a:lnTo>
                <a:lnTo>
                  <a:pt x="53086" y="0"/>
                </a:lnTo>
                <a:close/>
              </a:path>
              <a:path w="60325" h="94614">
                <a:moveTo>
                  <a:pt x="26288" y="31368"/>
                </a:moveTo>
                <a:lnTo>
                  <a:pt x="24511" y="31368"/>
                </a:lnTo>
                <a:lnTo>
                  <a:pt x="19050" y="32131"/>
                </a:lnTo>
                <a:lnTo>
                  <a:pt x="17144" y="32638"/>
                </a:lnTo>
                <a:lnTo>
                  <a:pt x="15367" y="33274"/>
                </a:lnTo>
                <a:lnTo>
                  <a:pt x="39091" y="33274"/>
                </a:lnTo>
                <a:lnTo>
                  <a:pt x="33601" y="31912"/>
                </a:lnTo>
                <a:lnTo>
                  <a:pt x="26288" y="31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3206187" y="2125569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393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3180787" y="212556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3180787" y="212556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6306580" y="212556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6306580" y="212556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2941946" y="2068009"/>
            <a:ext cx="55244" cy="92710"/>
          </a:xfrm>
          <a:custGeom>
            <a:avLst/>
            <a:gdLst/>
            <a:ahLst/>
            <a:cxnLst/>
            <a:rect l="l" t="t" r="r" b="b"/>
            <a:pathLst>
              <a:path w="55244" h="92710">
                <a:moveTo>
                  <a:pt x="55117" y="82043"/>
                </a:moveTo>
                <a:lnTo>
                  <a:pt x="1777" y="82043"/>
                </a:lnTo>
                <a:lnTo>
                  <a:pt x="1777" y="92584"/>
                </a:lnTo>
                <a:lnTo>
                  <a:pt x="55117" y="92584"/>
                </a:lnTo>
                <a:lnTo>
                  <a:pt x="55117" y="82043"/>
                </a:lnTo>
                <a:close/>
              </a:path>
              <a:path w="55244" h="92710">
                <a:moveTo>
                  <a:pt x="34670" y="11430"/>
                </a:moveTo>
                <a:lnTo>
                  <a:pt x="22225" y="11430"/>
                </a:lnTo>
                <a:lnTo>
                  <a:pt x="22225" y="82043"/>
                </a:lnTo>
                <a:lnTo>
                  <a:pt x="34670" y="82043"/>
                </a:lnTo>
                <a:lnTo>
                  <a:pt x="34670" y="11430"/>
                </a:lnTo>
                <a:close/>
              </a:path>
              <a:path w="55244" h="92710">
                <a:moveTo>
                  <a:pt x="34670" y="0"/>
                </a:moveTo>
                <a:lnTo>
                  <a:pt x="22097" y="0"/>
                </a:lnTo>
                <a:lnTo>
                  <a:pt x="0" y="4444"/>
                </a:lnTo>
                <a:lnTo>
                  <a:pt x="0" y="15875"/>
                </a:lnTo>
                <a:lnTo>
                  <a:pt x="22225" y="11430"/>
                </a:lnTo>
                <a:lnTo>
                  <a:pt x="34670" y="11430"/>
                </a:lnTo>
                <a:lnTo>
                  <a:pt x="34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3022349" y="215271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1" y="0"/>
                </a:lnTo>
              </a:path>
            </a:pathLst>
          </a:custGeom>
          <a:ln w="157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3057541" y="2066358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7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8"/>
                </a:lnTo>
                <a:lnTo>
                  <a:pt x="32004" y="95886"/>
                </a:lnTo>
                <a:lnTo>
                  <a:pt x="39268" y="95124"/>
                </a:lnTo>
                <a:lnTo>
                  <a:pt x="45640" y="92838"/>
                </a:lnTo>
                <a:lnTo>
                  <a:pt x="51131" y="89028"/>
                </a:lnTo>
                <a:lnTo>
                  <a:pt x="53662" y="86107"/>
                </a:lnTo>
                <a:lnTo>
                  <a:pt x="25527" y="86107"/>
                </a:lnTo>
                <a:lnTo>
                  <a:pt x="20701" y="82932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7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7" y="13081"/>
                </a:lnTo>
                <a:lnTo>
                  <a:pt x="46609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6"/>
                </a:lnTo>
                <a:lnTo>
                  <a:pt x="38481" y="86107"/>
                </a:lnTo>
                <a:lnTo>
                  <a:pt x="53662" y="86107"/>
                </a:lnTo>
                <a:lnTo>
                  <a:pt x="64008" y="48006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3" y="12318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 txBox="1"/>
          <p:nvPr/>
        </p:nvSpPr>
        <p:spPr>
          <a:xfrm>
            <a:off x="3431530" y="1011366"/>
            <a:ext cx="116205" cy="175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10">
                <a:solidFill>
                  <a:srgbClr val="3961C4"/>
                </a:solidFill>
                <a:latin typeface="Arial"/>
                <a:cs typeface="Arial"/>
              </a:rPr>
              <a:t>P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3375074" y="890716"/>
            <a:ext cx="557530" cy="259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3961C4"/>
                </a:solidFill>
                <a:latin typeface="Arial"/>
                <a:cs typeface="Arial"/>
              </a:rPr>
              <a:t>I</a:t>
            </a:r>
            <a:r>
              <a:rPr dirty="0" sz="1600" spc="434">
                <a:solidFill>
                  <a:srgbClr val="3961C4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61C4"/>
                </a:solidFill>
                <a:latin typeface="Arial"/>
                <a:cs typeface="Arial"/>
              </a:rPr>
              <a:t>[kA]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3820985" y="1296463"/>
            <a:ext cx="986155" cy="295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5">
                <a:solidFill>
                  <a:srgbClr val="5BC552"/>
                </a:solidFill>
                <a:latin typeface="Arial"/>
                <a:cs typeface="Arial"/>
              </a:rPr>
              <a:t>I</a:t>
            </a:r>
            <a:r>
              <a:rPr dirty="0" baseline="-21164" sz="1575" spc="7">
                <a:solidFill>
                  <a:srgbClr val="6ACC65"/>
                </a:solidFill>
                <a:latin typeface="Arial"/>
                <a:cs typeface="Arial"/>
              </a:rPr>
              <a:t>P</a:t>
            </a:r>
            <a:r>
              <a:rPr dirty="0" baseline="-21164" sz="1575" spc="-150">
                <a:solidFill>
                  <a:srgbClr val="6ACC65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BC552"/>
                </a:solidFill>
                <a:latin typeface="Arial"/>
                <a:cs typeface="Arial"/>
              </a:rPr>
              <a:t>Request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3820985" y="1537763"/>
            <a:ext cx="1395095" cy="319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solidFill>
                  <a:srgbClr val="5BC552"/>
                </a:solidFill>
                <a:latin typeface="Arial"/>
                <a:cs typeface="Arial"/>
              </a:rPr>
              <a:t>(including</a:t>
            </a:r>
            <a:r>
              <a:rPr dirty="0" sz="1000" spc="-100">
                <a:solidFill>
                  <a:srgbClr val="5BC552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BC552"/>
                </a:solidFill>
                <a:latin typeface="Arial"/>
                <a:cs typeface="Arial"/>
              </a:rPr>
              <a:t>asynchronous  transition to</a:t>
            </a:r>
            <a:r>
              <a:rPr dirty="0" sz="1000" spc="-100">
                <a:solidFill>
                  <a:srgbClr val="5BC552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BC552"/>
                </a:solidFill>
                <a:latin typeface="Arial"/>
                <a:cs typeface="Arial"/>
              </a:rPr>
              <a:t>rampdown)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3794922" y="2132923"/>
            <a:ext cx="1372235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5BC552"/>
                </a:solidFill>
                <a:latin typeface="Arial"/>
                <a:cs typeface="Arial"/>
              </a:rPr>
              <a:t>Z</a:t>
            </a:r>
            <a:r>
              <a:rPr dirty="0" baseline="-20833" sz="1200">
                <a:solidFill>
                  <a:srgbClr val="6ACC65"/>
                </a:solidFill>
                <a:latin typeface="Arial"/>
                <a:cs typeface="Arial"/>
              </a:rPr>
              <a:t>P</a:t>
            </a:r>
            <a:r>
              <a:rPr dirty="0" sz="1200">
                <a:solidFill>
                  <a:srgbClr val="5BC552"/>
                </a:solidFill>
                <a:latin typeface="Arial"/>
                <a:cs typeface="Arial"/>
              </a:rPr>
              <a:t>(dZ</a:t>
            </a:r>
            <a:r>
              <a:rPr dirty="0" baseline="-20833" sz="1200">
                <a:solidFill>
                  <a:srgbClr val="6ACC65"/>
                </a:solidFill>
                <a:latin typeface="Arial"/>
                <a:cs typeface="Arial"/>
              </a:rPr>
              <a:t>P</a:t>
            </a:r>
            <a:r>
              <a:rPr dirty="0" sz="1200">
                <a:solidFill>
                  <a:srgbClr val="5BC552"/>
                </a:solidFill>
                <a:latin typeface="Arial"/>
                <a:cs typeface="Arial"/>
              </a:rPr>
              <a:t>/dt)</a:t>
            </a:r>
            <a:r>
              <a:rPr dirty="0" sz="1200" spc="-100">
                <a:solidFill>
                  <a:srgbClr val="5BC55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BC552"/>
                </a:solidFill>
                <a:latin typeface="Arial"/>
                <a:cs typeface="Arial"/>
              </a:rPr>
              <a:t>threshold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5392131" y="904184"/>
            <a:ext cx="1905" cy="1113155"/>
          </a:xfrm>
          <a:custGeom>
            <a:avLst/>
            <a:gdLst/>
            <a:ahLst/>
            <a:cxnLst/>
            <a:rect l="l" t="t" r="r" b="b"/>
            <a:pathLst>
              <a:path w="1904" h="1113155">
                <a:moveTo>
                  <a:pt x="1863" y="0"/>
                </a:moveTo>
                <a:lnTo>
                  <a:pt x="0" y="1113015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2710878" y="3287142"/>
            <a:ext cx="3994150" cy="1371600"/>
          </a:xfrm>
          <a:custGeom>
            <a:avLst/>
            <a:gdLst/>
            <a:ahLst/>
            <a:cxnLst/>
            <a:rect l="l" t="t" r="r" b="b"/>
            <a:pathLst>
              <a:path w="3994150" h="1371600">
                <a:moveTo>
                  <a:pt x="0" y="0"/>
                </a:moveTo>
                <a:lnTo>
                  <a:pt x="3994150" y="0"/>
                </a:lnTo>
                <a:lnTo>
                  <a:pt x="3994150" y="1371129"/>
                </a:lnTo>
                <a:lnTo>
                  <a:pt x="0" y="137112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3210941" y="3357986"/>
            <a:ext cx="3100705" cy="1120140"/>
          </a:xfrm>
          <a:custGeom>
            <a:avLst/>
            <a:gdLst/>
            <a:ahLst/>
            <a:cxnLst/>
            <a:rect l="l" t="t" r="r" b="b"/>
            <a:pathLst>
              <a:path w="3100704" h="1120139">
                <a:moveTo>
                  <a:pt x="0" y="0"/>
                </a:moveTo>
                <a:lnTo>
                  <a:pt x="3100387" y="0"/>
                </a:lnTo>
                <a:lnTo>
                  <a:pt x="3100387" y="1119689"/>
                </a:lnTo>
                <a:lnTo>
                  <a:pt x="0" y="11196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3118318" y="455608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8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6" y="86106"/>
                </a:lnTo>
                <a:lnTo>
                  <a:pt x="20700" y="82931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6" y="13081"/>
                </a:lnTo>
                <a:lnTo>
                  <a:pt x="46608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6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7" y="48006"/>
                </a:lnTo>
                <a:lnTo>
                  <a:pt x="63486" y="37054"/>
                </a:lnTo>
                <a:lnTo>
                  <a:pt x="61928" y="27448"/>
                </a:lnTo>
                <a:lnTo>
                  <a:pt x="59346" y="19199"/>
                </a:lnTo>
                <a:lnTo>
                  <a:pt x="55752" y="12319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3204310" y="464244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1" y="0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3239502" y="455608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8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7" y="86106"/>
                </a:lnTo>
                <a:lnTo>
                  <a:pt x="20701" y="82931"/>
                </a:lnTo>
                <a:lnTo>
                  <a:pt x="12572" y="48006"/>
                </a:lnTo>
                <a:lnTo>
                  <a:pt x="12862" y="39076"/>
                </a:lnTo>
                <a:lnTo>
                  <a:pt x="25527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6" y="13081"/>
                </a:lnTo>
                <a:lnTo>
                  <a:pt x="46608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4" y="48006"/>
                </a:lnTo>
                <a:lnTo>
                  <a:pt x="51127" y="56936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7" y="48006"/>
                </a:lnTo>
                <a:lnTo>
                  <a:pt x="63486" y="37054"/>
                </a:lnTo>
                <a:lnTo>
                  <a:pt x="61928" y="27448"/>
                </a:lnTo>
                <a:lnTo>
                  <a:pt x="59346" y="19199"/>
                </a:lnTo>
                <a:lnTo>
                  <a:pt x="55753" y="12319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3738396" y="455608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8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3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6" y="86106"/>
                </a:lnTo>
                <a:lnTo>
                  <a:pt x="20700" y="82931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7" y="13081"/>
                </a:lnTo>
                <a:lnTo>
                  <a:pt x="46609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6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8" y="48006"/>
                </a:lnTo>
                <a:lnTo>
                  <a:pt x="63486" y="37054"/>
                </a:lnTo>
                <a:lnTo>
                  <a:pt x="61928" y="27448"/>
                </a:lnTo>
                <a:lnTo>
                  <a:pt x="59346" y="19199"/>
                </a:lnTo>
                <a:lnTo>
                  <a:pt x="55752" y="12319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3824387" y="464244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0" y="0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3860468" y="4556084"/>
            <a:ext cx="59055" cy="94615"/>
          </a:xfrm>
          <a:custGeom>
            <a:avLst/>
            <a:gdLst/>
            <a:ahLst/>
            <a:cxnLst/>
            <a:rect l="l" t="t" r="r" b="b"/>
            <a:pathLst>
              <a:path w="59054" h="94614">
                <a:moveTo>
                  <a:pt x="53567" y="10541"/>
                </a:moveTo>
                <a:lnTo>
                  <a:pt x="32638" y="10541"/>
                </a:lnTo>
                <a:lnTo>
                  <a:pt x="37083" y="12192"/>
                </a:lnTo>
                <a:lnTo>
                  <a:pt x="43941" y="18288"/>
                </a:lnTo>
                <a:lnTo>
                  <a:pt x="45719" y="22352"/>
                </a:lnTo>
                <a:lnTo>
                  <a:pt x="45719" y="30226"/>
                </a:lnTo>
                <a:lnTo>
                  <a:pt x="44830" y="33401"/>
                </a:lnTo>
                <a:lnTo>
                  <a:pt x="43306" y="36449"/>
                </a:lnTo>
                <a:lnTo>
                  <a:pt x="41782" y="39624"/>
                </a:lnTo>
                <a:lnTo>
                  <a:pt x="38988" y="43434"/>
                </a:lnTo>
                <a:lnTo>
                  <a:pt x="34925" y="47879"/>
                </a:lnTo>
                <a:lnTo>
                  <a:pt x="32765" y="50292"/>
                </a:lnTo>
                <a:lnTo>
                  <a:pt x="0" y="83693"/>
                </a:lnTo>
                <a:lnTo>
                  <a:pt x="0" y="94234"/>
                </a:lnTo>
                <a:lnTo>
                  <a:pt x="58800" y="94234"/>
                </a:lnTo>
                <a:lnTo>
                  <a:pt x="58800" y="83693"/>
                </a:lnTo>
                <a:lnTo>
                  <a:pt x="15112" y="83693"/>
                </a:lnTo>
                <a:lnTo>
                  <a:pt x="44068" y="53975"/>
                </a:lnTo>
                <a:lnTo>
                  <a:pt x="47370" y="50546"/>
                </a:lnTo>
                <a:lnTo>
                  <a:pt x="48387" y="49276"/>
                </a:lnTo>
                <a:lnTo>
                  <a:pt x="52197" y="44704"/>
                </a:lnTo>
                <a:lnTo>
                  <a:pt x="54737" y="40640"/>
                </a:lnTo>
                <a:lnTo>
                  <a:pt x="56133" y="37211"/>
                </a:lnTo>
                <a:lnTo>
                  <a:pt x="57530" y="33909"/>
                </a:lnTo>
                <a:lnTo>
                  <a:pt x="58292" y="30226"/>
                </a:lnTo>
                <a:lnTo>
                  <a:pt x="58234" y="18288"/>
                </a:lnTo>
                <a:lnTo>
                  <a:pt x="55372" y="12065"/>
                </a:lnTo>
                <a:lnTo>
                  <a:pt x="53567" y="10541"/>
                </a:lnTo>
                <a:close/>
              </a:path>
              <a:path w="59054" h="94614">
                <a:moveTo>
                  <a:pt x="36322" y="0"/>
                </a:moveTo>
                <a:lnTo>
                  <a:pt x="23113" y="0"/>
                </a:lnTo>
                <a:lnTo>
                  <a:pt x="19050" y="508"/>
                </a:lnTo>
                <a:lnTo>
                  <a:pt x="10413" y="2540"/>
                </a:lnTo>
                <a:lnTo>
                  <a:pt x="5714" y="4064"/>
                </a:lnTo>
                <a:lnTo>
                  <a:pt x="635" y="6096"/>
                </a:lnTo>
                <a:lnTo>
                  <a:pt x="635" y="18796"/>
                </a:lnTo>
                <a:lnTo>
                  <a:pt x="5587" y="16002"/>
                </a:lnTo>
                <a:lnTo>
                  <a:pt x="10287" y="13970"/>
                </a:lnTo>
                <a:lnTo>
                  <a:pt x="14604" y="12573"/>
                </a:lnTo>
                <a:lnTo>
                  <a:pt x="18923" y="11303"/>
                </a:lnTo>
                <a:lnTo>
                  <a:pt x="23113" y="10541"/>
                </a:lnTo>
                <a:lnTo>
                  <a:pt x="53567" y="10541"/>
                </a:lnTo>
                <a:lnTo>
                  <a:pt x="43941" y="2413"/>
                </a:lnTo>
                <a:lnTo>
                  <a:pt x="363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4358473" y="455608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8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7" y="86106"/>
                </a:lnTo>
                <a:lnTo>
                  <a:pt x="20700" y="82931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7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7" y="13081"/>
                </a:lnTo>
                <a:lnTo>
                  <a:pt x="46609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6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8" y="48006"/>
                </a:lnTo>
                <a:lnTo>
                  <a:pt x="63486" y="37054"/>
                </a:lnTo>
                <a:lnTo>
                  <a:pt x="61928" y="27448"/>
                </a:lnTo>
                <a:lnTo>
                  <a:pt x="59346" y="19199"/>
                </a:lnTo>
                <a:lnTo>
                  <a:pt x="55753" y="12319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4444465" y="464244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1" y="0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4477498" y="4557735"/>
            <a:ext cx="67945" cy="92710"/>
          </a:xfrm>
          <a:custGeom>
            <a:avLst/>
            <a:gdLst/>
            <a:ahLst/>
            <a:cxnLst/>
            <a:rect l="l" t="t" r="r" b="b"/>
            <a:pathLst>
              <a:path w="67945" h="92710">
                <a:moveTo>
                  <a:pt x="54228" y="70739"/>
                </a:moveTo>
                <a:lnTo>
                  <a:pt x="41783" y="70739"/>
                </a:lnTo>
                <a:lnTo>
                  <a:pt x="41783" y="92583"/>
                </a:lnTo>
                <a:lnTo>
                  <a:pt x="54228" y="92583"/>
                </a:lnTo>
                <a:lnTo>
                  <a:pt x="54228" y="70739"/>
                </a:lnTo>
                <a:close/>
              </a:path>
              <a:path w="67945" h="92710">
                <a:moveTo>
                  <a:pt x="54228" y="0"/>
                </a:moveTo>
                <a:lnTo>
                  <a:pt x="38481" y="0"/>
                </a:lnTo>
                <a:lnTo>
                  <a:pt x="0" y="58674"/>
                </a:lnTo>
                <a:lnTo>
                  <a:pt x="0" y="70739"/>
                </a:lnTo>
                <a:lnTo>
                  <a:pt x="67437" y="70739"/>
                </a:lnTo>
                <a:lnTo>
                  <a:pt x="67437" y="60325"/>
                </a:lnTo>
                <a:lnTo>
                  <a:pt x="10160" y="60325"/>
                </a:lnTo>
                <a:lnTo>
                  <a:pt x="41783" y="10922"/>
                </a:lnTo>
                <a:lnTo>
                  <a:pt x="54228" y="10922"/>
                </a:lnTo>
                <a:lnTo>
                  <a:pt x="54228" y="0"/>
                </a:lnTo>
                <a:close/>
              </a:path>
              <a:path w="67945" h="92710">
                <a:moveTo>
                  <a:pt x="54228" y="10922"/>
                </a:moveTo>
                <a:lnTo>
                  <a:pt x="41783" y="10922"/>
                </a:lnTo>
                <a:lnTo>
                  <a:pt x="41783" y="60325"/>
                </a:lnTo>
                <a:lnTo>
                  <a:pt x="54228" y="60325"/>
                </a:lnTo>
                <a:lnTo>
                  <a:pt x="54228" y="109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4978551" y="455608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8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3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6" y="86106"/>
                </a:lnTo>
                <a:lnTo>
                  <a:pt x="20700" y="82931"/>
                </a:lnTo>
                <a:lnTo>
                  <a:pt x="12572" y="48006"/>
                </a:lnTo>
                <a:lnTo>
                  <a:pt x="12862" y="39076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0" y="9906"/>
                </a:lnTo>
                <a:lnTo>
                  <a:pt x="43306" y="13081"/>
                </a:lnTo>
                <a:lnTo>
                  <a:pt x="46608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4" y="48006"/>
                </a:lnTo>
                <a:lnTo>
                  <a:pt x="51127" y="56936"/>
                </a:lnTo>
                <a:lnTo>
                  <a:pt x="38480" y="86106"/>
                </a:lnTo>
                <a:lnTo>
                  <a:pt x="53662" y="86106"/>
                </a:lnTo>
                <a:lnTo>
                  <a:pt x="64007" y="48006"/>
                </a:lnTo>
                <a:lnTo>
                  <a:pt x="63486" y="37054"/>
                </a:lnTo>
                <a:lnTo>
                  <a:pt x="61928" y="27448"/>
                </a:lnTo>
                <a:lnTo>
                  <a:pt x="59346" y="19199"/>
                </a:lnTo>
                <a:lnTo>
                  <a:pt x="55752" y="12319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5064542" y="464244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1" y="0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5100242" y="455608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41401" y="0"/>
                </a:moveTo>
                <a:lnTo>
                  <a:pt x="38353" y="0"/>
                </a:lnTo>
                <a:lnTo>
                  <a:pt x="30023" y="829"/>
                </a:lnTo>
                <a:lnTo>
                  <a:pt x="2587" y="28305"/>
                </a:lnTo>
                <a:lnTo>
                  <a:pt x="0" y="48006"/>
                </a:lnTo>
                <a:lnTo>
                  <a:pt x="525" y="59029"/>
                </a:lnTo>
                <a:lnTo>
                  <a:pt x="18859" y="92837"/>
                </a:lnTo>
                <a:lnTo>
                  <a:pt x="33019" y="95885"/>
                </a:lnTo>
                <a:lnTo>
                  <a:pt x="42290" y="95885"/>
                </a:lnTo>
                <a:lnTo>
                  <a:pt x="49783" y="93091"/>
                </a:lnTo>
                <a:lnTo>
                  <a:pt x="56613" y="86106"/>
                </a:lnTo>
                <a:lnTo>
                  <a:pt x="27431" y="86106"/>
                </a:lnTo>
                <a:lnTo>
                  <a:pt x="22987" y="84201"/>
                </a:lnTo>
                <a:lnTo>
                  <a:pt x="16382" y="76581"/>
                </a:lnTo>
                <a:lnTo>
                  <a:pt x="14731" y="71247"/>
                </a:lnTo>
                <a:lnTo>
                  <a:pt x="14731" y="57912"/>
                </a:lnTo>
                <a:lnTo>
                  <a:pt x="16382" y="52578"/>
                </a:lnTo>
                <a:lnTo>
                  <a:pt x="22987" y="44958"/>
                </a:lnTo>
                <a:lnTo>
                  <a:pt x="24653" y="44196"/>
                </a:lnTo>
                <a:lnTo>
                  <a:pt x="12445" y="44196"/>
                </a:lnTo>
                <a:lnTo>
                  <a:pt x="30479" y="10541"/>
                </a:lnTo>
                <a:lnTo>
                  <a:pt x="57912" y="10541"/>
                </a:lnTo>
                <a:lnTo>
                  <a:pt x="57912" y="3683"/>
                </a:lnTo>
                <a:lnTo>
                  <a:pt x="54355" y="2413"/>
                </a:lnTo>
                <a:lnTo>
                  <a:pt x="51053" y="1524"/>
                </a:lnTo>
                <a:lnTo>
                  <a:pt x="47878" y="889"/>
                </a:lnTo>
                <a:lnTo>
                  <a:pt x="44576" y="381"/>
                </a:lnTo>
                <a:lnTo>
                  <a:pt x="41401" y="0"/>
                </a:lnTo>
                <a:close/>
              </a:path>
              <a:path w="64135" h="95885">
                <a:moveTo>
                  <a:pt x="57086" y="42926"/>
                </a:moveTo>
                <a:lnTo>
                  <a:pt x="38607" y="42926"/>
                </a:lnTo>
                <a:lnTo>
                  <a:pt x="43052" y="44958"/>
                </a:lnTo>
                <a:lnTo>
                  <a:pt x="49656" y="52578"/>
                </a:lnTo>
                <a:lnTo>
                  <a:pt x="51307" y="57912"/>
                </a:lnTo>
                <a:lnTo>
                  <a:pt x="51307" y="71247"/>
                </a:lnTo>
                <a:lnTo>
                  <a:pt x="49656" y="76581"/>
                </a:lnTo>
                <a:lnTo>
                  <a:pt x="43052" y="84201"/>
                </a:lnTo>
                <a:lnTo>
                  <a:pt x="38607" y="86106"/>
                </a:lnTo>
                <a:lnTo>
                  <a:pt x="56613" y="86106"/>
                </a:lnTo>
                <a:lnTo>
                  <a:pt x="60959" y="81661"/>
                </a:lnTo>
                <a:lnTo>
                  <a:pt x="63880" y="74041"/>
                </a:lnTo>
                <a:lnTo>
                  <a:pt x="63880" y="54864"/>
                </a:lnTo>
                <a:lnTo>
                  <a:pt x="61087" y="47117"/>
                </a:lnTo>
                <a:lnTo>
                  <a:pt x="57086" y="42926"/>
                </a:lnTo>
                <a:close/>
              </a:path>
              <a:path w="64135" h="95885">
                <a:moveTo>
                  <a:pt x="43052" y="33020"/>
                </a:moveTo>
                <a:lnTo>
                  <a:pt x="29337" y="33020"/>
                </a:lnTo>
                <a:lnTo>
                  <a:pt x="25273" y="34036"/>
                </a:lnTo>
                <a:lnTo>
                  <a:pt x="17906" y="37846"/>
                </a:lnTo>
                <a:lnTo>
                  <a:pt x="14858" y="40640"/>
                </a:lnTo>
                <a:lnTo>
                  <a:pt x="12445" y="44196"/>
                </a:lnTo>
                <a:lnTo>
                  <a:pt x="24653" y="44196"/>
                </a:lnTo>
                <a:lnTo>
                  <a:pt x="27431" y="42926"/>
                </a:lnTo>
                <a:lnTo>
                  <a:pt x="57086" y="42926"/>
                </a:lnTo>
                <a:lnTo>
                  <a:pt x="50418" y="35941"/>
                </a:lnTo>
                <a:lnTo>
                  <a:pt x="43052" y="33020"/>
                </a:lnTo>
                <a:close/>
              </a:path>
              <a:path w="64135" h="95885">
                <a:moveTo>
                  <a:pt x="57912" y="10541"/>
                </a:moveTo>
                <a:lnTo>
                  <a:pt x="41909" y="10541"/>
                </a:lnTo>
                <a:lnTo>
                  <a:pt x="45084" y="10922"/>
                </a:lnTo>
                <a:lnTo>
                  <a:pt x="51562" y="12446"/>
                </a:lnTo>
                <a:lnTo>
                  <a:pt x="54737" y="13589"/>
                </a:lnTo>
                <a:lnTo>
                  <a:pt x="57912" y="15113"/>
                </a:lnTo>
                <a:lnTo>
                  <a:pt x="57912" y="105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5598628" y="455608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8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3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6" y="86106"/>
                </a:lnTo>
                <a:lnTo>
                  <a:pt x="20700" y="82931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0" y="9906"/>
                </a:lnTo>
                <a:lnTo>
                  <a:pt x="43306" y="13081"/>
                </a:lnTo>
                <a:lnTo>
                  <a:pt x="46608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6"/>
                </a:lnTo>
                <a:lnTo>
                  <a:pt x="38480" y="86106"/>
                </a:lnTo>
                <a:lnTo>
                  <a:pt x="53662" y="86106"/>
                </a:lnTo>
                <a:lnTo>
                  <a:pt x="64007" y="48006"/>
                </a:lnTo>
                <a:lnTo>
                  <a:pt x="63486" y="37054"/>
                </a:lnTo>
                <a:lnTo>
                  <a:pt x="61928" y="27448"/>
                </a:lnTo>
                <a:lnTo>
                  <a:pt x="59346" y="19199"/>
                </a:lnTo>
                <a:lnTo>
                  <a:pt x="55752" y="12319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5684620" y="464244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1" y="0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5720065" y="4556084"/>
            <a:ext cx="63500" cy="95885"/>
          </a:xfrm>
          <a:custGeom>
            <a:avLst/>
            <a:gdLst/>
            <a:ahLst/>
            <a:cxnLst/>
            <a:rect l="l" t="t" r="r" b="b"/>
            <a:pathLst>
              <a:path w="63500" h="95885">
                <a:moveTo>
                  <a:pt x="40893" y="0"/>
                </a:moveTo>
                <a:lnTo>
                  <a:pt x="22478" y="0"/>
                </a:lnTo>
                <a:lnTo>
                  <a:pt x="15239" y="2159"/>
                </a:lnTo>
                <a:lnTo>
                  <a:pt x="10032" y="6477"/>
                </a:lnTo>
                <a:lnTo>
                  <a:pt x="4698" y="10795"/>
                </a:lnTo>
                <a:lnTo>
                  <a:pt x="2158" y="16637"/>
                </a:lnTo>
                <a:lnTo>
                  <a:pt x="2158" y="29337"/>
                </a:lnTo>
                <a:lnTo>
                  <a:pt x="3555" y="33782"/>
                </a:lnTo>
                <a:lnTo>
                  <a:pt x="9651" y="41148"/>
                </a:lnTo>
                <a:lnTo>
                  <a:pt x="13842" y="43688"/>
                </a:lnTo>
                <a:lnTo>
                  <a:pt x="19176" y="44958"/>
                </a:lnTo>
                <a:lnTo>
                  <a:pt x="13080" y="46355"/>
                </a:lnTo>
                <a:lnTo>
                  <a:pt x="8381" y="49149"/>
                </a:lnTo>
                <a:lnTo>
                  <a:pt x="5079" y="53213"/>
                </a:lnTo>
                <a:lnTo>
                  <a:pt x="1650" y="57277"/>
                </a:lnTo>
                <a:lnTo>
                  <a:pt x="0" y="62357"/>
                </a:lnTo>
                <a:lnTo>
                  <a:pt x="0" y="77216"/>
                </a:lnTo>
                <a:lnTo>
                  <a:pt x="2666" y="84074"/>
                </a:lnTo>
                <a:lnTo>
                  <a:pt x="8127" y="88773"/>
                </a:lnTo>
                <a:lnTo>
                  <a:pt x="13588" y="93599"/>
                </a:lnTo>
                <a:lnTo>
                  <a:pt x="21462" y="95885"/>
                </a:lnTo>
                <a:lnTo>
                  <a:pt x="41909" y="95885"/>
                </a:lnTo>
                <a:lnTo>
                  <a:pt x="49656" y="93599"/>
                </a:lnTo>
                <a:lnTo>
                  <a:pt x="58348" y="86106"/>
                </a:lnTo>
                <a:lnTo>
                  <a:pt x="25780" y="86106"/>
                </a:lnTo>
                <a:lnTo>
                  <a:pt x="21081" y="84582"/>
                </a:lnTo>
                <a:lnTo>
                  <a:pt x="14223" y="78232"/>
                </a:lnTo>
                <a:lnTo>
                  <a:pt x="12572" y="73787"/>
                </a:lnTo>
                <a:lnTo>
                  <a:pt x="12670" y="62357"/>
                </a:lnTo>
                <a:lnTo>
                  <a:pt x="14223" y="58293"/>
                </a:lnTo>
                <a:lnTo>
                  <a:pt x="21081" y="51943"/>
                </a:lnTo>
                <a:lnTo>
                  <a:pt x="25780" y="50292"/>
                </a:lnTo>
                <a:lnTo>
                  <a:pt x="55955" y="50292"/>
                </a:lnTo>
                <a:lnTo>
                  <a:pt x="54990" y="49149"/>
                </a:lnTo>
                <a:lnTo>
                  <a:pt x="50291" y="46355"/>
                </a:lnTo>
                <a:lnTo>
                  <a:pt x="44322" y="44958"/>
                </a:lnTo>
                <a:lnTo>
                  <a:pt x="49656" y="43688"/>
                </a:lnTo>
                <a:lnTo>
                  <a:pt x="53720" y="41148"/>
                </a:lnTo>
                <a:lnTo>
                  <a:pt x="54351" y="40386"/>
                </a:lnTo>
                <a:lnTo>
                  <a:pt x="26288" y="40386"/>
                </a:lnTo>
                <a:lnTo>
                  <a:pt x="22097" y="39116"/>
                </a:lnTo>
                <a:lnTo>
                  <a:pt x="16001" y="33782"/>
                </a:lnTo>
                <a:lnTo>
                  <a:pt x="14604" y="29972"/>
                </a:lnTo>
                <a:lnTo>
                  <a:pt x="14604" y="20320"/>
                </a:lnTo>
                <a:lnTo>
                  <a:pt x="16001" y="16637"/>
                </a:lnTo>
                <a:lnTo>
                  <a:pt x="22097" y="11303"/>
                </a:lnTo>
                <a:lnTo>
                  <a:pt x="26288" y="9906"/>
                </a:lnTo>
                <a:lnTo>
                  <a:pt x="57601" y="9906"/>
                </a:lnTo>
                <a:lnTo>
                  <a:pt x="53466" y="6477"/>
                </a:lnTo>
                <a:lnTo>
                  <a:pt x="48132" y="2159"/>
                </a:lnTo>
                <a:lnTo>
                  <a:pt x="40893" y="0"/>
                </a:lnTo>
                <a:close/>
              </a:path>
              <a:path w="63500" h="95885">
                <a:moveTo>
                  <a:pt x="55955" y="50292"/>
                </a:moveTo>
                <a:lnTo>
                  <a:pt x="37718" y="50292"/>
                </a:lnTo>
                <a:lnTo>
                  <a:pt x="42417" y="51943"/>
                </a:lnTo>
                <a:lnTo>
                  <a:pt x="45846" y="55118"/>
                </a:lnTo>
                <a:lnTo>
                  <a:pt x="49148" y="58293"/>
                </a:lnTo>
                <a:lnTo>
                  <a:pt x="50822" y="62357"/>
                </a:lnTo>
                <a:lnTo>
                  <a:pt x="50926" y="73787"/>
                </a:lnTo>
                <a:lnTo>
                  <a:pt x="49148" y="78105"/>
                </a:lnTo>
                <a:lnTo>
                  <a:pt x="45719" y="81280"/>
                </a:lnTo>
                <a:lnTo>
                  <a:pt x="42290" y="84582"/>
                </a:lnTo>
                <a:lnTo>
                  <a:pt x="37591" y="86106"/>
                </a:lnTo>
                <a:lnTo>
                  <a:pt x="58348" y="86106"/>
                </a:lnTo>
                <a:lnTo>
                  <a:pt x="60705" y="84074"/>
                </a:lnTo>
                <a:lnTo>
                  <a:pt x="63500" y="77216"/>
                </a:lnTo>
                <a:lnTo>
                  <a:pt x="63500" y="62357"/>
                </a:lnTo>
                <a:lnTo>
                  <a:pt x="61721" y="57277"/>
                </a:lnTo>
                <a:lnTo>
                  <a:pt x="58419" y="53213"/>
                </a:lnTo>
                <a:lnTo>
                  <a:pt x="55955" y="50292"/>
                </a:lnTo>
                <a:close/>
              </a:path>
              <a:path w="63500" h="95885">
                <a:moveTo>
                  <a:pt x="57601" y="9906"/>
                </a:moveTo>
                <a:lnTo>
                  <a:pt x="37083" y="9906"/>
                </a:lnTo>
                <a:lnTo>
                  <a:pt x="41275" y="11303"/>
                </a:lnTo>
                <a:lnTo>
                  <a:pt x="47370" y="16637"/>
                </a:lnTo>
                <a:lnTo>
                  <a:pt x="48894" y="20320"/>
                </a:lnTo>
                <a:lnTo>
                  <a:pt x="48894" y="29972"/>
                </a:lnTo>
                <a:lnTo>
                  <a:pt x="47370" y="33782"/>
                </a:lnTo>
                <a:lnTo>
                  <a:pt x="41275" y="39116"/>
                </a:lnTo>
                <a:lnTo>
                  <a:pt x="37083" y="40386"/>
                </a:lnTo>
                <a:lnTo>
                  <a:pt x="54351" y="40386"/>
                </a:lnTo>
                <a:lnTo>
                  <a:pt x="59816" y="33782"/>
                </a:lnTo>
                <a:lnTo>
                  <a:pt x="61340" y="29337"/>
                </a:lnTo>
                <a:lnTo>
                  <a:pt x="61340" y="16637"/>
                </a:lnTo>
                <a:lnTo>
                  <a:pt x="58673" y="10795"/>
                </a:lnTo>
                <a:lnTo>
                  <a:pt x="57601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6224294" y="4557735"/>
            <a:ext cx="55244" cy="92710"/>
          </a:xfrm>
          <a:custGeom>
            <a:avLst/>
            <a:gdLst/>
            <a:ahLst/>
            <a:cxnLst/>
            <a:rect l="l" t="t" r="r" b="b"/>
            <a:pathLst>
              <a:path w="55245" h="92710">
                <a:moveTo>
                  <a:pt x="55117" y="82042"/>
                </a:moveTo>
                <a:lnTo>
                  <a:pt x="1777" y="82042"/>
                </a:lnTo>
                <a:lnTo>
                  <a:pt x="1777" y="92583"/>
                </a:lnTo>
                <a:lnTo>
                  <a:pt x="55117" y="92583"/>
                </a:lnTo>
                <a:lnTo>
                  <a:pt x="55117" y="82042"/>
                </a:lnTo>
                <a:close/>
              </a:path>
              <a:path w="55245" h="92710">
                <a:moveTo>
                  <a:pt x="34671" y="11430"/>
                </a:moveTo>
                <a:lnTo>
                  <a:pt x="22225" y="11430"/>
                </a:lnTo>
                <a:lnTo>
                  <a:pt x="22225" y="82042"/>
                </a:lnTo>
                <a:lnTo>
                  <a:pt x="34671" y="82042"/>
                </a:lnTo>
                <a:lnTo>
                  <a:pt x="34671" y="11430"/>
                </a:lnTo>
                <a:close/>
              </a:path>
              <a:path w="55245" h="92710">
                <a:moveTo>
                  <a:pt x="34671" y="0"/>
                </a:moveTo>
                <a:lnTo>
                  <a:pt x="22098" y="0"/>
                </a:lnTo>
                <a:lnTo>
                  <a:pt x="0" y="4445"/>
                </a:lnTo>
                <a:lnTo>
                  <a:pt x="0" y="15875"/>
                </a:lnTo>
                <a:lnTo>
                  <a:pt x="22225" y="11430"/>
                </a:lnTo>
                <a:lnTo>
                  <a:pt x="34671" y="11430"/>
                </a:lnTo>
                <a:lnTo>
                  <a:pt x="346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6304697" y="464244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0" y="0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6339889" y="455608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8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7" y="86106"/>
                </a:lnTo>
                <a:lnTo>
                  <a:pt x="20701" y="82931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7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7" y="13081"/>
                </a:lnTo>
                <a:lnTo>
                  <a:pt x="46609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6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8" y="48006"/>
                </a:lnTo>
                <a:lnTo>
                  <a:pt x="63486" y="37054"/>
                </a:lnTo>
                <a:lnTo>
                  <a:pt x="61928" y="27448"/>
                </a:lnTo>
                <a:lnTo>
                  <a:pt x="59346" y="19199"/>
                </a:lnTo>
                <a:lnTo>
                  <a:pt x="55753" y="12319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2961076" y="4472886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 h="0">
                <a:moveTo>
                  <a:pt x="0" y="0"/>
                </a:moveTo>
                <a:lnTo>
                  <a:pt x="79502" y="0"/>
                </a:lnTo>
              </a:path>
            </a:pathLst>
          </a:custGeom>
          <a:ln w="1054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3067997" y="4420117"/>
            <a:ext cx="55244" cy="92710"/>
          </a:xfrm>
          <a:custGeom>
            <a:avLst/>
            <a:gdLst/>
            <a:ahLst/>
            <a:cxnLst/>
            <a:rect l="l" t="t" r="r" b="b"/>
            <a:pathLst>
              <a:path w="55244" h="92710">
                <a:moveTo>
                  <a:pt x="55118" y="82042"/>
                </a:moveTo>
                <a:lnTo>
                  <a:pt x="1777" y="82042"/>
                </a:lnTo>
                <a:lnTo>
                  <a:pt x="1777" y="92583"/>
                </a:lnTo>
                <a:lnTo>
                  <a:pt x="55118" y="92583"/>
                </a:lnTo>
                <a:lnTo>
                  <a:pt x="55118" y="82042"/>
                </a:lnTo>
                <a:close/>
              </a:path>
              <a:path w="55244" h="92710">
                <a:moveTo>
                  <a:pt x="34670" y="11430"/>
                </a:moveTo>
                <a:lnTo>
                  <a:pt x="22225" y="11430"/>
                </a:lnTo>
                <a:lnTo>
                  <a:pt x="22225" y="82042"/>
                </a:lnTo>
                <a:lnTo>
                  <a:pt x="34670" y="82042"/>
                </a:lnTo>
                <a:lnTo>
                  <a:pt x="34670" y="11430"/>
                </a:lnTo>
                <a:close/>
              </a:path>
              <a:path w="55244" h="92710">
                <a:moveTo>
                  <a:pt x="34670" y="0"/>
                </a:moveTo>
                <a:lnTo>
                  <a:pt x="22098" y="0"/>
                </a:lnTo>
                <a:lnTo>
                  <a:pt x="0" y="4444"/>
                </a:lnTo>
                <a:lnTo>
                  <a:pt x="0" y="15875"/>
                </a:lnTo>
                <a:lnTo>
                  <a:pt x="22225" y="11430"/>
                </a:lnTo>
                <a:lnTo>
                  <a:pt x="34670" y="11430"/>
                </a:lnTo>
                <a:lnTo>
                  <a:pt x="34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3062358" y="4231851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8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7" y="86106"/>
                </a:lnTo>
                <a:lnTo>
                  <a:pt x="20701" y="82931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7" y="9906"/>
                </a:lnTo>
                <a:lnTo>
                  <a:pt x="53669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69" y="9906"/>
                </a:moveTo>
                <a:lnTo>
                  <a:pt x="38481" y="9906"/>
                </a:lnTo>
                <a:lnTo>
                  <a:pt x="43307" y="13081"/>
                </a:lnTo>
                <a:lnTo>
                  <a:pt x="46609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6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8" y="48006"/>
                </a:lnTo>
                <a:lnTo>
                  <a:pt x="63486" y="37054"/>
                </a:lnTo>
                <a:lnTo>
                  <a:pt x="61928" y="27448"/>
                </a:lnTo>
                <a:lnTo>
                  <a:pt x="59346" y="19198"/>
                </a:lnTo>
                <a:lnTo>
                  <a:pt x="55753" y="12319"/>
                </a:lnTo>
                <a:lnTo>
                  <a:pt x="53669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3067946" y="4046887"/>
            <a:ext cx="55244" cy="92710"/>
          </a:xfrm>
          <a:custGeom>
            <a:avLst/>
            <a:gdLst/>
            <a:ahLst/>
            <a:cxnLst/>
            <a:rect l="l" t="t" r="r" b="b"/>
            <a:pathLst>
              <a:path w="55244" h="92710">
                <a:moveTo>
                  <a:pt x="55117" y="82042"/>
                </a:moveTo>
                <a:lnTo>
                  <a:pt x="1777" y="82042"/>
                </a:lnTo>
                <a:lnTo>
                  <a:pt x="1777" y="92583"/>
                </a:lnTo>
                <a:lnTo>
                  <a:pt x="55117" y="92583"/>
                </a:lnTo>
                <a:lnTo>
                  <a:pt x="55117" y="82042"/>
                </a:lnTo>
                <a:close/>
              </a:path>
              <a:path w="55244" h="92710">
                <a:moveTo>
                  <a:pt x="34670" y="11430"/>
                </a:moveTo>
                <a:lnTo>
                  <a:pt x="22225" y="11430"/>
                </a:lnTo>
                <a:lnTo>
                  <a:pt x="22225" y="82042"/>
                </a:lnTo>
                <a:lnTo>
                  <a:pt x="34670" y="82042"/>
                </a:lnTo>
                <a:lnTo>
                  <a:pt x="34670" y="11430"/>
                </a:lnTo>
                <a:close/>
              </a:path>
              <a:path w="55244" h="92710">
                <a:moveTo>
                  <a:pt x="34670" y="0"/>
                </a:moveTo>
                <a:lnTo>
                  <a:pt x="22097" y="0"/>
                </a:lnTo>
                <a:lnTo>
                  <a:pt x="0" y="4445"/>
                </a:lnTo>
                <a:lnTo>
                  <a:pt x="0" y="15875"/>
                </a:lnTo>
                <a:lnTo>
                  <a:pt x="22225" y="11430"/>
                </a:lnTo>
                <a:lnTo>
                  <a:pt x="34670" y="11430"/>
                </a:lnTo>
                <a:lnTo>
                  <a:pt x="34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3063247" y="3858620"/>
            <a:ext cx="59055" cy="94615"/>
          </a:xfrm>
          <a:custGeom>
            <a:avLst/>
            <a:gdLst/>
            <a:ahLst/>
            <a:cxnLst/>
            <a:rect l="l" t="t" r="r" b="b"/>
            <a:pathLst>
              <a:path w="59055" h="94614">
                <a:moveTo>
                  <a:pt x="53567" y="10541"/>
                </a:moveTo>
                <a:lnTo>
                  <a:pt x="32638" y="10541"/>
                </a:lnTo>
                <a:lnTo>
                  <a:pt x="37083" y="12192"/>
                </a:lnTo>
                <a:lnTo>
                  <a:pt x="43941" y="18288"/>
                </a:lnTo>
                <a:lnTo>
                  <a:pt x="45719" y="22352"/>
                </a:lnTo>
                <a:lnTo>
                  <a:pt x="45719" y="30226"/>
                </a:lnTo>
                <a:lnTo>
                  <a:pt x="44831" y="33401"/>
                </a:lnTo>
                <a:lnTo>
                  <a:pt x="43306" y="36449"/>
                </a:lnTo>
                <a:lnTo>
                  <a:pt x="41782" y="39624"/>
                </a:lnTo>
                <a:lnTo>
                  <a:pt x="38988" y="43434"/>
                </a:lnTo>
                <a:lnTo>
                  <a:pt x="34925" y="47879"/>
                </a:lnTo>
                <a:lnTo>
                  <a:pt x="32765" y="50292"/>
                </a:lnTo>
                <a:lnTo>
                  <a:pt x="0" y="83694"/>
                </a:lnTo>
                <a:lnTo>
                  <a:pt x="0" y="94235"/>
                </a:lnTo>
                <a:lnTo>
                  <a:pt x="58800" y="94235"/>
                </a:lnTo>
                <a:lnTo>
                  <a:pt x="58800" y="83694"/>
                </a:lnTo>
                <a:lnTo>
                  <a:pt x="15112" y="83694"/>
                </a:lnTo>
                <a:lnTo>
                  <a:pt x="44068" y="53975"/>
                </a:lnTo>
                <a:lnTo>
                  <a:pt x="47370" y="50546"/>
                </a:lnTo>
                <a:lnTo>
                  <a:pt x="48387" y="49276"/>
                </a:lnTo>
                <a:lnTo>
                  <a:pt x="52196" y="44704"/>
                </a:lnTo>
                <a:lnTo>
                  <a:pt x="54737" y="40640"/>
                </a:lnTo>
                <a:lnTo>
                  <a:pt x="56133" y="37211"/>
                </a:lnTo>
                <a:lnTo>
                  <a:pt x="57531" y="33909"/>
                </a:lnTo>
                <a:lnTo>
                  <a:pt x="58293" y="30226"/>
                </a:lnTo>
                <a:lnTo>
                  <a:pt x="58234" y="18288"/>
                </a:lnTo>
                <a:lnTo>
                  <a:pt x="55371" y="12065"/>
                </a:lnTo>
                <a:lnTo>
                  <a:pt x="53567" y="10541"/>
                </a:lnTo>
                <a:close/>
              </a:path>
              <a:path w="59055" h="94614">
                <a:moveTo>
                  <a:pt x="36321" y="0"/>
                </a:moveTo>
                <a:lnTo>
                  <a:pt x="23113" y="0"/>
                </a:lnTo>
                <a:lnTo>
                  <a:pt x="19050" y="508"/>
                </a:lnTo>
                <a:lnTo>
                  <a:pt x="10413" y="2540"/>
                </a:lnTo>
                <a:lnTo>
                  <a:pt x="5714" y="4064"/>
                </a:lnTo>
                <a:lnTo>
                  <a:pt x="634" y="6096"/>
                </a:lnTo>
                <a:lnTo>
                  <a:pt x="634" y="18796"/>
                </a:lnTo>
                <a:lnTo>
                  <a:pt x="5587" y="16002"/>
                </a:lnTo>
                <a:lnTo>
                  <a:pt x="10287" y="13970"/>
                </a:lnTo>
                <a:lnTo>
                  <a:pt x="14604" y="12573"/>
                </a:lnTo>
                <a:lnTo>
                  <a:pt x="18922" y="11303"/>
                </a:lnTo>
                <a:lnTo>
                  <a:pt x="23113" y="10541"/>
                </a:lnTo>
                <a:lnTo>
                  <a:pt x="53567" y="10541"/>
                </a:lnTo>
                <a:lnTo>
                  <a:pt x="43941" y="2413"/>
                </a:lnTo>
                <a:lnTo>
                  <a:pt x="363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3063628" y="3672005"/>
            <a:ext cx="60960" cy="95885"/>
          </a:xfrm>
          <a:custGeom>
            <a:avLst/>
            <a:gdLst/>
            <a:ahLst/>
            <a:cxnLst/>
            <a:rect l="l" t="t" r="r" b="b"/>
            <a:pathLst>
              <a:path w="60960" h="95885">
                <a:moveTo>
                  <a:pt x="0" y="79376"/>
                </a:moveTo>
                <a:lnTo>
                  <a:pt x="0" y="91441"/>
                </a:lnTo>
                <a:lnTo>
                  <a:pt x="4318" y="92965"/>
                </a:lnTo>
                <a:lnTo>
                  <a:pt x="8635" y="94108"/>
                </a:lnTo>
                <a:lnTo>
                  <a:pt x="12700" y="94743"/>
                </a:lnTo>
                <a:lnTo>
                  <a:pt x="16763" y="95505"/>
                </a:lnTo>
                <a:lnTo>
                  <a:pt x="20827" y="95886"/>
                </a:lnTo>
                <a:lnTo>
                  <a:pt x="24764" y="95886"/>
                </a:lnTo>
                <a:lnTo>
                  <a:pt x="55391" y="85472"/>
                </a:lnTo>
                <a:lnTo>
                  <a:pt x="19812" y="85472"/>
                </a:lnTo>
                <a:lnTo>
                  <a:pt x="15493" y="84964"/>
                </a:lnTo>
                <a:lnTo>
                  <a:pt x="7238" y="82932"/>
                </a:lnTo>
                <a:lnTo>
                  <a:pt x="3428" y="81408"/>
                </a:lnTo>
                <a:lnTo>
                  <a:pt x="0" y="79376"/>
                </a:lnTo>
                <a:close/>
              </a:path>
              <a:path w="60960" h="95885">
                <a:moveTo>
                  <a:pt x="55678" y="10540"/>
                </a:moveTo>
                <a:lnTo>
                  <a:pt x="33019" y="10540"/>
                </a:lnTo>
                <a:lnTo>
                  <a:pt x="37845" y="11811"/>
                </a:lnTo>
                <a:lnTo>
                  <a:pt x="41275" y="14352"/>
                </a:lnTo>
                <a:lnTo>
                  <a:pt x="44576" y="16890"/>
                </a:lnTo>
                <a:lnTo>
                  <a:pt x="46354" y="20574"/>
                </a:lnTo>
                <a:lnTo>
                  <a:pt x="46354" y="29973"/>
                </a:lnTo>
                <a:lnTo>
                  <a:pt x="44703" y="33529"/>
                </a:lnTo>
                <a:lnTo>
                  <a:pt x="41401" y="35942"/>
                </a:lnTo>
                <a:lnTo>
                  <a:pt x="38100" y="38482"/>
                </a:lnTo>
                <a:lnTo>
                  <a:pt x="33400" y="39625"/>
                </a:lnTo>
                <a:lnTo>
                  <a:pt x="16001" y="39625"/>
                </a:lnTo>
                <a:lnTo>
                  <a:pt x="16001" y="49912"/>
                </a:lnTo>
                <a:lnTo>
                  <a:pt x="33654" y="49912"/>
                </a:lnTo>
                <a:lnTo>
                  <a:pt x="38988" y="51563"/>
                </a:lnTo>
                <a:lnTo>
                  <a:pt x="46608" y="57659"/>
                </a:lnTo>
                <a:lnTo>
                  <a:pt x="48513" y="61977"/>
                </a:lnTo>
                <a:lnTo>
                  <a:pt x="48513" y="73280"/>
                </a:lnTo>
                <a:lnTo>
                  <a:pt x="46354" y="77852"/>
                </a:lnTo>
                <a:lnTo>
                  <a:pt x="38226" y="83948"/>
                </a:lnTo>
                <a:lnTo>
                  <a:pt x="32257" y="85472"/>
                </a:lnTo>
                <a:lnTo>
                  <a:pt x="55391" y="85472"/>
                </a:lnTo>
                <a:lnTo>
                  <a:pt x="57784" y="83567"/>
                </a:lnTo>
                <a:lnTo>
                  <a:pt x="60959" y="76455"/>
                </a:lnTo>
                <a:lnTo>
                  <a:pt x="60959" y="61469"/>
                </a:lnTo>
                <a:lnTo>
                  <a:pt x="59181" y="56389"/>
                </a:lnTo>
                <a:lnTo>
                  <a:pt x="52577" y="48261"/>
                </a:lnTo>
                <a:lnTo>
                  <a:pt x="47878" y="45594"/>
                </a:lnTo>
                <a:lnTo>
                  <a:pt x="41909" y="44324"/>
                </a:lnTo>
                <a:lnTo>
                  <a:pt x="47243" y="43054"/>
                </a:lnTo>
                <a:lnTo>
                  <a:pt x="51434" y="40514"/>
                </a:lnTo>
                <a:lnTo>
                  <a:pt x="57276" y="33402"/>
                </a:lnTo>
                <a:lnTo>
                  <a:pt x="58800" y="29084"/>
                </a:lnTo>
                <a:lnTo>
                  <a:pt x="58800" y="16638"/>
                </a:lnTo>
                <a:lnTo>
                  <a:pt x="56006" y="10795"/>
                </a:lnTo>
                <a:lnTo>
                  <a:pt x="55678" y="10540"/>
                </a:lnTo>
                <a:close/>
              </a:path>
              <a:path w="60960" h="95885">
                <a:moveTo>
                  <a:pt x="37337" y="0"/>
                </a:moveTo>
                <a:lnTo>
                  <a:pt x="24129" y="0"/>
                </a:lnTo>
                <a:lnTo>
                  <a:pt x="20193" y="381"/>
                </a:lnTo>
                <a:lnTo>
                  <a:pt x="11937" y="1651"/>
                </a:lnTo>
                <a:lnTo>
                  <a:pt x="7493" y="2667"/>
                </a:lnTo>
                <a:lnTo>
                  <a:pt x="2793" y="3937"/>
                </a:lnTo>
                <a:lnTo>
                  <a:pt x="2793" y="15112"/>
                </a:lnTo>
                <a:lnTo>
                  <a:pt x="7493" y="13589"/>
                </a:lnTo>
                <a:lnTo>
                  <a:pt x="11810" y="12446"/>
                </a:lnTo>
                <a:lnTo>
                  <a:pt x="19684" y="10921"/>
                </a:lnTo>
                <a:lnTo>
                  <a:pt x="23368" y="10540"/>
                </a:lnTo>
                <a:lnTo>
                  <a:pt x="55678" y="10540"/>
                </a:lnTo>
                <a:lnTo>
                  <a:pt x="44831" y="2159"/>
                </a:lnTo>
                <a:lnTo>
                  <a:pt x="373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3060199" y="3487041"/>
            <a:ext cx="67945" cy="92710"/>
          </a:xfrm>
          <a:custGeom>
            <a:avLst/>
            <a:gdLst/>
            <a:ahLst/>
            <a:cxnLst/>
            <a:rect l="l" t="t" r="r" b="b"/>
            <a:pathLst>
              <a:path w="67944" h="92710">
                <a:moveTo>
                  <a:pt x="54229" y="70740"/>
                </a:moveTo>
                <a:lnTo>
                  <a:pt x="41782" y="70740"/>
                </a:lnTo>
                <a:lnTo>
                  <a:pt x="41782" y="92584"/>
                </a:lnTo>
                <a:lnTo>
                  <a:pt x="54229" y="92584"/>
                </a:lnTo>
                <a:lnTo>
                  <a:pt x="54229" y="70740"/>
                </a:lnTo>
                <a:close/>
              </a:path>
              <a:path w="67944" h="92710">
                <a:moveTo>
                  <a:pt x="54229" y="0"/>
                </a:moveTo>
                <a:lnTo>
                  <a:pt x="38481" y="0"/>
                </a:lnTo>
                <a:lnTo>
                  <a:pt x="0" y="58675"/>
                </a:lnTo>
                <a:lnTo>
                  <a:pt x="0" y="70740"/>
                </a:lnTo>
                <a:lnTo>
                  <a:pt x="67437" y="70740"/>
                </a:lnTo>
                <a:lnTo>
                  <a:pt x="67437" y="60326"/>
                </a:lnTo>
                <a:lnTo>
                  <a:pt x="10160" y="60326"/>
                </a:lnTo>
                <a:lnTo>
                  <a:pt x="41782" y="10923"/>
                </a:lnTo>
                <a:lnTo>
                  <a:pt x="54229" y="10923"/>
                </a:lnTo>
                <a:lnTo>
                  <a:pt x="54229" y="0"/>
                </a:lnTo>
                <a:close/>
              </a:path>
              <a:path w="67944" h="92710">
                <a:moveTo>
                  <a:pt x="54229" y="10923"/>
                </a:moveTo>
                <a:lnTo>
                  <a:pt x="41782" y="10923"/>
                </a:lnTo>
                <a:lnTo>
                  <a:pt x="41782" y="60326"/>
                </a:lnTo>
                <a:lnTo>
                  <a:pt x="54229" y="60326"/>
                </a:lnTo>
                <a:lnTo>
                  <a:pt x="54229" y="109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3063755" y="3300426"/>
            <a:ext cx="60325" cy="94615"/>
          </a:xfrm>
          <a:custGeom>
            <a:avLst/>
            <a:gdLst/>
            <a:ahLst/>
            <a:cxnLst/>
            <a:rect l="l" t="t" r="r" b="b"/>
            <a:pathLst>
              <a:path w="60325" h="94614">
                <a:moveTo>
                  <a:pt x="0" y="77852"/>
                </a:moveTo>
                <a:lnTo>
                  <a:pt x="0" y="90425"/>
                </a:lnTo>
                <a:lnTo>
                  <a:pt x="4318" y="91822"/>
                </a:lnTo>
                <a:lnTo>
                  <a:pt x="8381" y="92711"/>
                </a:lnTo>
                <a:lnTo>
                  <a:pt x="12445" y="93346"/>
                </a:lnTo>
                <a:lnTo>
                  <a:pt x="16510" y="93854"/>
                </a:lnTo>
                <a:lnTo>
                  <a:pt x="20446" y="94235"/>
                </a:lnTo>
                <a:lnTo>
                  <a:pt x="24383" y="94235"/>
                </a:lnTo>
                <a:lnTo>
                  <a:pt x="53150" y="83821"/>
                </a:lnTo>
                <a:lnTo>
                  <a:pt x="19685" y="83821"/>
                </a:lnTo>
                <a:lnTo>
                  <a:pt x="15493" y="83440"/>
                </a:lnTo>
                <a:lnTo>
                  <a:pt x="7493" y="81408"/>
                </a:lnTo>
                <a:lnTo>
                  <a:pt x="3682" y="79884"/>
                </a:lnTo>
                <a:lnTo>
                  <a:pt x="0" y="77852"/>
                </a:lnTo>
                <a:close/>
              </a:path>
              <a:path w="60325" h="94614">
                <a:moveTo>
                  <a:pt x="52967" y="41911"/>
                </a:moveTo>
                <a:lnTo>
                  <a:pt x="31242" y="41911"/>
                </a:lnTo>
                <a:lnTo>
                  <a:pt x="36956" y="43816"/>
                </a:lnTo>
                <a:lnTo>
                  <a:pt x="41148" y="47626"/>
                </a:lnTo>
                <a:lnTo>
                  <a:pt x="45212" y="51436"/>
                </a:lnTo>
                <a:lnTo>
                  <a:pt x="47370" y="56516"/>
                </a:lnTo>
                <a:lnTo>
                  <a:pt x="47370" y="69343"/>
                </a:lnTo>
                <a:lnTo>
                  <a:pt x="45212" y="74423"/>
                </a:lnTo>
                <a:lnTo>
                  <a:pt x="41148" y="78233"/>
                </a:lnTo>
                <a:lnTo>
                  <a:pt x="36956" y="82043"/>
                </a:lnTo>
                <a:lnTo>
                  <a:pt x="31242" y="83821"/>
                </a:lnTo>
                <a:lnTo>
                  <a:pt x="53150" y="83821"/>
                </a:lnTo>
                <a:lnTo>
                  <a:pt x="56768" y="80646"/>
                </a:lnTo>
                <a:lnTo>
                  <a:pt x="59943" y="72899"/>
                </a:lnTo>
                <a:lnTo>
                  <a:pt x="59943" y="53214"/>
                </a:lnTo>
                <a:lnTo>
                  <a:pt x="56895" y="45594"/>
                </a:lnTo>
                <a:lnTo>
                  <a:pt x="52967" y="41911"/>
                </a:lnTo>
                <a:close/>
              </a:path>
              <a:path w="60325" h="94614">
                <a:moveTo>
                  <a:pt x="53086" y="0"/>
                </a:moveTo>
                <a:lnTo>
                  <a:pt x="3937" y="0"/>
                </a:lnTo>
                <a:lnTo>
                  <a:pt x="3937" y="46483"/>
                </a:lnTo>
                <a:lnTo>
                  <a:pt x="7366" y="44959"/>
                </a:lnTo>
                <a:lnTo>
                  <a:pt x="10794" y="43816"/>
                </a:lnTo>
                <a:lnTo>
                  <a:pt x="17399" y="42292"/>
                </a:lnTo>
                <a:lnTo>
                  <a:pt x="20827" y="41911"/>
                </a:lnTo>
                <a:lnTo>
                  <a:pt x="52967" y="41911"/>
                </a:lnTo>
                <a:lnTo>
                  <a:pt x="50800" y="39879"/>
                </a:lnTo>
                <a:lnTo>
                  <a:pt x="45845" y="36192"/>
                </a:lnTo>
                <a:lnTo>
                  <a:pt x="40116" y="33528"/>
                </a:lnTo>
                <a:lnTo>
                  <a:pt x="39094" y="33275"/>
                </a:lnTo>
                <a:lnTo>
                  <a:pt x="15367" y="33275"/>
                </a:lnTo>
                <a:lnTo>
                  <a:pt x="15367" y="10540"/>
                </a:lnTo>
                <a:lnTo>
                  <a:pt x="53086" y="10540"/>
                </a:lnTo>
                <a:lnTo>
                  <a:pt x="53086" y="0"/>
                </a:lnTo>
                <a:close/>
              </a:path>
              <a:path w="60325" h="94614">
                <a:moveTo>
                  <a:pt x="26288" y="31368"/>
                </a:moveTo>
                <a:lnTo>
                  <a:pt x="24511" y="31368"/>
                </a:lnTo>
                <a:lnTo>
                  <a:pt x="19050" y="32132"/>
                </a:lnTo>
                <a:lnTo>
                  <a:pt x="17144" y="32640"/>
                </a:lnTo>
                <a:lnTo>
                  <a:pt x="15367" y="33275"/>
                </a:lnTo>
                <a:lnTo>
                  <a:pt x="39094" y="33275"/>
                </a:lnTo>
                <a:lnTo>
                  <a:pt x="33601" y="31912"/>
                </a:lnTo>
                <a:lnTo>
                  <a:pt x="26288" y="31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4118956" y="4081549"/>
            <a:ext cx="428105" cy="3574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4172165" y="4118679"/>
            <a:ext cx="207645" cy="138430"/>
          </a:xfrm>
          <a:custGeom>
            <a:avLst/>
            <a:gdLst/>
            <a:ahLst/>
            <a:cxnLst/>
            <a:rect l="l" t="t" r="r" b="b"/>
            <a:pathLst>
              <a:path w="207645" h="138429">
                <a:moveTo>
                  <a:pt x="0" y="0"/>
                </a:moveTo>
                <a:lnTo>
                  <a:pt x="207628" y="138418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4278637" y="4163355"/>
            <a:ext cx="122555" cy="107950"/>
          </a:xfrm>
          <a:custGeom>
            <a:avLst/>
            <a:gdLst/>
            <a:ahLst/>
            <a:cxnLst/>
            <a:rect l="l" t="t" r="r" b="b"/>
            <a:pathLst>
              <a:path w="122554" h="107950">
                <a:moveTo>
                  <a:pt x="6856" y="75362"/>
                </a:moveTo>
                <a:lnTo>
                  <a:pt x="840" y="80697"/>
                </a:lnTo>
                <a:lnTo>
                  <a:pt x="0" y="94700"/>
                </a:lnTo>
                <a:lnTo>
                  <a:pt x="5335" y="100716"/>
                </a:lnTo>
                <a:lnTo>
                  <a:pt x="122128" y="107724"/>
                </a:lnTo>
                <a:lnTo>
                  <a:pt x="108457" y="79761"/>
                </a:lnTo>
                <a:lnTo>
                  <a:pt x="80185" y="79761"/>
                </a:lnTo>
                <a:lnTo>
                  <a:pt x="6856" y="75362"/>
                </a:lnTo>
                <a:close/>
              </a:path>
              <a:path w="122554" h="107950">
                <a:moveTo>
                  <a:pt x="63134" y="0"/>
                </a:moveTo>
                <a:lnTo>
                  <a:pt x="50530" y="6161"/>
                </a:lnTo>
                <a:lnTo>
                  <a:pt x="47920" y="13766"/>
                </a:lnTo>
                <a:lnTo>
                  <a:pt x="80185" y="79761"/>
                </a:lnTo>
                <a:lnTo>
                  <a:pt x="108457" y="79761"/>
                </a:lnTo>
                <a:lnTo>
                  <a:pt x="70738" y="2610"/>
                </a:lnTo>
                <a:lnTo>
                  <a:pt x="631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5393994" y="2134718"/>
            <a:ext cx="0" cy="1118235"/>
          </a:xfrm>
          <a:custGeom>
            <a:avLst/>
            <a:gdLst/>
            <a:ahLst/>
            <a:cxnLst/>
            <a:rect l="l" t="t" r="r" b="b"/>
            <a:pathLst>
              <a:path w="0" h="1118235">
                <a:moveTo>
                  <a:pt x="0" y="0"/>
                </a:moveTo>
                <a:lnTo>
                  <a:pt x="1" y="1117764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249" name="object 249"/>
          <p:cNvGraphicFramePr>
            <a:graphicFrameLocks noGrp="1"/>
          </p:cNvGraphicFramePr>
          <p:nvPr/>
        </p:nvGraphicFramePr>
        <p:xfrm>
          <a:off x="3204591" y="3351636"/>
          <a:ext cx="3119755" cy="1132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0077"/>
                <a:gridCol w="620077"/>
                <a:gridCol w="620077"/>
                <a:gridCol w="412381"/>
                <a:gridCol w="207695"/>
                <a:gridCol w="376416"/>
                <a:gridCol w="243660"/>
              </a:tblGrid>
              <a:tr h="186615">
                <a:tc>
                  <a:txBody>
                    <a:bodyPr/>
                    <a:lstStyle/>
                    <a:p>
                      <a:pPr algn="r" marR="25400">
                        <a:lnSpc>
                          <a:spcPts val="1520"/>
                        </a:lnSpc>
                      </a:pPr>
                      <a:r>
                        <a:rPr dirty="0" sz="1400">
                          <a:solidFill>
                            <a:srgbClr val="3961C4"/>
                          </a:solidFill>
                          <a:latin typeface="Arial"/>
                          <a:cs typeface="Arial"/>
                        </a:rPr>
                        <a:t>“State”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6615"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25400">
                      <a:solidFill>
                        <a:srgbClr val="4878CF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5400">
                      <a:solidFill>
                        <a:srgbClr val="4878C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</a:tr>
              <a:tr h="186615"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5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Fast </a:t>
                      </a:r>
                      <a:r>
                        <a:rPr dirty="0" sz="1400" spc="10">
                          <a:latin typeface="Arial"/>
                          <a:cs typeface="Arial"/>
                        </a:rPr>
                        <a:t>I</a:t>
                      </a:r>
                      <a:r>
                        <a:rPr dirty="0" baseline="-21604" sz="1350" spc="15">
                          <a:latin typeface="Arial"/>
                          <a:cs typeface="Arial"/>
                        </a:rPr>
                        <a:t>P</a:t>
                      </a:r>
                      <a:r>
                        <a:rPr dirty="0" baseline="-21604" sz="1350" spc="-142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505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ampdo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505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wn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25400">
                      <a:solidFill>
                        <a:srgbClr val="4878CF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5400">
                      <a:solidFill>
                        <a:srgbClr val="4878C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</a:tr>
              <a:tr h="186615">
                <a:tc>
                  <a:txBody>
                    <a:bodyPr/>
                    <a:lstStyle/>
                    <a:p>
                      <a:pPr algn="r" marR="17145">
                        <a:lnSpc>
                          <a:spcPts val="1310"/>
                        </a:lnSpc>
                        <a:spcBef>
                          <a:spcPts val="24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Nor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ts val="1310"/>
                        </a:lnSpc>
                        <a:spcBef>
                          <a:spcPts val="24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25400">
                      <a:solidFill>
                        <a:srgbClr val="4878CF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5400">
                      <a:solidFill>
                        <a:srgbClr val="4878CF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6615"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25400">
                      <a:solidFill>
                        <a:srgbClr val="4878CF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5400">
                      <a:solidFill>
                        <a:srgbClr val="4878CF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6615"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250" name="object 250"/>
          <p:cNvSpPr/>
          <p:nvPr/>
        </p:nvSpPr>
        <p:spPr>
          <a:xfrm>
            <a:off x="5195454" y="3794760"/>
            <a:ext cx="440574" cy="2951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5246105" y="3860677"/>
            <a:ext cx="220345" cy="55244"/>
          </a:xfrm>
          <a:custGeom>
            <a:avLst/>
            <a:gdLst/>
            <a:ahLst/>
            <a:cxnLst/>
            <a:rect l="l" t="t" r="r" b="b"/>
            <a:pathLst>
              <a:path w="220345" h="55245">
                <a:moveTo>
                  <a:pt x="0" y="0"/>
                </a:moveTo>
                <a:lnTo>
                  <a:pt x="220022" y="55005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5367268" y="3840091"/>
            <a:ext cx="123825" cy="114935"/>
          </a:xfrm>
          <a:custGeom>
            <a:avLst/>
            <a:gdLst/>
            <a:ahLst/>
            <a:cxnLst/>
            <a:rect l="l" t="t" r="r" b="b"/>
            <a:pathLst>
              <a:path w="123825" h="114935">
                <a:moveTo>
                  <a:pt x="39563" y="0"/>
                </a:moveTo>
                <a:lnTo>
                  <a:pt x="31522" y="99"/>
                </a:lnTo>
                <a:lnTo>
                  <a:pt x="21727" y="10140"/>
                </a:lnTo>
                <a:lnTo>
                  <a:pt x="21826" y="18181"/>
                </a:lnTo>
                <a:lnTo>
                  <a:pt x="74406" y="69479"/>
                </a:lnTo>
                <a:lnTo>
                  <a:pt x="3870" y="89998"/>
                </a:lnTo>
                <a:lnTo>
                  <a:pt x="0" y="97046"/>
                </a:lnTo>
                <a:lnTo>
                  <a:pt x="3917" y="110516"/>
                </a:lnTo>
                <a:lnTo>
                  <a:pt x="10966" y="114387"/>
                </a:lnTo>
                <a:lnTo>
                  <a:pt x="123311" y="81705"/>
                </a:lnTo>
                <a:lnTo>
                  <a:pt x="395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5651253" y="912508"/>
            <a:ext cx="1905" cy="1113155"/>
          </a:xfrm>
          <a:custGeom>
            <a:avLst/>
            <a:gdLst/>
            <a:ahLst/>
            <a:cxnLst/>
            <a:rect l="l" t="t" r="r" b="b"/>
            <a:pathLst>
              <a:path w="1904" h="1113155">
                <a:moveTo>
                  <a:pt x="1863" y="0"/>
                </a:moveTo>
                <a:lnTo>
                  <a:pt x="0" y="1113015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5653116" y="2132368"/>
            <a:ext cx="0" cy="1118235"/>
          </a:xfrm>
          <a:custGeom>
            <a:avLst/>
            <a:gdLst/>
            <a:ahLst/>
            <a:cxnLst/>
            <a:rect l="l" t="t" r="r" b="b"/>
            <a:pathLst>
              <a:path w="0" h="1118235">
                <a:moveTo>
                  <a:pt x="0" y="0"/>
                </a:moveTo>
                <a:lnTo>
                  <a:pt x="1" y="1117764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 txBox="1"/>
          <p:nvPr/>
        </p:nvSpPr>
        <p:spPr>
          <a:xfrm>
            <a:off x="154939" y="858419"/>
            <a:ext cx="2510790" cy="1757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marR="45085" indent="-228600">
              <a:lnSpc>
                <a:spcPct val="792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latin typeface="Arial"/>
                <a:cs typeface="Arial"/>
              </a:rPr>
              <a:t>Plasma control  system detects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loss  of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control</a:t>
            </a:r>
            <a:endParaRPr sz="2000">
              <a:latin typeface="Arial"/>
              <a:cs typeface="Arial"/>
            </a:endParaRPr>
          </a:p>
          <a:p>
            <a:pPr lvl="1" marL="469900" indent="-228600">
              <a:lnSpc>
                <a:spcPts val="2010"/>
              </a:lnSpc>
              <a:buChar char="–"/>
              <a:tabLst>
                <a:tab pos="469900" algn="l"/>
              </a:tabLst>
            </a:pP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OH near max</a:t>
            </a:r>
            <a:r>
              <a:rPr dirty="0" sz="1700" spc="-10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current</a:t>
            </a:r>
            <a:endParaRPr sz="1700">
              <a:latin typeface="Arial"/>
              <a:cs typeface="Arial"/>
            </a:endParaRPr>
          </a:p>
          <a:p>
            <a:pPr lvl="1" marL="469900" marR="209550" indent="-228600">
              <a:lnSpc>
                <a:spcPct val="78000"/>
              </a:lnSpc>
              <a:spcBef>
                <a:spcPts val="505"/>
              </a:spcBef>
              <a:buChar char="–"/>
              <a:tabLst>
                <a:tab pos="469900" algn="l"/>
              </a:tabLst>
            </a:pPr>
            <a:r>
              <a:rPr dirty="0" sz="1700" spc="-15">
                <a:solidFill>
                  <a:srgbClr val="336699"/>
                </a:solidFill>
                <a:latin typeface="Arial"/>
                <a:cs typeface="Arial"/>
              </a:rPr>
              <a:t>Vertical</a:t>
            </a:r>
            <a:r>
              <a:rPr dirty="0" sz="1700" spc="-75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oscillations  exceed</a:t>
            </a:r>
            <a:r>
              <a:rPr dirty="0" sz="1700" spc="-10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threshold</a:t>
            </a:r>
            <a:endParaRPr sz="1700">
              <a:latin typeface="Arial"/>
              <a:cs typeface="Arial"/>
            </a:endParaRPr>
          </a:p>
          <a:p>
            <a:pPr lvl="1" marL="469900" indent="-228600">
              <a:lnSpc>
                <a:spcPts val="2010"/>
              </a:lnSpc>
              <a:buChar char="–"/>
              <a:tabLst>
                <a:tab pos="469900" algn="l"/>
              </a:tabLst>
            </a:pP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ABS </a:t>
            </a:r>
            <a:r>
              <a:rPr dirty="0" sz="1700" spc="5">
                <a:solidFill>
                  <a:srgbClr val="336699"/>
                </a:solidFill>
                <a:latin typeface="Arial"/>
                <a:cs typeface="Arial"/>
              </a:rPr>
              <a:t>(I</a:t>
            </a:r>
            <a:r>
              <a:rPr dirty="0" baseline="-22727" sz="1650" spc="7">
                <a:solidFill>
                  <a:srgbClr val="407AAA"/>
                </a:solidFill>
                <a:latin typeface="Arial"/>
                <a:cs typeface="Arial"/>
              </a:rPr>
              <a:t>p </a:t>
            </a: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- </a:t>
            </a:r>
            <a:r>
              <a:rPr dirty="0" sz="1700" spc="5">
                <a:solidFill>
                  <a:srgbClr val="336699"/>
                </a:solidFill>
                <a:latin typeface="Arial"/>
                <a:cs typeface="Arial"/>
              </a:rPr>
              <a:t>I</a:t>
            </a:r>
            <a:r>
              <a:rPr dirty="0" baseline="-22727" sz="1650" spc="7">
                <a:solidFill>
                  <a:srgbClr val="407AAA"/>
                </a:solidFill>
                <a:latin typeface="Arial"/>
                <a:cs typeface="Arial"/>
              </a:rPr>
              <a:t>p </a:t>
            </a:r>
            <a:r>
              <a:rPr dirty="0" baseline="-22727" sz="1650" spc="22">
                <a:solidFill>
                  <a:srgbClr val="407AAA"/>
                </a:solidFill>
                <a:latin typeface="Arial"/>
                <a:cs typeface="Arial"/>
              </a:rPr>
              <a:t>request </a:t>
            </a: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)</a:t>
            </a:r>
            <a:r>
              <a:rPr dirty="0" sz="1700" spc="-20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too</a:t>
            </a:r>
            <a:endParaRPr sz="1700">
              <a:latin typeface="Arial"/>
              <a:cs typeface="Arial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612139" y="2517139"/>
            <a:ext cx="506095" cy="274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large</a:t>
            </a:r>
            <a:endParaRPr sz="1700">
              <a:latin typeface="Arial"/>
              <a:cs typeface="Arial"/>
            </a:endParaRPr>
          </a:p>
        </p:txBody>
      </p:sp>
      <p:sp>
        <p:nvSpPr>
          <p:cNvPr id="257" name="object 257"/>
          <p:cNvSpPr txBox="1"/>
          <p:nvPr/>
        </p:nvSpPr>
        <p:spPr>
          <a:xfrm>
            <a:off x="383540" y="2772155"/>
            <a:ext cx="2439035" cy="274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–  Locked mode</a:t>
            </a:r>
            <a:r>
              <a:rPr dirty="0" sz="1700" spc="-19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detected</a:t>
            </a:r>
            <a:endParaRPr sz="1700">
              <a:latin typeface="Arial"/>
              <a:cs typeface="Arial"/>
            </a:endParaRPr>
          </a:p>
        </p:txBody>
      </p:sp>
      <p:sp>
        <p:nvSpPr>
          <p:cNvPr id="258" name="object 258"/>
          <p:cNvSpPr txBox="1"/>
          <p:nvPr/>
        </p:nvSpPr>
        <p:spPr>
          <a:xfrm>
            <a:off x="154939" y="3353307"/>
            <a:ext cx="2202815" cy="5054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marR="5080" indent="-228600">
              <a:lnSpc>
                <a:spcPts val="192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latin typeface="Arial"/>
                <a:cs typeface="Arial"/>
              </a:rPr>
              <a:t>Feedback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control  switches to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new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9" name="object 25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0130" marR="5080" indent="-880110">
              <a:lnSpc>
                <a:spcPts val="2800"/>
              </a:lnSpc>
            </a:pPr>
            <a:r>
              <a:rPr dirty="0"/>
              <a:t>State-machine-based automated ramp-down now</a:t>
            </a:r>
            <a:r>
              <a:rPr dirty="0" spc="-100"/>
              <a:t> </a:t>
            </a:r>
            <a:r>
              <a:rPr dirty="0"/>
              <a:t>used  routinely to limit forces and avoid</a:t>
            </a:r>
            <a:r>
              <a:rPr dirty="0" spc="-105"/>
              <a:t> </a:t>
            </a:r>
            <a:r>
              <a:rPr dirty="0"/>
              <a:t>disruptions</a:t>
            </a:r>
          </a:p>
        </p:txBody>
      </p:sp>
      <p:sp>
        <p:nvSpPr>
          <p:cNvPr id="260" name="object 260"/>
          <p:cNvSpPr/>
          <p:nvPr/>
        </p:nvSpPr>
        <p:spPr>
          <a:xfrm>
            <a:off x="6544726" y="742951"/>
            <a:ext cx="782873" cy="20018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7857060" y="819151"/>
            <a:ext cx="772149" cy="19434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6547456" y="2766483"/>
            <a:ext cx="810072" cy="19833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 txBox="1"/>
          <p:nvPr/>
        </p:nvSpPr>
        <p:spPr>
          <a:xfrm>
            <a:off x="7054394" y="763267"/>
            <a:ext cx="200469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93190" algn="l"/>
              </a:tabLst>
            </a:pPr>
            <a:r>
              <a:rPr dirty="0" sz="1400">
                <a:solidFill>
                  <a:srgbClr val="FF0000"/>
                </a:solidFill>
                <a:latin typeface="Arial"/>
                <a:cs typeface="Arial"/>
              </a:rPr>
              <a:t>t=0.705	t=0.793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7070312" y="2793682"/>
            <a:ext cx="62357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0000"/>
                </a:solidFill>
                <a:latin typeface="Arial"/>
                <a:cs typeface="Arial"/>
              </a:rPr>
              <a:t>t=0.849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5859359" y="901834"/>
            <a:ext cx="1905" cy="1113155"/>
          </a:xfrm>
          <a:custGeom>
            <a:avLst/>
            <a:gdLst/>
            <a:ahLst/>
            <a:cxnLst/>
            <a:rect l="l" t="t" r="r" b="b"/>
            <a:pathLst>
              <a:path w="1904" h="1113155">
                <a:moveTo>
                  <a:pt x="1863" y="0"/>
                </a:moveTo>
                <a:lnTo>
                  <a:pt x="0" y="1113015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5855885" y="2127031"/>
            <a:ext cx="0" cy="1118235"/>
          </a:xfrm>
          <a:custGeom>
            <a:avLst/>
            <a:gdLst/>
            <a:ahLst/>
            <a:cxnLst/>
            <a:rect l="l" t="t" r="r" b="b"/>
            <a:pathLst>
              <a:path w="0" h="1118235">
                <a:moveTo>
                  <a:pt x="0" y="0"/>
                </a:moveTo>
                <a:lnTo>
                  <a:pt x="1" y="111776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 txBox="1"/>
          <p:nvPr/>
        </p:nvSpPr>
        <p:spPr>
          <a:xfrm>
            <a:off x="3862003" y="2951337"/>
            <a:ext cx="1132205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3961C4"/>
                </a:solidFill>
                <a:latin typeface="Arial"/>
                <a:cs typeface="Arial"/>
              </a:rPr>
              <a:t>Z</a:t>
            </a:r>
            <a:r>
              <a:rPr dirty="0" baseline="-20833" sz="1200">
                <a:solidFill>
                  <a:srgbClr val="4878CF"/>
                </a:solidFill>
                <a:latin typeface="Arial"/>
                <a:cs typeface="Arial"/>
              </a:rPr>
              <a:t>P</a:t>
            </a:r>
            <a:r>
              <a:rPr dirty="0" sz="1200">
                <a:solidFill>
                  <a:srgbClr val="3961C4"/>
                </a:solidFill>
                <a:latin typeface="Arial"/>
                <a:cs typeface="Arial"/>
              </a:rPr>
              <a:t>(dZ</a:t>
            </a:r>
            <a:r>
              <a:rPr dirty="0" baseline="-20833" sz="1200">
                <a:solidFill>
                  <a:srgbClr val="4878CF"/>
                </a:solidFill>
                <a:latin typeface="Arial"/>
                <a:cs typeface="Arial"/>
              </a:rPr>
              <a:t>P</a:t>
            </a:r>
            <a:r>
              <a:rPr dirty="0" sz="1200">
                <a:solidFill>
                  <a:srgbClr val="3961C4"/>
                </a:solidFill>
                <a:latin typeface="Arial"/>
                <a:cs typeface="Arial"/>
              </a:rPr>
              <a:t>/dt)</a:t>
            </a:r>
            <a:r>
              <a:rPr dirty="0" sz="1200" spc="-100">
                <a:solidFill>
                  <a:srgbClr val="3961C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61C4"/>
                </a:solidFill>
                <a:latin typeface="Arial"/>
                <a:cs typeface="Arial"/>
              </a:rPr>
              <a:t>[m</a:t>
            </a:r>
            <a:r>
              <a:rPr dirty="0" baseline="24305" sz="1200">
                <a:solidFill>
                  <a:srgbClr val="4878CF"/>
                </a:solidFill>
                <a:latin typeface="Arial"/>
                <a:cs typeface="Arial"/>
              </a:rPr>
              <a:t>2</a:t>
            </a:r>
            <a:r>
              <a:rPr dirty="0" sz="1200">
                <a:solidFill>
                  <a:srgbClr val="3961C4"/>
                </a:solidFill>
                <a:latin typeface="Arial"/>
                <a:cs typeface="Arial"/>
              </a:rPr>
              <a:t>/s]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332509" y="4601094"/>
            <a:ext cx="2543694" cy="3325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407323" y="4559531"/>
            <a:ext cx="2389908" cy="4197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386567" y="4629150"/>
            <a:ext cx="2438400" cy="228600"/>
          </a:xfrm>
          <a:custGeom>
            <a:avLst/>
            <a:gdLst/>
            <a:ahLst/>
            <a:cxnLst/>
            <a:rect l="l" t="t" r="r" b="b"/>
            <a:pathLst>
              <a:path w="2438400" h="228600">
                <a:moveTo>
                  <a:pt x="0" y="0"/>
                </a:moveTo>
                <a:lnTo>
                  <a:pt x="2438399" y="0"/>
                </a:lnTo>
                <a:lnTo>
                  <a:pt x="2438399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386567" y="4629150"/>
            <a:ext cx="2438400" cy="228600"/>
          </a:xfrm>
          <a:custGeom>
            <a:avLst/>
            <a:gdLst/>
            <a:ahLst/>
            <a:cxnLst/>
            <a:rect l="l" t="t" r="r" b="b"/>
            <a:pathLst>
              <a:path w="2438400" h="228600">
                <a:moveTo>
                  <a:pt x="0" y="0"/>
                </a:moveTo>
                <a:lnTo>
                  <a:pt x="2438399" y="0"/>
                </a:lnTo>
                <a:lnTo>
                  <a:pt x="2438399" y="228599"/>
                </a:lnTo>
                <a:lnTo>
                  <a:pt x="0" y="22859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 txBox="1"/>
          <p:nvPr/>
        </p:nvSpPr>
        <p:spPr>
          <a:xfrm>
            <a:off x="383540" y="3790880"/>
            <a:ext cx="2356485" cy="110553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2700" marR="76835">
              <a:lnSpc>
                <a:spcPct val="79200"/>
              </a:lnSpc>
              <a:spcBef>
                <a:spcPts val="409"/>
              </a:spcBef>
            </a:pPr>
            <a:r>
              <a:rPr dirty="0" sz="2000">
                <a:latin typeface="Arial"/>
                <a:cs typeface="Arial"/>
              </a:rPr>
              <a:t>“states” that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attempt  to gently end the  discharge</a:t>
            </a:r>
            <a:endParaRPr sz="200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310"/>
              </a:spcBef>
            </a:pPr>
            <a:r>
              <a:rPr dirty="0" sz="1800">
                <a:latin typeface="Arial"/>
                <a:cs typeface="Arial"/>
              </a:rPr>
              <a:t>Gerhardt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NP10.00005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3791610" y="3966144"/>
            <a:ext cx="17399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>
                <a:latin typeface="Arial"/>
                <a:cs typeface="Arial"/>
              </a:rPr>
              <a:t>m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4422289" y="4639057"/>
            <a:ext cx="65151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 spc="-15">
                <a:latin typeface="Arial"/>
                <a:cs typeface="Arial"/>
              </a:rPr>
              <a:t>Time</a:t>
            </a:r>
            <a:r>
              <a:rPr dirty="0" sz="1400" spc="-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[s]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5" name="object 27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58</a:t>
            </a:r>
            <a:r>
              <a:rPr dirty="0" baseline="23148" sz="900">
                <a:solidFill>
                  <a:srgbClr val="407AAA"/>
                </a:solidFill>
              </a:rPr>
              <a:t>th </a:t>
            </a:r>
            <a:r>
              <a:rPr dirty="0" sz="900"/>
              <a:t>APS-DPP , Results of using the NSTX-U Plasma Control System for scenario development, M.D. </a:t>
            </a:r>
            <a:r>
              <a:rPr dirty="0" sz="900" spc="-10"/>
              <a:t>Boyer,</a:t>
            </a:r>
            <a:r>
              <a:rPr dirty="0" sz="900" spc="-105"/>
              <a:t> </a:t>
            </a:r>
            <a:r>
              <a:rPr dirty="0" sz="900" spc="-10"/>
              <a:t>11/01/16</a:t>
            </a:r>
            <a:endParaRPr sz="900"/>
          </a:p>
        </p:txBody>
      </p:sp>
      <p:sp>
        <p:nvSpPr>
          <p:cNvPr id="276" name="object 27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16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95294" y="978744"/>
            <a:ext cx="3125484" cy="10586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07651" y="1065015"/>
            <a:ext cx="2856865" cy="960119"/>
          </a:xfrm>
          <a:custGeom>
            <a:avLst/>
            <a:gdLst/>
            <a:ahLst/>
            <a:cxnLst/>
            <a:rect l="l" t="t" r="r" b="b"/>
            <a:pathLst>
              <a:path w="2856865" h="960119">
                <a:moveTo>
                  <a:pt x="0" y="959726"/>
                </a:moveTo>
                <a:lnTo>
                  <a:pt x="62001" y="959726"/>
                </a:lnTo>
                <a:lnTo>
                  <a:pt x="63868" y="655015"/>
                </a:lnTo>
                <a:lnTo>
                  <a:pt x="249885" y="573798"/>
                </a:lnTo>
                <a:lnTo>
                  <a:pt x="776951" y="0"/>
                </a:lnTo>
                <a:lnTo>
                  <a:pt x="2272585" y="0"/>
                </a:lnTo>
                <a:lnTo>
                  <a:pt x="2274452" y="30454"/>
                </a:lnTo>
                <a:lnTo>
                  <a:pt x="2856711" y="905662"/>
                </a:lnTo>
              </a:path>
            </a:pathLst>
          </a:custGeom>
          <a:ln w="25400">
            <a:solidFill>
              <a:srgbClr val="6ACC6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07930" y="905059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308330" y="879659"/>
            <a:ext cx="0" cy="1170940"/>
          </a:xfrm>
          <a:custGeom>
            <a:avLst/>
            <a:gdLst/>
            <a:ahLst/>
            <a:cxnLst/>
            <a:rect l="l" t="t" r="r" b="b"/>
            <a:pathLst>
              <a:path w="0" h="1170939">
                <a:moveTo>
                  <a:pt x="0" y="0"/>
                </a:moveTo>
                <a:lnTo>
                  <a:pt x="0" y="117048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07930" y="2024741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07930" y="879659"/>
            <a:ext cx="0" cy="1170940"/>
          </a:xfrm>
          <a:custGeom>
            <a:avLst/>
            <a:gdLst/>
            <a:ahLst/>
            <a:cxnLst/>
            <a:rect l="l" t="t" r="r" b="b"/>
            <a:pathLst>
              <a:path w="0" h="1170939">
                <a:moveTo>
                  <a:pt x="0" y="0"/>
                </a:moveTo>
                <a:lnTo>
                  <a:pt x="0" y="117048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07930" y="90505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82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07930" y="203744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07930" y="89235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115308" y="210314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8" y="92836"/>
                </a:lnTo>
                <a:lnTo>
                  <a:pt x="32003" y="95884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5"/>
                </a:lnTo>
                <a:lnTo>
                  <a:pt x="25526" y="86105"/>
                </a:lnTo>
                <a:lnTo>
                  <a:pt x="20700" y="82930"/>
                </a:lnTo>
                <a:lnTo>
                  <a:pt x="12572" y="48005"/>
                </a:lnTo>
                <a:lnTo>
                  <a:pt x="12862" y="39076"/>
                </a:lnTo>
                <a:lnTo>
                  <a:pt x="25526" y="9905"/>
                </a:lnTo>
                <a:lnTo>
                  <a:pt x="53670" y="9905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0" y="9905"/>
                </a:moveTo>
                <a:lnTo>
                  <a:pt x="38481" y="9905"/>
                </a:lnTo>
                <a:lnTo>
                  <a:pt x="43306" y="13080"/>
                </a:lnTo>
                <a:lnTo>
                  <a:pt x="46608" y="19430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4" y="48005"/>
                </a:lnTo>
                <a:lnTo>
                  <a:pt x="51127" y="56935"/>
                </a:lnTo>
                <a:lnTo>
                  <a:pt x="38481" y="86105"/>
                </a:lnTo>
                <a:lnTo>
                  <a:pt x="53662" y="86105"/>
                </a:lnTo>
                <a:lnTo>
                  <a:pt x="64007" y="48005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2" y="12318"/>
                </a:lnTo>
                <a:lnTo>
                  <a:pt x="53670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36492" y="210314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8" y="92836"/>
                </a:lnTo>
                <a:lnTo>
                  <a:pt x="32003" y="95884"/>
                </a:lnTo>
                <a:lnTo>
                  <a:pt x="39268" y="95123"/>
                </a:lnTo>
                <a:lnTo>
                  <a:pt x="45641" y="92837"/>
                </a:lnTo>
                <a:lnTo>
                  <a:pt x="51132" y="89026"/>
                </a:lnTo>
                <a:lnTo>
                  <a:pt x="53663" y="86105"/>
                </a:lnTo>
                <a:lnTo>
                  <a:pt x="25526" y="86105"/>
                </a:lnTo>
                <a:lnTo>
                  <a:pt x="20702" y="82930"/>
                </a:lnTo>
                <a:lnTo>
                  <a:pt x="12572" y="48005"/>
                </a:lnTo>
                <a:lnTo>
                  <a:pt x="12862" y="39076"/>
                </a:lnTo>
                <a:lnTo>
                  <a:pt x="25526" y="9905"/>
                </a:lnTo>
                <a:lnTo>
                  <a:pt x="53671" y="9905"/>
                </a:lnTo>
                <a:lnTo>
                  <a:pt x="51132" y="6965"/>
                </a:lnTo>
                <a:lnTo>
                  <a:pt x="45641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1" y="9905"/>
                </a:moveTo>
                <a:lnTo>
                  <a:pt x="38480" y="9905"/>
                </a:lnTo>
                <a:lnTo>
                  <a:pt x="43308" y="13080"/>
                </a:lnTo>
                <a:lnTo>
                  <a:pt x="46610" y="19430"/>
                </a:lnTo>
                <a:lnTo>
                  <a:pt x="48703" y="24788"/>
                </a:lnTo>
                <a:lnTo>
                  <a:pt x="50213" y="31337"/>
                </a:lnTo>
                <a:lnTo>
                  <a:pt x="51127" y="39076"/>
                </a:lnTo>
                <a:lnTo>
                  <a:pt x="51435" y="48005"/>
                </a:lnTo>
                <a:lnTo>
                  <a:pt x="51127" y="56935"/>
                </a:lnTo>
                <a:lnTo>
                  <a:pt x="38480" y="86105"/>
                </a:lnTo>
                <a:lnTo>
                  <a:pt x="53663" y="86105"/>
                </a:lnTo>
                <a:lnTo>
                  <a:pt x="64009" y="48005"/>
                </a:lnTo>
                <a:lnTo>
                  <a:pt x="63487" y="37054"/>
                </a:lnTo>
                <a:lnTo>
                  <a:pt x="61929" y="27447"/>
                </a:lnTo>
                <a:lnTo>
                  <a:pt x="59347" y="19198"/>
                </a:lnTo>
                <a:lnTo>
                  <a:pt x="55754" y="12318"/>
                </a:lnTo>
                <a:lnTo>
                  <a:pt x="53671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828010" y="90505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82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28010" y="2024741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821660" y="2024741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0" y="25400"/>
                </a:moveTo>
                <a:lnTo>
                  <a:pt x="12700" y="25400"/>
                </a:lnTo>
                <a:lnTo>
                  <a:pt x="127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828010" y="87965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821660" y="879659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0" y="25400"/>
                </a:moveTo>
                <a:lnTo>
                  <a:pt x="12700" y="25400"/>
                </a:lnTo>
                <a:lnTo>
                  <a:pt x="127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735388" y="210314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8" y="92836"/>
                </a:lnTo>
                <a:lnTo>
                  <a:pt x="32004" y="95884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5"/>
                </a:lnTo>
                <a:lnTo>
                  <a:pt x="25527" y="86105"/>
                </a:lnTo>
                <a:lnTo>
                  <a:pt x="20701" y="82930"/>
                </a:lnTo>
                <a:lnTo>
                  <a:pt x="12573" y="48005"/>
                </a:lnTo>
                <a:lnTo>
                  <a:pt x="12862" y="39076"/>
                </a:lnTo>
                <a:lnTo>
                  <a:pt x="25527" y="9905"/>
                </a:lnTo>
                <a:lnTo>
                  <a:pt x="53670" y="9905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5"/>
                </a:moveTo>
                <a:lnTo>
                  <a:pt x="38481" y="9905"/>
                </a:lnTo>
                <a:lnTo>
                  <a:pt x="43307" y="13080"/>
                </a:lnTo>
                <a:lnTo>
                  <a:pt x="46609" y="19430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5"/>
                </a:lnTo>
                <a:lnTo>
                  <a:pt x="51127" y="56935"/>
                </a:lnTo>
                <a:lnTo>
                  <a:pt x="38481" y="86105"/>
                </a:lnTo>
                <a:lnTo>
                  <a:pt x="53662" y="86105"/>
                </a:lnTo>
                <a:lnTo>
                  <a:pt x="64008" y="48005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3" y="12318"/>
                </a:lnTo>
                <a:lnTo>
                  <a:pt x="53670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857462" y="2103149"/>
            <a:ext cx="59055" cy="94615"/>
          </a:xfrm>
          <a:custGeom>
            <a:avLst/>
            <a:gdLst/>
            <a:ahLst/>
            <a:cxnLst/>
            <a:rect l="l" t="t" r="r" b="b"/>
            <a:pathLst>
              <a:path w="59054" h="94614">
                <a:moveTo>
                  <a:pt x="53567" y="10540"/>
                </a:moveTo>
                <a:lnTo>
                  <a:pt x="32639" y="10540"/>
                </a:lnTo>
                <a:lnTo>
                  <a:pt x="37084" y="12191"/>
                </a:lnTo>
                <a:lnTo>
                  <a:pt x="43942" y="18287"/>
                </a:lnTo>
                <a:lnTo>
                  <a:pt x="45720" y="22351"/>
                </a:lnTo>
                <a:lnTo>
                  <a:pt x="45720" y="30225"/>
                </a:lnTo>
                <a:lnTo>
                  <a:pt x="44831" y="33400"/>
                </a:lnTo>
                <a:lnTo>
                  <a:pt x="43307" y="36448"/>
                </a:lnTo>
                <a:lnTo>
                  <a:pt x="41783" y="39623"/>
                </a:lnTo>
                <a:lnTo>
                  <a:pt x="38989" y="43433"/>
                </a:lnTo>
                <a:lnTo>
                  <a:pt x="34925" y="47878"/>
                </a:lnTo>
                <a:lnTo>
                  <a:pt x="32766" y="50291"/>
                </a:lnTo>
                <a:lnTo>
                  <a:pt x="0" y="83692"/>
                </a:lnTo>
                <a:lnTo>
                  <a:pt x="0" y="94233"/>
                </a:lnTo>
                <a:lnTo>
                  <a:pt x="58801" y="94233"/>
                </a:lnTo>
                <a:lnTo>
                  <a:pt x="58801" y="83692"/>
                </a:lnTo>
                <a:lnTo>
                  <a:pt x="15113" y="83692"/>
                </a:lnTo>
                <a:lnTo>
                  <a:pt x="44069" y="53975"/>
                </a:lnTo>
                <a:lnTo>
                  <a:pt x="47371" y="50545"/>
                </a:lnTo>
                <a:lnTo>
                  <a:pt x="48385" y="49275"/>
                </a:lnTo>
                <a:lnTo>
                  <a:pt x="52197" y="44703"/>
                </a:lnTo>
                <a:lnTo>
                  <a:pt x="54735" y="40639"/>
                </a:lnTo>
                <a:lnTo>
                  <a:pt x="56134" y="37210"/>
                </a:lnTo>
                <a:lnTo>
                  <a:pt x="57531" y="33908"/>
                </a:lnTo>
                <a:lnTo>
                  <a:pt x="58293" y="30225"/>
                </a:lnTo>
                <a:lnTo>
                  <a:pt x="58234" y="18287"/>
                </a:lnTo>
                <a:lnTo>
                  <a:pt x="55372" y="12064"/>
                </a:lnTo>
                <a:lnTo>
                  <a:pt x="53567" y="10540"/>
                </a:lnTo>
                <a:close/>
              </a:path>
              <a:path w="59054" h="94614">
                <a:moveTo>
                  <a:pt x="36322" y="0"/>
                </a:moveTo>
                <a:lnTo>
                  <a:pt x="23114" y="0"/>
                </a:lnTo>
                <a:lnTo>
                  <a:pt x="19050" y="507"/>
                </a:lnTo>
                <a:lnTo>
                  <a:pt x="10414" y="2539"/>
                </a:lnTo>
                <a:lnTo>
                  <a:pt x="5713" y="4063"/>
                </a:lnTo>
                <a:lnTo>
                  <a:pt x="633" y="6095"/>
                </a:lnTo>
                <a:lnTo>
                  <a:pt x="633" y="18795"/>
                </a:lnTo>
                <a:lnTo>
                  <a:pt x="5588" y="16001"/>
                </a:lnTo>
                <a:lnTo>
                  <a:pt x="10285" y="13969"/>
                </a:lnTo>
                <a:lnTo>
                  <a:pt x="14603" y="12572"/>
                </a:lnTo>
                <a:lnTo>
                  <a:pt x="18921" y="11302"/>
                </a:lnTo>
                <a:lnTo>
                  <a:pt x="23114" y="10540"/>
                </a:lnTo>
                <a:lnTo>
                  <a:pt x="53567" y="10540"/>
                </a:lnTo>
                <a:lnTo>
                  <a:pt x="43942" y="2412"/>
                </a:lnTo>
                <a:lnTo>
                  <a:pt x="363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448090" y="90505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82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48090" y="2024741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441740" y="2024741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0" y="25400"/>
                </a:moveTo>
                <a:lnTo>
                  <a:pt x="12700" y="25400"/>
                </a:lnTo>
                <a:lnTo>
                  <a:pt x="127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448090" y="87965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441740" y="879659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0" y="25400"/>
                </a:moveTo>
                <a:lnTo>
                  <a:pt x="12700" y="25400"/>
                </a:lnTo>
                <a:lnTo>
                  <a:pt x="127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355468" y="210314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8" y="92836"/>
                </a:lnTo>
                <a:lnTo>
                  <a:pt x="32003" y="95884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5"/>
                </a:lnTo>
                <a:lnTo>
                  <a:pt x="25526" y="86105"/>
                </a:lnTo>
                <a:lnTo>
                  <a:pt x="20700" y="82930"/>
                </a:lnTo>
                <a:lnTo>
                  <a:pt x="12572" y="48005"/>
                </a:lnTo>
                <a:lnTo>
                  <a:pt x="12862" y="39076"/>
                </a:lnTo>
                <a:lnTo>
                  <a:pt x="25526" y="9905"/>
                </a:lnTo>
                <a:lnTo>
                  <a:pt x="53670" y="9905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0" y="9905"/>
                </a:moveTo>
                <a:lnTo>
                  <a:pt x="38480" y="9905"/>
                </a:lnTo>
                <a:lnTo>
                  <a:pt x="43306" y="13080"/>
                </a:lnTo>
                <a:lnTo>
                  <a:pt x="46608" y="19430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4" y="48005"/>
                </a:lnTo>
                <a:lnTo>
                  <a:pt x="51127" y="56935"/>
                </a:lnTo>
                <a:lnTo>
                  <a:pt x="38480" y="86105"/>
                </a:lnTo>
                <a:lnTo>
                  <a:pt x="53662" y="86105"/>
                </a:lnTo>
                <a:lnTo>
                  <a:pt x="64007" y="48005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2" y="12318"/>
                </a:lnTo>
                <a:lnTo>
                  <a:pt x="53670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474494" y="2104800"/>
            <a:ext cx="67945" cy="92710"/>
          </a:xfrm>
          <a:custGeom>
            <a:avLst/>
            <a:gdLst/>
            <a:ahLst/>
            <a:cxnLst/>
            <a:rect l="l" t="t" r="r" b="b"/>
            <a:pathLst>
              <a:path w="67945" h="92710">
                <a:moveTo>
                  <a:pt x="54228" y="70738"/>
                </a:moveTo>
                <a:lnTo>
                  <a:pt x="41782" y="70738"/>
                </a:lnTo>
                <a:lnTo>
                  <a:pt x="41782" y="92582"/>
                </a:lnTo>
                <a:lnTo>
                  <a:pt x="54228" y="92582"/>
                </a:lnTo>
                <a:lnTo>
                  <a:pt x="54228" y="70738"/>
                </a:lnTo>
                <a:close/>
              </a:path>
              <a:path w="67945" h="92710">
                <a:moveTo>
                  <a:pt x="54228" y="0"/>
                </a:moveTo>
                <a:lnTo>
                  <a:pt x="38480" y="0"/>
                </a:lnTo>
                <a:lnTo>
                  <a:pt x="0" y="58674"/>
                </a:lnTo>
                <a:lnTo>
                  <a:pt x="0" y="70738"/>
                </a:lnTo>
                <a:lnTo>
                  <a:pt x="67437" y="70738"/>
                </a:lnTo>
                <a:lnTo>
                  <a:pt x="67437" y="60325"/>
                </a:lnTo>
                <a:lnTo>
                  <a:pt x="10160" y="60325"/>
                </a:lnTo>
                <a:lnTo>
                  <a:pt x="41782" y="10921"/>
                </a:lnTo>
                <a:lnTo>
                  <a:pt x="54228" y="10921"/>
                </a:lnTo>
                <a:lnTo>
                  <a:pt x="54228" y="0"/>
                </a:lnTo>
                <a:close/>
              </a:path>
              <a:path w="67945" h="92710">
                <a:moveTo>
                  <a:pt x="54228" y="10921"/>
                </a:moveTo>
                <a:lnTo>
                  <a:pt x="41782" y="10921"/>
                </a:lnTo>
                <a:lnTo>
                  <a:pt x="41782" y="60325"/>
                </a:lnTo>
                <a:lnTo>
                  <a:pt x="54228" y="60325"/>
                </a:lnTo>
                <a:lnTo>
                  <a:pt x="54228" y="10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068170" y="90505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82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068170" y="2024741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061820" y="2024741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0" y="25400"/>
                </a:moveTo>
                <a:lnTo>
                  <a:pt x="12700" y="25400"/>
                </a:lnTo>
                <a:lnTo>
                  <a:pt x="127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068170" y="87965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061820" y="879659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0" y="25400"/>
                </a:moveTo>
                <a:lnTo>
                  <a:pt x="12700" y="25400"/>
                </a:lnTo>
                <a:lnTo>
                  <a:pt x="127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975549" y="210314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5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9" y="92836"/>
                </a:lnTo>
                <a:lnTo>
                  <a:pt x="32005" y="95884"/>
                </a:lnTo>
                <a:lnTo>
                  <a:pt x="39270" y="95123"/>
                </a:lnTo>
                <a:lnTo>
                  <a:pt x="45641" y="92837"/>
                </a:lnTo>
                <a:lnTo>
                  <a:pt x="51132" y="89026"/>
                </a:lnTo>
                <a:lnTo>
                  <a:pt x="53663" y="86105"/>
                </a:lnTo>
                <a:lnTo>
                  <a:pt x="25528" y="86105"/>
                </a:lnTo>
                <a:lnTo>
                  <a:pt x="20700" y="82930"/>
                </a:lnTo>
                <a:lnTo>
                  <a:pt x="12572" y="48005"/>
                </a:lnTo>
                <a:lnTo>
                  <a:pt x="12862" y="39076"/>
                </a:lnTo>
                <a:lnTo>
                  <a:pt x="25528" y="9905"/>
                </a:lnTo>
                <a:lnTo>
                  <a:pt x="53671" y="9905"/>
                </a:lnTo>
                <a:lnTo>
                  <a:pt x="51132" y="6965"/>
                </a:lnTo>
                <a:lnTo>
                  <a:pt x="45641" y="3111"/>
                </a:lnTo>
                <a:lnTo>
                  <a:pt x="39270" y="781"/>
                </a:lnTo>
                <a:lnTo>
                  <a:pt x="32005" y="0"/>
                </a:lnTo>
                <a:close/>
              </a:path>
              <a:path w="64135" h="95885">
                <a:moveTo>
                  <a:pt x="53671" y="9905"/>
                </a:moveTo>
                <a:lnTo>
                  <a:pt x="38480" y="9905"/>
                </a:lnTo>
                <a:lnTo>
                  <a:pt x="43306" y="13080"/>
                </a:lnTo>
                <a:lnTo>
                  <a:pt x="46610" y="19430"/>
                </a:lnTo>
                <a:lnTo>
                  <a:pt x="48703" y="24788"/>
                </a:lnTo>
                <a:lnTo>
                  <a:pt x="50213" y="31337"/>
                </a:lnTo>
                <a:lnTo>
                  <a:pt x="51128" y="39076"/>
                </a:lnTo>
                <a:lnTo>
                  <a:pt x="51436" y="48005"/>
                </a:lnTo>
                <a:lnTo>
                  <a:pt x="51128" y="56935"/>
                </a:lnTo>
                <a:lnTo>
                  <a:pt x="38480" y="86105"/>
                </a:lnTo>
                <a:lnTo>
                  <a:pt x="53663" y="86105"/>
                </a:lnTo>
                <a:lnTo>
                  <a:pt x="64009" y="48005"/>
                </a:lnTo>
                <a:lnTo>
                  <a:pt x="63487" y="37054"/>
                </a:lnTo>
                <a:lnTo>
                  <a:pt x="61929" y="27447"/>
                </a:lnTo>
                <a:lnTo>
                  <a:pt x="59347" y="19198"/>
                </a:lnTo>
                <a:lnTo>
                  <a:pt x="55754" y="12318"/>
                </a:lnTo>
                <a:lnTo>
                  <a:pt x="53671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097241" y="210314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41401" y="0"/>
                </a:moveTo>
                <a:lnTo>
                  <a:pt x="38353" y="0"/>
                </a:lnTo>
                <a:lnTo>
                  <a:pt x="30023" y="829"/>
                </a:lnTo>
                <a:lnTo>
                  <a:pt x="2587" y="28305"/>
                </a:lnTo>
                <a:lnTo>
                  <a:pt x="0" y="48005"/>
                </a:lnTo>
                <a:lnTo>
                  <a:pt x="525" y="59029"/>
                </a:lnTo>
                <a:lnTo>
                  <a:pt x="18859" y="92836"/>
                </a:lnTo>
                <a:lnTo>
                  <a:pt x="33020" y="95884"/>
                </a:lnTo>
                <a:lnTo>
                  <a:pt x="42290" y="95884"/>
                </a:lnTo>
                <a:lnTo>
                  <a:pt x="49784" y="93090"/>
                </a:lnTo>
                <a:lnTo>
                  <a:pt x="56613" y="86105"/>
                </a:lnTo>
                <a:lnTo>
                  <a:pt x="27432" y="86105"/>
                </a:lnTo>
                <a:lnTo>
                  <a:pt x="22987" y="84200"/>
                </a:lnTo>
                <a:lnTo>
                  <a:pt x="16383" y="76580"/>
                </a:lnTo>
                <a:lnTo>
                  <a:pt x="14732" y="71246"/>
                </a:lnTo>
                <a:lnTo>
                  <a:pt x="14732" y="57911"/>
                </a:lnTo>
                <a:lnTo>
                  <a:pt x="16383" y="52577"/>
                </a:lnTo>
                <a:lnTo>
                  <a:pt x="22987" y="44957"/>
                </a:lnTo>
                <a:lnTo>
                  <a:pt x="24653" y="44195"/>
                </a:lnTo>
                <a:lnTo>
                  <a:pt x="12446" y="44195"/>
                </a:lnTo>
                <a:lnTo>
                  <a:pt x="30480" y="10540"/>
                </a:lnTo>
                <a:lnTo>
                  <a:pt x="57912" y="10540"/>
                </a:lnTo>
                <a:lnTo>
                  <a:pt x="57912" y="3682"/>
                </a:lnTo>
                <a:lnTo>
                  <a:pt x="54356" y="2412"/>
                </a:lnTo>
                <a:lnTo>
                  <a:pt x="51053" y="1523"/>
                </a:lnTo>
                <a:lnTo>
                  <a:pt x="47878" y="888"/>
                </a:lnTo>
                <a:lnTo>
                  <a:pt x="44576" y="380"/>
                </a:lnTo>
                <a:lnTo>
                  <a:pt x="41401" y="0"/>
                </a:lnTo>
                <a:close/>
              </a:path>
              <a:path w="64135" h="95885">
                <a:moveTo>
                  <a:pt x="57086" y="42925"/>
                </a:moveTo>
                <a:lnTo>
                  <a:pt x="38608" y="42925"/>
                </a:lnTo>
                <a:lnTo>
                  <a:pt x="43052" y="44957"/>
                </a:lnTo>
                <a:lnTo>
                  <a:pt x="49657" y="52577"/>
                </a:lnTo>
                <a:lnTo>
                  <a:pt x="51308" y="57911"/>
                </a:lnTo>
                <a:lnTo>
                  <a:pt x="51308" y="71246"/>
                </a:lnTo>
                <a:lnTo>
                  <a:pt x="49657" y="76580"/>
                </a:lnTo>
                <a:lnTo>
                  <a:pt x="43052" y="84200"/>
                </a:lnTo>
                <a:lnTo>
                  <a:pt x="38608" y="86105"/>
                </a:lnTo>
                <a:lnTo>
                  <a:pt x="56613" y="86105"/>
                </a:lnTo>
                <a:lnTo>
                  <a:pt x="60960" y="81660"/>
                </a:lnTo>
                <a:lnTo>
                  <a:pt x="63881" y="74040"/>
                </a:lnTo>
                <a:lnTo>
                  <a:pt x="63881" y="54863"/>
                </a:lnTo>
                <a:lnTo>
                  <a:pt x="61087" y="47116"/>
                </a:lnTo>
                <a:lnTo>
                  <a:pt x="57086" y="42925"/>
                </a:lnTo>
                <a:close/>
              </a:path>
              <a:path w="64135" h="95885">
                <a:moveTo>
                  <a:pt x="43052" y="33019"/>
                </a:moveTo>
                <a:lnTo>
                  <a:pt x="29337" y="33019"/>
                </a:lnTo>
                <a:lnTo>
                  <a:pt x="25273" y="34035"/>
                </a:lnTo>
                <a:lnTo>
                  <a:pt x="17907" y="37845"/>
                </a:lnTo>
                <a:lnTo>
                  <a:pt x="14859" y="40639"/>
                </a:lnTo>
                <a:lnTo>
                  <a:pt x="12446" y="44195"/>
                </a:lnTo>
                <a:lnTo>
                  <a:pt x="24653" y="44195"/>
                </a:lnTo>
                <a:lnTo>
                  <a:pt x="27432" y="42925"/>
                </a:lnTo>
                <a:lnTo>
                  <a:pt x="57086" y="42925"/>
                </a:lnTo>
                <a:lnTo>
                  <a:pt x="50419" y="35940"/>
                </a:lnTo>
                <a:lnTo>
                  <a:pt x="43052" y="33019"/>
                </a:lnTo>
                <a:close/>
              </a:path>
              <a:path w="64135" h="95885">
                <a:moveTo>
                  <a:pt x="57912" y="10540"/>
                </a:moveTo>
                <a:lnTo>
                  <a:pt x="41910" y="10540"/>
                </a:lnTo>
                <a:lnTo>
                  <a:pt x="45085" y="10921"/>
                </a:lnTo>
                <a:lnTo>
                  <a:pt x="51562" y="12445"/>
                </a:lnTo>
                <a:lnTo>
                  <a:pt x="54737" y="13588"/>
                </a:lnTo>
                <a:lnTo>
                  <a:pt x="57912" y="15112"/>
                </a:lnTo>
                <a:lnTo>
                  <a:pt x="57912" y="10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688250" y="90505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82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688250" y="2024741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681900" y="2024741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0" y="25400"/>
                </a:moveTo>
                <a:lnTo>
                  <a:pt x="12700" y="25400"/>
                </a:lnTo>
                <a:lnTo>
                  <a:pt x="127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688250" y="87965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681900" y="879659"/>
            <a:ext cx="12700" cy="25400"/>
          </a:xfrm>
          <a:custGeom>
            <a:avLst/>
            <a:gdLst/>
            <a:ahLst/>
            <a:cxnLst/>
            <a:rect l="l" t="t" r="r" b="b"/>
            <a:pathLst>
              <a:path w="12700" h="25400">
                <a:moveTo>
                  <a:pt x="0" y="25400"/>
                </a:moveTo>
                <a:lnTo>
                  <a:pt x="12700" y="25400"/>
                </a:lnTo>
                <a:lnTo>
                  <a:pt x="127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595628" y="210314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5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9" y="92836"/>
                </a:lnTo>
                <a:lnTo>
                  <a:pt x="32005" y="95884"/>
                </a:lnTo>
                <a:lnTo>
                  <a:pt x="39270" y="95123"/>
                </a:lnTo>
                <a:lnTo>
                  <a:pt x="45641" y="92837"/>
                </a:lnTo>
                <a:lnTo>
                  <a:pt x="51132" y="89026"/>
                </a:lnTo>
                <a:lnTo>
                  <a:pt x="53663" y="86105"/>
                </a:lnTo>
                <a:lnTo>
                  <a:pt x="25526" y="86105"/>
                </a:lnTo>
                <a:lnTo>
                  <a:pt x="20700" y="82930"/>
                </a:lnTo>
                <a:lnTo>
                  <a:pt x="12573" y="48005"/>
                </a:lnTo>
                <a:lnTo>
                  <a:pt x="12862" y="39076"/>
                </a:lnTo>
                <a:lnTo>
                  <a:pt x="25526" y="9905"/>
                </a:lnTo>
                <a:lnTo>
                  <a:pt x="53671" y="9905"/>
                </a:lnTo>
                <a:lnTo>
                  <a:pt x="51132" y="6965"/>
                </a:lnTo>
                <a:lnTo>
                  <a:pt x="45641" y="3111"/>
                </a:lnTo>
                <a:lnTo>
                  <a:pt x="39270" y="781"/>
                </a:lnTo>
                <a:lnTo>
                  <a:pt x="32005" y="0"/>
                </a:lnTo>
                <a:close/>
              </a:path>
              <a:path w="64135" h="95885">
                <a:moveTo>
                  <a:pt x="53671" y="9905"/>
                </a:moveTo>
                <a:lnTo>
                  <a:pt x="38480" y="9905"/>
                </a:lnTo>
                <a:lnTo>
                  <a:pt x="43306" y="13080"/>
                </a:lnTo>
                <a:lnTo>
                  <a:pt x="46610" y="19430"/>
                </a:lnTo>
                <a:lnTo>
                  <a:pt x="48703" y="24788"/>
                </a:lnTo>
                <a:lnTo>
                  <a:pt x="50213" y="31337"/>
                </a:lnTo>
                <a:lnTo>
                  <a:pt x="51128" y="39076"/>
                </a:lnTo>
                <a:lnTo>
                  <a:pt x="51436" y="48005"/>
                </a:lnTo>
                <a:lnTo>
                  <a:pt x="51128" y="56935"/>
                </a:lnTo>
                <a:lnTo>
                  <a:pt x="38480" y="86105"/>
                </a:lnTo>
                <a:lnTo>
                  <a:pt x="53663" y="86105"/>
                </a:lnTo>
                <a:lnTo>
                  <a:pt x="64007" y="48005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7" y="19198"/>
                </a:lnTo>
                <a:lnTo>
                  <a:pt x="55754" y="12318"/>
                </a:lnTo>
                <a:lnTo>
                  <a:pt x="53671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717067" y="2103149"/>
            <a:ext cx="63500" cy="95885"/>
          </a:xfrm>
          <a:custGeom>
            <a:avLst/>
            <a:gdLst/>
            <a:ahLst/>
            <a:cxnLst/>
            <a:rect l="l" t="t" r="r" b="b"/>
            <a:pathLst>
              <a:path w="63500" h="95885">
                <a:moveTo>
                  <a:pt x="40893" y="0"/>
                </a:moveTo>
                <a:lnTo>
                  <a:pt x="22478" y="0"/>
                </a:lnTo>
                <a:lnTo>
                  <a:pt x="15239" y="2158"/>
                </a:lnTo>
                <a:lnTo>
                  <a:pt x="10033" y="6476"/>
                </a:lnTo>
                <a:lnTo>
                  <a:pt x="4699" y="10794"/>
                </a:lnTo>
                <a:lnTo>
                  <a:pt x="2159" y="16636"/>
                </a:lnTo>
                <a:lnTo>
                  <a:pt x="2159" y="29336"/>
                </a:lnTo>
                <a:lnTo>
                  <a:pt x="3555" y="33781"/>
                </a:lnTo>
                <a:lnTo>
                  <a:pt x="9651" y="41147"/>
                </a:lnTo>
                <a:lnTo>
                  <a:pt x="13842" y="43687"/>
                </a:lnTo>
                <a:lnTo>
                  <a:pt x="19176" y="44957"/>
                </a:lnTo>
                <a:lnTo>
                  <a:pt x="13080" y="46354"/>
                </a:lnTo>
                <a:lnTo>
                  <a:pt x="8381" y="49148"/>
                </a:lnTo>
                <a:lnTo>
                  <a:pt x="5079" y="53212"/>
                </a:lnTo>
                <a:lnTo>
                  <a:pt x="1650" y="57276"/>
                </a:lnTo>
                <a:lnTo>
                  <a:pt x="0" y="62356"/>
                </a:lnTo>
                <a:lnTo>
                  <a:pt x="0" y="77215"/>
                </a:lnTo>
                <a:lnTo>
                  <a:pt x="2666" y="84073"/>
                </a:lnTo>
                <a:lnTo>
                  <a:pt x="8127" y="88772"/>
                </a:lnTo>
                <a:lnTo>
                  <a:pt x="13588" y="93598"/>
                </a:lnTo>
                <a:lnTo>
                  <a:pt x="21462" y="95884"/>
                </a:lnTo>
                <a:lnTo>
                  <a:pt x="41910" y="95884"/>
                </a:lnTo>
                <a:lnTo>
                  <a:pt x="49656" y="93598"/>
                </a:lnTo>
                <a:lnTo>
                  <a:pt x="58348" y="86105"/>
                </a:lnTo>
                <a:lnTo>
                  <a:pt x="25780" y="86105"/>
                </a:lnTo>
                <a:lnTo>
                  <a:pt x="21081" y="84581"/>
                </a:lnTo>
                <a:lnTo>
                  <a:pt x="14224" y="78231"/>
                </a:lnTo>
                <a:lnTo>
                  <a:pt x="12573" y="73786"/>
                </a:lnTo>
                <a:lnTo>
                  <a:pt x="12670" y="62356"/>
                </a:lnTo>
                <a:lnTo>
                  <a:pt x="14224" y="58292"/>
                </a:lnTo>
                <a:lnTo>
                  <a:pt x="21081" y="51942"/>
                </a:lnTo>
                <a:lnTo>
                  <a:pt x="25780" y="50291"/>
                </a:lnTo>
                <a:lnTo>
                  <a:pt x="55955" y="50291"/>
                </a:lnTo>
                <a:lnTo>
                  <a:pt x="54990" y="49148"/>
                </a:lnTo>
                <a:lnTo>
                  <a:pt x="50291" y="46354"/>
                </a:lnTo>
                <a:lnTo>
                  <a:pt x="44323" y="44957"/>
                </a:lnTo>
                <a:lnTo>
                  <a:pt x="49656" y="43687"/>
                </a:lnTo>
                <a:lnTo>
                  <a:pt x="53721" y="41147"/>
                </a:lnTo>
                <a:lnTo>
                  <a:pt x="54351" y="40385"/>
                </a:lnTo>
                <a:lnTo>
                  <a:pt x="26288" y="40385"/>
                </a:lnTo>
                <a:lnTo>
                  <a:pt x="22098" y="39115"/>
                </a:lnTo>
                <a:lnTo>
                  <a:pt x="16001" y="33781"/>
                </a:lnTo>
                <a:lnTo>
                  <a:pt x="14604" y="29971"/>
                </a:lnTo>
                <a:lnTo>
                  <a:pt x="14604" y="20319"/>
                </a:lnTo>
                <a:lnTo>
                  <a:pt x="16001" y="16636"/>
                </a:lnTo>
                <a:lnTo>
                  <a:pt x="22098" y="11302"/>
                </a:lnTo>
                <a:lnTo>
                  <a:pt x="26288" y="9905"/>
                </a:lnTo>
                <a:lnTo>
                  <a:pt x="57601" y="9905"/>
                </a:lnTo>
                <a:lnTo>
                  <a:pt x="53466" y="6476"/>
                </a:lnTo>
                <a:lnTo>
                  <a:pt x="48133" y="2158"/>
                </a:lnTo>
                <a:lnTo>
                  <a:pt x="40893" y="0"/>
                </a:lnTo>
                <a:close/>
              </a:path>
              <a:path w="63500" h="95885">
                <a:moveTo>
                  <a:pt x="55955" y="50291"/>
                </a:moveTo>
                <a:lnTo>
                  <a:pt x="37718" y="50291"/>
                </a:lnTo>
                <a:lnTo>
                  <a:pt x="42417" y="51942"/>
                </a:lnTo>
                <a:lnTo>
                  <a:pt x="45847" y="55117"/>
                </a:lnTo>
                <a:lnTo>
                  <a:pt x="49149" y="58292"/>
                </a:lnTo>
                <a:lnTo>
                  <a:pt x="50822" y="62356"/>
                </a:lnTo>
                <a:lnTo>
                  <a:pt x="50926" y="73786"/>
                </a:lnTo>
                <a:lnTo>
                  <a:pt x="49149" y="78104"/>
                </a:lnTo>
                <a:lnTo>
                  <a:pt x="45720" y="81279"/>
                </a:lnTo>
                <a:lnTo>
                  <a:pt x="42290" y="84581"/>
                </a:lnTo>
                <a:lnTo>
                  <a:pt x="37591" y="86105"/>
                </a:lnTo>
                <a:lnTo>
                  <a:pt x="58348" y="86105"/>
                </a:lnTo>
                <a:lnTo>
                  <a:pt x="60705" y="84073"/>
                </a:lnTo>
                <a:lnTo>
                  <a:pt x="63500" y="77215"/>
                </a:lnTo>
                <a:lnTo>
                  <a:pt x="63500" y="62356"/>
                </a:lnTo>
                <a:lnTo>
                  <a:pt x="61722" y="57276"/>
                </a:lnTo>
                <a:lnTo>
                  <a:pt x="58420" y="53212"/>
                </a:lnTo>
                <a:lnTo>
                  <a:pt x="55955" y="50291"/>
                </a:lnTo>
                <a:close/>
              </a:path>
              <a:path w="63500" h="95885">
                <a:moveTo>
                  <a:pt x="57601" y="9905"/>
                </a:moveTo>
                <a:lnTo>
                  <a:pt x="37084" y="9905"/>
                </a:lnTo>
                <a:lnTo>
                  <a:pt x="41275" y="11302"/>
                </a:lnTo>
                <a:lnTo>
                  <a:pt x="47371" y="16636"/>
                </a:lnTo>
                <a:lnTo>
                  <a:pt x="48895" y="20319"/>
                </a:lnTo>
                <a:lnTo>
                  <a:pt x="48895" y="29971"/>
                </a:lnTo>
                <a:lnTo>
                  <a:pt x="47371" y="33781"/>
                </a:lnTo>
                <a:lnTo>
                  <a:pt x="41275" y="39115"/>
                </a:lnTo>
                <a:lnTo>
                  <a:pt x="37084" y="40385"/>
                </a:lnTo>
                <a:lnTo>
                  <a:pt x="54351" y="40385"/>
                </a:lnTo>
                <a:lnTo>
                  <a:pt x="59816" y="33781"/>
                </a:lnTo>
                <a:lnTo>
                  <a:pt x="61340" y="29336"/>
                </a:lnTo>
                <a:lnTo>
                  <a:pt x="61340" y="16636"/>
                </a:lnTo>
                <a:lnTo>
                  <a:pt x="58674" y="10794"/>
                </a:lnTo>
                <a:lnTo>
                  <a:pt x="57601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308330" y="90505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82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308330" y="203744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308330" y="89235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221298" y="2104800"/>
            <a:ext cx="55244" cy="92710"/>
          </a:xfrm>
          <a:custGeom>
            <a:avLst/>
            <a:gdLst/>
            <a:ahLst/>
            <a:cxnLst/>
            <a:rect l="l" t="t" r="r" b="b"/>
            <a:pathLst>
              <a:path w="55245" h="92710">
                <a:moveTo>
                  <a:pt x="55118" y="82041"/>
                </a:moveTo>
                <a:lnTo>
                  <a:pt x="1777" y="82041"/>
                </a:lnTo>
                <a:lnTo>
                  <a:pt x="1777" y="92582"/>
                </a:lnTo>
                <a:lnTo>
                  <a:pt x="55118" y="92582"/>
                </a:lnTo>
                <a:lnTo>
                  <a:pt x="55118" y="82041"/>
                </a:lnTo>
                <a:close/>
              </a:path>
              <a:path w="55245" h="92710">
                <a:moveTo>
                  <a:pt x="34671" y="11429"/>
                </a:moveTo>
                <a:lnTo>
                  <a:pt x="22225" y="11429"/>
                </a:lnTo>
                <a:lnTo>
                  <a:pt x="22225" y="82041"/>
                </a:lnTo>
                <a:lnTo>
                  <a:pt x="34671" y="82041"/>
                </a:lnTo>
                <a:lnTo>
                  <a:pt x="34671" y="11429"/>
                </a:lnTo>
                <a:close/>
              </a:path>
              <a:path w="55245" h="92710">
                <a:moveTo>
                  <a:pt x="34671" y="0"/>
                </a:moveTo>
                <a:lnTo>
                  <a:pt x="22098" y="0"/>
                </a:lnTo>
                <a:lnTo>
                  <a:pt x="0" y="4444"/>
                </a:lnTo>
                <a:lnTo>
                  <a:pt x="0" y="15875"/>
                </a:lnTo>
                <a:lnTo>
                  <a:pt x="22225" y="11429"/>
                </a:lnTo>
                <a:lnTo>
                  <a:pt x="34671" y="11429"/>
                </a:lnTo>
                <a:lnTo>
                  <a:pt x="346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336893" y="210314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8" y="92836"/>
                </a:lnTo>
                <a:lnTo>
                  <a:pt x="32003" y="95884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5"/>
                </a:lnTo>
                <a:lnTo>
                  <a:pt x="25526" y="86105"/>
                </a:lnTo>
                <a:lnTo>
                  <a:pt x="20700" y="82930"/>
                </a:lnTo>
                <a:lnTo>
                  <a:pt x="12573" y="48005"/>
                </a:lnTo>
                <a:lnTo>
                  <a:pt x="12862" y="39076"/>
                </a:lnTo>
                <a:lnTo>
                  <a:pt x="25526" y="9905"/>
                </a:lnTo>
                <a:lnTo>
                  <a:pt x="53670" y="9905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0" y="9905"/>
                </a:moveTo>
                <a:lnTo>
                  <a:pt x="38480" y="9905"/>
                </a:lnTo>
                <a:lnTo>
                  <a:pt x="43306" y="13080"/>
                </a:lnTo>
                <a:lnTo>
                  <a:pt x="46608" y="19430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4" y="48005"/>
                </a:lnTo>
                <a:lnTo>
                  <a:pt x="51127" y="56935"/>
                </a:lnTo>
                <a:lnTo>
                  <a:pt x="38480" y="86105"/>
                </a:lnTo>
                <a:lnTo>
                  <a:pt x="53662" y="86105"/>
                </a:lnTo>
                <a:lnTo>
                  <a:pt x="64007" y="48005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2" y="12318"/>
                </a:lnTo>
                <a:lnTo>
                  <a:pt x="53670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207930" y="2024741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40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182530" y="202474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182530" y="202474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308330" y="202474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308330" y="202474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059348" y="1965531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7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6"/>
                </a:lnTo>
                <a:lnTo>
                  <a:pt x="25527" y="86106"/>
                </a:lnTo>
                <a:lnTo>
                  <a:pt x="20700" y="82931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7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6" y="13081"/>
                </a:lnTo>
                <a:lnTo>
                  <a:pt x="46609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5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8" y="48006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3" y="12318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207930" y="1864785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40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182530" y="186478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182530" y="186478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308330" y="186478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308330" y="186478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903408" y="1807229"/>
            <a:ext cx="55244" cy="92710"/>
          </a:xfrm>
          <a:custGeom>
            <a:avLst/>
            <a:gdLst/>
            <a:ahLst/>
            <a:cxnLst/>
            <a:rect l="l" t="t" r="r" b="b"/>
            <a:pathLst>
              <a:path w="55244" h="92710">
                <a:moveTo>
                  <a:pt x="55118" y="82042"/>
                </a:moveTo>
                <a:lnTo>
                  <a:pt x="1777" y="82042"/>
                </a:lnTo>
                <a:lnTo>
                  <a:pt x="1777" y="92583"/>
                </a:lnTo>
                <a:lnTo>
                  <a:pt x="55118" y="92583"/>
                </a:lnTo>
                <a:lnTo>
                  <a:pt x="55118" y="82042"/>
                </a:lnTo>
                <a:close/>
              </a:path>
              <a:path w="55244" h="92710">
                <a:moveTo>
                  <a:pt x="34670" y="11430"/>
                </a:moveTo>
                <a:lnTo>
                  <a:pt x="22225" y="11430"/>
                </a:lnTo>
                <a:lnTo>
                  <a:pt x="22225" y="82042"/>
                </a:lnTo>
                <a:lnTo>
                  <a:pt x="34670" y="82042"/>
                </a:lnTo>
                <a:lnTo>
                  <a:pt x="34670" y="11430"/>
                </a:lnTo>
                <a:close/>
              </a:path>
              <a:path w="55244" h="92710">
                <a:moveTo>
                  <a:pt x="34670" y="0"/>
                </a:moveTo>
                <a:lnTo>
                  <a:pt x="22098" y="0"/>
                </a:lnTo>
                <a:lnTo>
                  <a:pt x="0" y="4445"/>
                </a:lnTo>
                <a:lnTo>
                  <a:pt x="0" y="15875"/>
                </a:lnTo>
                <a:lnTo>
                  <a:pt x="22225" y="11430"/>
                </a:lnTo>
                <a:lnTo>
                  <a:pt x="34670" y="11430"/>
                </a:lnTo>
                <a:lnTo>
                  <a:pt x="34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978617" y="180557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5" y="0"/>
                </a:moveTo>
                <a:lnTo>
                  <a:pt x="2016" y="27447"/>
                </a:lnTo>
                <a:lnTo>
                  <a:pt x="0" y="48006"/>
                </a:lnTo>
                <a:lnTo>
                  <a:pt x="502" y="59029"/>
                </a:lnTo>
                <a:lnTo>
                  <a:pt x="18209" y="92837"/>
                </a:lnTo>
                <a:lnTo>
                  <a:pt x="32005" y="95885"/>
                </a:lnTo>
                <a:lnTo>
                  <a:pt x="39270" y="95123"/>
                </a:lnTo>
                <a:lnTo>
                  <a:pt x="45641" y="92837"/>
                </a:lnTo>
                <a:lnTo>
                  <a:pt x="51132" y="89027"/>
                </a:lnTo>
                <a:lnTo>
                  <a:pt x="53663" y="86106"/>
                </a:lnTo>
                <a:lnTo>
                  <a:pt x="25528" y="86106"/>
                </a:lnTo>
                <a:lnTo>
                  <a:pt x="20702" y="82931"/>
                </a:lnTo>
                <a:lnTo>
                  <a:pt x="12574" y="48006"/>
                </a:lnTo>
                <a:lnTo>
                  <a:pt x="12863" y="39076"/>
                </a:lnTo>
                <a:lnTo>
                  <a:pt x="25528" y="9906"/>
                </a:lnTo>
                <a:lnTo>
                  <a:pt x="53671" y="9906"/>
                </a:lnTo>
                <a:lnTo>
                  <a:pt x="51132" y="6965"/>
                </a:lnTo>
                <a:lnTo>
                  <a:pt x="45641" y="3111"/>
                </a:lnTo>
                <a:lnTo>
                  <a:pt x="39270" y="781"/>
                </a:lnTo>
                <a:lnTo>
                  <a:pt x="32005" y="0"/>
                </a:lnTo>
                <a:close/>
              </a:path>
              <a:path w="64135" h="95885">
                <a:moveTo>
                  <a:pt x="53671" y="9906"/>
                </a:moveTo>
                <a:lnTo>
                  <a:pt x="38482" y="9906"/>
                </a:lnTo>
                <a:lnTo>
                  <a:pt x="43308" y="13081"/>
                </a:lnTo>
                <a:lnTo>
                  <a:pt x="46610" y="19431"/>
                </a:lnTo>
                <a:lnTo>
                  <a:pt x="48703" y="24788"/>
                </a:lnTo>
                <a:lnTo>
                  <a:pt x="50213" y="31337"/>
                </a:lnTo>
                <a:lnTo>
                  <a:pt x="51128" y="39076"/>
                </a:lnTo>
                <a:lnTo>
                  <a:pt x="51436" y="48006"/>
                </a:lnTo>
                <a:lnTo>
                  <a:pt x="51128" y="56935"/>
                </a:lnTo>
                <a:lnTo>
                  <a:pt x="38482" y="86106"/>
                </a:lnTo>
                <a:lnTo>
                  <a:pt x="53663" y="86106"/>
                </a:lnTo>
                <a:lnTo>
                  <a:pt x="64009" y="48006"/>
                </a:lnTo>
                <a:lnTo>
                  <a:pt x="63487" y="37054"/>
                </a:lnTo>
                <a:lnTo>
                  <a:pt x="61929" y="27447"/>
                </a:lnTo>
                <a:lnTo>
                  <a:pt x="59347" y="19198"/>
                </a:lnTo>
                <a:lnTo>
                  <a:pt x="55754" y="12319"/>
                </a:lnTo>
                <a:lnTo>
                  <a:pt x="53671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059415" y="180557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7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6" y="86106"/>
                </a:lnTo>
                <a:lnTo>
                  <a:pt x="20700" y="82931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6" y="13081"/>
                </a:lnTo>
                <a:lnTo>
                  <a:pt x="46609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5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7" y="48006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3" y="12319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207930" y="1704829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40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182530" y="170482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182530" y="170482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308330" y="170482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308330" y="170482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2898708" y="1645622"/>
            <a:ext cx="59055" cy="94615"/>
          </a:xfrm>
          <a:custGeom>
            <a:avLst/>
            <a:gdLst/>
            <a:ahLst/>
            <a:cxnLst/>
            <a:rect l="l" t="t" r="r" b="b"/>
            <a:pathLst>
              <a:path w="59055" h="94614">
                <a:moveTo>
                  <a:pt x="53567" y="10541"/>
                </a:moveTo>
                <a:lnTo>
                  <a:pt x="32638" y="10541"/>
                </a:lnTo>
                <a:lnTo>
                  <a:pt x="37084" y="12192"/>
                </a:lnTo>
                <a:lnTo>
                  <a:pt x="43942" y="18287"/>
                </a:lnTo>
                <a:lnTo>
                  <a:pt x="45719" y="22351"/>
                </a:lnTo>
                <a:lnTo>
                  <a:pt x="45719" y="30225"/>
                </a:lnTo>
                <a:lnTo>
                  <a:pt x="44831" y="33400"/>
                </a:lnTo>
                <a:lnTo>
                  <a:pt x="43306" y="36449"/>
                </a:lnTo>
                <a:lnTo>
                  <a:pt x="41782" y="39624"/>
                </a:lnTo>
                <a:lnTo>
                  <a:pt x="38988" y="43434"/>
                </a:lnTo>
                <a:lnTo>
                  <a:pt x="34925" y="47879"/>
                </a:lnTo>
                <a:lnTo>
                  <a:pt x="32766" y="50292"/>
                </a:lnTo>
                <a:lnTo>
                  <a:pt x="0" y="83693"/>
                </a:lnTo>
                <a:lnTo>
                  <a:pt x="0" y="94234"/>
                </a:lnTo>
                <a:lnTo>
                  <a:pt x="58800" y="94234"/>
                </a:lnTo>
                <a:lnTo>
                  <a:pt x="58800" y="83693"/>
                </a:lnTo>
                <a:lnTo>
                  <a:pt x="15112" y="83693"/>
                </a:lnTo>
                <a:lnTo>
                  <a:pt x="44068" y="53975"/>
                </a:lnTo>
                <a:lnTo>
                  <a:pt x="47370" y="50546"/>
                </a:lnTo>
                <a:lnTo>
                  <a:pt x="48387" y="49275"/>
                </a:lnTo>
                <a:lnTo>
                  <a:pt x="52197" y="44704"/>
                </a:lnTo>
                <a:lnTo>
                  <a:pt x="54737" y="40639"/>
                </a:lnTo>
                <a:lnTo>
                  <a:pt x="56134" y="37211"/>
                </a:lnTo>
                <a:lnTo>
                  <a:pt x="57531" y="33909"/>
                </a:lnTo>
                <a:lnTo>
                  <a:pt x="58293" y="30225"/>
                </a:lnTo>
                <a:lnTo>
                  <a:pt x="58234" y="18287"/>
                </a:lnTo>
                <a:lnTo>
                  <a:pt x="55372" y="12064"/>
                </a:lnTo>
                <a:lnTo>
                  <a:pt x="53567" y="10541"/>
                </a:lnTo>
                <a:close/>
              </a:path>
              <a:path w="59055" h="94614">
                <a:moveTo>
                  <a:pt x="36322" y="0"/>
                </a:moveTo>
                <a:lnTo>
                  <a:pt x="23113" y="0"/>
                </a:lnTo>
                <a:lnTo>
                  <a:pt x="19050" y="508"/>
                </a:lnTo>
                <a:lnTo>
                  <a:pt x="10413" y="2539"/>
                </a:lnTo>
                <a:lnTo>
                  <a:pt x="5714" y="4063"/>
                </a:lnTo>
                <a:lnTo>
                  <a:pt x="635" y="6096"/>
                </a:lnTo>
                <a:lnTo>
                  <a:pt x="635" y="18796"/>
                </a:lnTo>
                <a:lnTo>
                  <a:pt x="5587" y="16001"/>
                </a:lnTo>
                <a:lnTo>
                  <a:pt x="10287" y="13970"/>
                </a:lnTo>
                <a:lnTo>
                  <a:pt x="14605" y="12573"/>
                </a:lnTo>
                <a:lnTo>
                  <a:pt x="18923" y="11303"/>
                </a:lnTo>
                <a:lnTo>
                  <a:pt x="23113" y="10541"/>
                </a:lnTo>
                <a:lnTo>
                  <a:pt x="53567" y="10541"/>
                </a:lnTo>
                <a:lnTo>
                  <a:pt x="43942" y="2412"/>
                </a:lnTo>
                <a:lnTo>
                  <a:pt x="363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2978617" y="1645622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5" y="0"/>
                </a:moveTo>
                <a:lnTo>
                  <a:pt x="2016" y="27447"/>
                </a:lnTo>
                <a:lnTo>
                  <a:pt x="0" y="48006"/>
                </a:lnTo>
                <a:lnTo>
                  <a:pt x="502" y="59029"/>
                </a:lnTo>
                <a:lnTo>
                  <a:pt x="18209" y="92837"/>
                </a:lnTo>
                <a:lnTo>
                  <a:pt x="32005" y="95885"/>
                </a:lnTo>
                <a:lnTo>
                  <a:pt x="39270" y="95123"/>
                </a:lnTo>
                <a:lnTo>
                  <a:pt x="45641" y="92837"/>
                </a:lnTo>
                <a:lnTo>
                  <a:pt x="51132" y="89027"/>
                </a:lnTo>
                <a:lnTo>
                  <a:pt x="53663" y="86106"/>
                </a:lnTo>
                <a:lnTo>
                  <a:pt x="25528" y="86106"/>
                </a:lnTo>
                <a:lnTo>
                  <a:pt x="20702" y="82931"/>
                </a:lnTo>
                <a:lnTo>
                  <a:pt x="12574" y="48006"/>
                </a:lnTo>
                <a:lnTo>
                  <a:pt x="12863" y="39076"/>
                </a:lnTo>
                <a:lnTo>
                  <a:pt x="25528" y="9906"/>
                </a:lnTo>
                <a:lnTo>
                  <a:pt x="53671" y="9906"/>
                </a:lnTo>
                <a:lnTo>
                  <a:pt x="51132" y="6965"/>
                </a:lnTo>
                <a:lnTo>
                  <a:pt x="45641" y="3111"/>
                </a:lnTo>
                <a:lnTo>
                  <a:pt x="39270" y="781"/>
                </a:lnTo>
                <a:lnTo>
                  <a:pt x="32005" y="0"/>
                </a:lnTo>
                <a:close/>
              </a:path>
              <a:path w="64135" h="95885">
                <a:moveTo>
                  <a:pt x="53671" y="9906"/>
                </a:moveTo>
                <a:lnTo>
                  <a:pt x="38482" y="9906"/>
                </a:lnTo>
                <a:lnTo>
                  <a:pt x="43308" y="13081"/>
                </a:lnTo>
                <a:lnTo>
                  <a:pt x="46610" y="19431"/>
                </a:lnTo>
                <a:lnTo>
                  <a:pt x="48703" y="24788"/>
                </a:lnTo>
                <a:lnTo>
                  <a:pt x="50213" y="31337"/>
                </a:lnTo>
                <a:lnTo>
                  <a:pt x="51128" y="39076"/>
                </a:lnTo>
                <a:lnTo>
                  <a:pt x="51436" y="48006"/>
                </a:lnTo>
                <a:lnTo>
                  <a:pt x="51128" y="56935"/>
                </a:lnTo>
                <a:lnTo>
                  <a:pt x="38482" y="86106"/>
                </a:lnTo>
                <a:lnTo>
                  <a:pt x="53663" y="86106"/>
                </a:lnTo>
                <a:lnTo>
                  <a:pt x="64009" y="48006"/>
                </a:lnTo>
                <a:lnTo>
                  <a:pt x="63487" y="37054"/>
                </a:lnTo>
                <a:lnTo>
                  <a:pt x="61929" y="27447"/>
                </a:lnTo>
                <a:lnTo>
                  <a:pt x="59347" y="19198"/>
                </a:lnTo>
                <a:lnTo>
                  <a:pt x="55754" y="12319"/>
                </a:lnTo>
                <a:lnTo>
                  <a:pt x="53671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059415" y="1645622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7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6" y="86106"/>
                </a:lnTo>
                <a:lnTo>
                  <a:pt x="20700" y="82931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6" y="13081"/>
                </a:lnTo>
                <a:lnTo>
                  <a:pt x="46609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5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7" y="48006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3" y="12319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3207930" y="1544872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40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3182530" y="154487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182530" y="154487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6308330" y="154487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6308330" y="154487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899089" y="1485668"/>
            <a:ext cx="60960" cy="95885"/>
          </a:xfrm>
          <a:custGeom>
            <a:avLst/>
            <a:gdLst/>
            <a:ahLst/>
            <a:cxnLst/>
            <a:rect l="l" t="t" r="r" b="b"/>
            <a:pathLst>
              <a:path w="60960" h="95884">
                <a:moveTo>
                  <a:pt x="0" y="79375"/>
                </a:moveTo>
                <a:lnTo>
                  <a:pt x="0" y="91439"/>
                </a:lnTo>
                <a:lnTo>
                  <a:pt x="4318" y="92963"/>
                </a:lnTo>
                <a:lnTo>
                  <a:pt x="8636" y="94106"/>
                </a:lnTo>
                <a:lnTo>
                  <a:pt x="12700" y="94741"/>
                </a:lnTo>
                <a:lnTo>
                  <a:pt x="16763" y="95503"/>
                </a:lnTo>
                <a:lnTo>
                  <a:pt x="20828" y="95884"/>
                </a:lnTo>
                <a:lnTo>
                  <a:pt x="24764" y="95884"/>
                </a:lnTo>
                <a:lnTo>
                  <a:pt x="55391" y="85470"/>
                </a:lnTo>
                <a:lnTo>
                  <a:pt x="19812" y="85470"/>
                </a:lnTo>
                <a:lnTo>
                  <a:pt x="15493" y="84962"/>
                </a:lnTo>
                <a:lnTo>
                  <a:pt x="7238" y="82930"/>
                </a:lnTo>
                <a:lnTo>
                  <a:pt x="3429" y="81406"/>
                </a:lnTo>
                <a:lnTo>
                  <a:pt x="0" y="79375"/>
                </a:lnTo>
                <a:close/>
              </a:path>
              <a:path w="60960" h="95884">
                <a:moveTo>
                  <a:pt x="55678" y="10540"/>
                </a:moveTo>
                <a:lnTo>
                  <a:pt x="33019" y="10540"/>
                </a:lnTo>
                <a:lnTo>
                  <a:pt x="37845" y="11811"/>
                </a:lnTo>
                <a:lnTo>
                  <a:pt x="41275" y="14350"/>
                </a:lnTo>
                <a:lnTo>
                  <a:pt x="44576" y="16890"/>
                </a:lnTo>
                <a:lnTo>
                  <a:pt x="46355" y="20574"/>
                </a:lnTo>
                <a:lnTo>
                  <a:pt x="46355" y="29971"/>
                </a:lnTo>
                <a:lnTo>
                  <a:pt x="44704" y="33527"/>
                </a:lnTo>
                <a:lnTo>
                  <a:pt x="41401" y="35940"/>
                </a:lnTo>
                <a:lnTo>
                  <a:pt x="38100" y="38480"/>
                </a:lnTo>
                <a:lnTo>
                  <a:pt x="33400" y="39624"/>
                </a:lnTo>
                <a:lnTo>
                  <a:pt x="16001" y="39624"/>
                </a:lnTo>
                <a:lnTo>
                  <a:pt x="16001" y="49911"/>
                </a:lnTo>
                <a:lnTo>
                  <a:pt x="33655" y="49911"/>
                </a:lnTo>
                <a:lnTo>
                  <a:pt x="38988" y="51562"/>
                </a:lnTo>
                <a:lnTo>
                  <a:pt x="46608" y="57657"/>
                </a:lnTo>
                <a:lnTo>
                  <a:pt x="48513" y="61975"/>
                </a:lnTo>
                <a:lnTo>
                  <a:pt x="48513" y="73278"/>
                </a:lnTo>
                <a:lnTo>
                  <a:pt x="46355" y="77850"/>
                </a:lnTo>
                <a:lnTo>
                  <a:pt x="38226" y="83946"/>
                </a:lnTo>
                <a:lnTo>
                  <a:pt x="32257" y="85470"/>
                </a:lnTo>
                <a:lnTo>
                  <a:pt x="55391" y="85470"/>
                </a:lnTo>
                <a:lnTo>
                  <a:pt x="57785" y="83565"/>
                </a:lnTo>
                <a:lnTo>
                  <a:pt x="60960" y="76453"/>
                </a:lnTo>
                <a:lnTo>
                  <a:pt x="60960" y="61467"/>
                </a:lnTo>
                <a:lnTo>
                  <a:pt x="59181" y="56387"/>
                </a:lnTo>
                <a:lnTo>
                  <a:pt x="52578" y="48259"/>
                </a:lnTo>
                <a:lnTo>
                  <a:pt x="47879" y="45592"/>
                </a:lnTo>
                <a:lnTo>
                  <a:pt x="41910" y="44322"/>
                </a:lnTo>
                <a:lnTo>
                  <a:pt x="47243" y="43052"/>
                </a:lnTo>
                <a:lnTo>
                  <a:pt x="51435" y="40512"/>
                </a:lnTo>
                <a:lnTo>
                  <a:pt x="57276" y="33400"/>
                </a:lnTo>
                <a:lnTo>
                  <a:pt x="58800" y="29082"/>
                </a:lnTo>
                <a:lnTo>
                  <a:pt x="58800" y="16637"/>
                </a:lnTo>
                <a:lnTo>
                  <a:pt x="56006" y="10794"/>
                </a:lnTo>
                <a:lnTo>
                  <a:pt x="55678" y="10540"/>
                </a:lnTo>
                <a:close/>
              </a:path>
              <a:path w="60960" h="95884">
                <a:moveTo>
                  <a:pt x="37337" y="0"/>
                </a:moveTo>
                <a:lnTo>
                  <a:pt x="24130" y="0"/>
                </a:lnTo>
                <a:lnTo>
                  <a:pt x="20193" y="380"/>
                </a:lnTo>
                <a:lnTo>
                  <a:pt x="11937" y="1650"/>
                </a:lnTo>
                <a:lnTo>
                  <a:pt x="7493" y="2666"/>
                </a:lnTo>
                <a:lnTo>
                  <a:pt x="2793" y="3937"/>
                </a:lnTo>
                <a:lnTo>
                  <a:pt x="2793" y="15112"/>
                </a:lnTo>
                <a:lnTo>
                  <a:pt x="7493" y="13588"/>
                </a:lnTo>
                <a:lnTo>
                  <a:pt x="11811" y="12445"/>
                </a:lnTo>
                <a:lnTo>
                  <a:pt x="19685" y="10921"/>
                </a:lnTo>
                <a:lnTo>
                  <a:pt x="23368" y="10540"/>
                </a:lnTo>
                <a:lnTo>
                  <a:pt x="55678" y="10540"/>
                </a:lnTo>
                <a:lnTo>
                  <a:pt x="44831" y="2158"/>
                </a:lnTo>
                <a:lnTo>
                  <a:pt x="373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978617" y="1485668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32005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9" y="92836"/>
                </a:lnTo>
                <a:lnTo>
                  <a:pt x="32005" y="95884"/>
                </a:lnTo>
                <a:lnTo>
                  <a:pt x="39270" y="95123"/>
                </a:lnTo>
                <a:lnTo>
                  <a:pt x="45641" y="92837"/>
                </a:lnTo>
                <a:lnTo>
                  <a:pt x="51132" y="89026"/>
                </a:lnTo>
                <a:lnTo>
                  <a:pt x="53663" y="86105"/>
                </a:lnTo>
                <a:lnTo>
                  <a:pt x="25528" y="86105"/>
                </a:lnTo>
                <a:lnTo>
                  <a:pt x="20702" y="82930"/>
                </a:lnTo>
                <a:lnTo>
                  <a:pt x="12574" y="48005"/>
                </a:lnTo>
                <a:lnTo>
                  <a:pt x="12863" y="39076"/>
                </a:lnTo>
                <a:lnTo>
                  <a:pt x="25528" y="9905"/>
                </a:lnTo>
                <a:lnTo>
                  <a:pt x="53671" y="9905"/>
                </a:lnTo>
                <a:lnTo>
                  <a:pt x="51132" y="6965"/>
                </a:lnTo>
                <a:lnTo>
                  <a:pt x="45641" y="3111"/>
                </a:lnTo>
                <a:lnTo>
                  <a:pt x="39270" y="781"/>
                </a:lnTo>
                <a:lnTo>
                  <a:pt x="32005" y="0"/>
                </a:lnTo>
                <a:close/>
              </a:path>
              <a:path w="64135" h="95884">
                <a:moveTo>
                  <a:pt x="53671" y="9905"/>
                </a:moveTo>
                <a:lnTo>
                  <a:pt x="38482" y="9905"/>
                </a:lnTo>
                <a:lnTo>
                  <a:pt x="43308" y="13080"/>
                </a:lnTo>
                <a:lnTo>
                  <a:pt x="46610" y="19430"/>
                </a:lnTo>
                <a:lnTo>
                  <a:pt x="48703" y="24788"/>
                </a:lnTo>
                <a:lnTo>
                  <a:pt x="50213" y="31337"/>
                </a:lnTo>
                <a:lnTo>
                  <a:pt x="51128" y="39076"/>
                </a:lnTo>
                <a:lnTo>
                  <a:pt x="51436" y="48005"/>
                </a:lnTo>
                <a:lnTo>
                  <a:pt x="51128" y="56935"/>
                </a:lnTo>
                <a:lnTo>
                  <a:pt x="38482" y="86105"/>
                </a:lnTo>
                <a:lnTo>
                  <a:pt x="53663" y="86105"/>
                </a:lnTo>
                <a:lnTo>
                  <a:pt x="64009" y="48005"/>
                </a:lnTo>
                <a:lnTo>
                  <a:pt x="63487" y="37054"/>
                </a:lnTo>
                <a:lnTo>
                  <a:pt x="61929" y="27447"/>
                </a:lnTo>
                <a:lnTo>
                  <a:pt x="59347" y="19198"/>
                </a:lnTo>
                <a:lnTo>
                  <a:pt x="55754" y="12318"/>
                </a:lnTo>
                <a:lnTo>
                  <a:pt x="53671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059415" y="1485668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32004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8" y="92836"/>
                </a:lnTo>
                <a:lnTo>
                  <a:pt x="32004" y="95884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5"/>
                </a:lnTo>
                <a:lnTo>
                  <a:pt x="25526" y="86105"/>
                </a:lnTo>
                <a:lnTo>
                  <a:pt x="20700" y="82930"/>
                </a:lnTo>
                <a:lnTo>
                  <a:pt x="12573" y="48005"/>
                </a:lnTo>
                <a:lnTo>
                  <a:pt x="12862" y="39076"/>
                </a:lnTo>
                <a:lnTo>
                  <a:pt x="25526" y="9905"/>
                </a:lnTo>
                <a:lnTo>
                  <a:pt x="53670" y="9905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4">
                <a:moveTo>
                  <a:pt x="53670" y="9905"/>
                </a:moveTo>
                <a:lnTo>
                  <a:pt x="38481" y="9905"/>
                </a:lnTo>
                <a:lnTo>
                  <a:pt x="43306" y="13080"/>
                </a:lnTo>
                <a:lnTo>
                  <a:pt x="46609" y="19430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5"/>
                </a:lnTo>
                <a:lnTo>
                  <a:pt x="51127" y="56935"/>
                </a:lnTo>
                <a:lnTo>
                  <a:pt x="38481" y="86105"/>
                </a:lnTo>
                <a:lnTo>
                  <a:pt x="53662" y="86105"/>
                </a:lnTo>
                <a:lnTo>
                  <a:pt x="64007" y="48005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3" y="12318"/>
                </a:lnTo>
                <a:lnTo>
                  <a:pt x="53670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3207930" y="1384928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40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3182530" y="1384928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3182530" y="1384928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6308330" y="1384928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6308330" y="1384928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2895661" y="1327364"/>
            <a:ext cx="67945" cy="92710"/>
          </a:xfrm>
          <a:custGeom>
            <a:avLst/>
            <a:gdLst/>
            <a:ahLst/>
            <a:cxnLst/>
            <a:rect l="l" t="t" r="r" b="b"/>
            <a:pathLst>
              <a:path w="67944" h="92709">
                <a:moveTo>
                  <a:pt x="54229" y="70738"/>
                </a:moveTo>
                <a:lnTo>
                  <a:pt x="41783" y="70738"/>
                </a:lnTo>
                <a:lnTo>
                  <a:pt x="41783" y="92582"/>
                </a:lnTo>
                <a:lnTo>
                  <a:pt x="54229" y="92582"/>
                </a:lnTo>
                <a:lnTo>
                  <a:pt x="54229" y="70738"/>
                </a:lnTo>
                <a:close/>
              </a:path>
              <a:path w="67944" h="92709">
                <a:moveTo>
                  <a:pt x="54229" y="0"/>
                </a:moveTo>
                <a:lnTo>
                  <a:pt x="38481" y="0"/>
                </a:lnTo>
                <a:lnTo>
                  <a:pt x="0" y="58674"/>
                </a:lnTo>
                <a:lnTo>
                  <a:pt x="0" y="70738"/>
                </a:lnTo>
                <a:lnTo>
                  <a:pt x="67437" y="70738"/>
                </a:lnTo>
                <a:lnTo>
                  <a:pt x="67437" y="60325"/>
                </a:lnTo>
                <a:lnTo>
                  <a:pt x="10160" y="60325"/>
                </a:lnTo>
                <a:lnTo>
                  <a:pt x="41783" y="10921"/>
                </a:lnTo>
                <a:lnTo>
                  <a:pt x="54229" y="10921"/>
                </a:lnTo>
                <a:lnTo>
                  <a:pt x="54229" y="0"/>
                </a:lnTo>
                <a:close/>
              </a:path>
              <a:path w="67944" h="92709">
                <a:moveTo>
                  <a:pt x="54229" y="10921"/>
                </a:moveTo>
                <a:lnTo>
                  <a:pt x="41783" y="10921"/>
                </a:lnTo>
                <a:lnTo>
                  <a:pt x="41783" y="60325"/>
                </a:lnTo>
                <a:lnTo>
                  <a:pt x="54229" y="60325"/>
                </a:lnTo>
                <a:lnTo>
                  <a:pt x="54229" y="109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978617" y="1325713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32005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9" y="92836"/>
                </a:lnTo>
                <a:lnTo>
                  <a:pt x="32005" y="95884"/>
                </a:lnTo>
                <a:lnTo>
                  <a:pt x="39270" y="95123"/>
                </a:lnTo>
                <a:lnTo>
                  <a:pt x="45641" y="92837"/>
                </a:lnTo>
                <a:lnTo>
                  <a:pt x="51132" y="89026"/>
                </a:lnTo>
                <a:lnTo>
                  <a:pt x="53663" y="86105"/>
                </a:lnTo>
                <a:lnTo>
                  <a:pt x="25528" y="86105"/>
                </a:lnTo>
                <a:lnTo>
                  <a:pt x="20702" y="82930"/>
                </a:lnTo>
                <a:lnTo>
                  <a:pt x="12574" y="48005"/>
                </a:lnTo>
                <a:lnTo>
                  <a:pt x="12863" y="39076"/>
                </a:lnTo>
                <a:lnTo>
                  <a:pt x="25528" y="9905"/>
                </a:lnTo>
                <a:lnTo>
                  <a:pt x="53671" y="9905"/>
                </a:lnTo>
                <a:lnTo>
                  <a:pt x="51132" y="6965"/>
                </a:lnTo>
                <a:lnTo>
                  <a:pt x="45641" y="3111"/>
                </a:lnTo>
                <a:lnTo>
                  <a:pt x="39270" y="781"/>
                </a:lnTo>
                <a:lnTo>
                  <a:pt x="32005" y="0"/>
                </a:lnTo>
                <a:close/>
              </a:path>
              <a:path w="64135" h="95884">
                <a:moveTo>
                  <a:pt x="53671" y="9905"/>
                </a:moveTo>
                <a:lnTo>
                  <a:pt x="38482" y="9905"/>
                </a:lnTo>
                <a:lnTo>
                  <a:pt x="43308" y="13080"/>
                </a:lnTo>
                <a:lnTo>
                  <a:pt x="46610" y="19430"/>
                </a:lnTo>
                <a:lnTo>
                  <a:pt x="48703" y="24788"/>
                </a:lnTo>
                <a:lnTo>
                  <a:pt x="50213" y="31337"/>
                </a:lnTo>
                <a:lnTo>
                  <a:pt x="51128" y="39076"/>
                </a:lnTo>
                <a:lnTo>
                  <a:pt x="51436" y="48005"/>
                </a:lnTo>
                <a:lnTo>
                  <a:pt x="51128" y="56935"/>
                </a:lnTo>
                <a:lnTo>
                  <a:pt x="38482" y="86105"/>
                </a:lnTo>
                <a:lnTo>
                  <a:pt x="53663" y="86105"/>
                </a:lnTo>
                <a:lnTo>
                  <a:pt x="64009" y="48005"/>
                </a:lnTo>
                <a:lnTo>
                  <a:pt x="63487" y="37054"/>
                </a:lnTo>
                <a:lnTo>
                  <a:pt x="61929" y="27447"/>
                </a:lnTo>
                <a:lnTo>
                  <a:pt x="59347" y="19198"/>
                </a:lnTo>
                <a:lnTo>
                  <a:pt x="55754" y="12318"/>
                </a:lnTo>
                <a:lnTo>
                  <a:pt x="53671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3059415" y="1325713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32004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8" y="92836"/>
                </a:lnTo>
                <a:lnTo>
                  <a:pt x="32004" y="95884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5"/>
                </a:lnTo>
                <a:lnTo>
                  <a:pt x="25526" y="86105"/>
                </a:lnTo>
                <a:lnTo>
                  <a:pt x="20700" y="82930"/>
                </a:lnTo>
                <a:lnTo>
                  <a:pt x="12573" y="48005"/>
                </a:lnTo>
                <a:lnTo>
                  <a:pt x="12862" y="39076"/>
                </a:lnTo>
                <a:lnTo>
                  <a:pt x="25526" y="9905"/>
                </a:lnTo>
                <a:lnTo>
                  <a:pt x="53670" y="9905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4">
                <a:moveTo>
                  <a:pt x="53670" y="9905"/>
                </a:moveTo>
                <a:lnTo>
                  <a:pt x="38481" y="9905"/>
                </a:lnTo>
                <a:lnTo>
                  <a:pt x="43306" y="13080"/>
                </a:lnTo>
                <a:lnTo>
                  <a:pt x="46609" y="19430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5"/>
                </a:lnTo>
                <a:lnTo>
                  <a:pt x="51127" y="56935"/>
                </a:lnTo>
                <a:lnTo>
                  <a:pt x="38481" y="86105"/>
                </a:lnTo>
                <a:lnTo>
                  <a:pt x="53662" y="86105"/>
                </a:lnTo>
                <a:lnTo>
                  <a:pt x="64007" y="48005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3" y="12318"/>
                </a:lnTo>
                <a:lnTo>
                  <a:pt x="53670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3207930" y="1224972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40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3182530" y="122497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3182530" y="122497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6308330" y="122497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6308330" y="122497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2899217" y="1167410"/>
            <a:ext cx="60325" cy="94615"/>
          </a:xfrm>
          <a:custGeom>
            <a:avLst/>
            <a:gdLst/>
            <a:ahLst/>
            <a:cxnLst/>
            <a:rect l="l" t="t" r="r" b="b"/>
            <a:pathLst>
              <a:path w="60325" h="94615">
                <a:moveTo>
                  <a:pt x="0" y="77850"/>
                </a:moveTo>
                <a:lnTo>
                  <a:pt x="0" y="90424"/>
                </a:lnTo>
                <a:lnTo>
                  <a:pt x="4318" y="91821"/>
                </a:lnTo>
                <a:lnTo>
                  <a:pt x="8381" y="92710"/>
                </a:lnTo>
                <a:lnTo>
                  <a:pt x="12446" y="93345"/>
                </a:lnTo>
                <a:lnTo>
                  <a:pt x="16510" y="93852"/>
                </a:lnTo>
                <a:lnTo>
                  <a:pt x="20447" y="94234"/>
                </a:lnTo>
                <a:lnTo>
                  <a:pt x="24384" y="94234"/>
                </a:lnTo>
                <a:lnTo>
                  <a:pt x="53150" y="83820"/>
                </a:lnTo>
                <a:lnTo>
                  <a:pt x="19685" y="83820"/>
                </a:lnTo>
                <a:lnTo>
                  <a:pt x="15493" y="83438"/>
                </a:lnTo>
                <a:lnTo>
                  <a:pt x="7493" y="81407"/>
                </a:lnTo>
                <a:lnTo>
                  <a:pt x="3683" y="79883"/>
                </a:lnTo>
                <a:lnTo>
                  <a:pt x="0" y="77850"/>
                </a:lnTo>
                <a:close/>
              </a:path>
              <a:path w="60325" h="94615">
                <a:moveTo>
                  <a:pt x="52967" y="41910"/>
                </a:moveTo>
                <a:lnTo>
                  <a:pt x="31242" y="41910"/>
                </a:lnTo>
                <a:lnTo>
                  <a:pt x="36956" y="43814"/>
                </a:lnTo>
                <a:lnTo>
                  <a:pt x="41148" y="47625"/>
                </a:lnTo>
                <a:lnTo>
                  <a:pt x="45212" y="51435"/>
                </a:lnTo>
                <a:lnTo>
                  <a:pt x="47371" y="56514"/>
                </a:lnTo>
                <a:lnTo>
                  <a:pt x="47371" y="69341"/>
                </a:lnTo>
                <a:lnTo>
                  <a:pt x="45212" y="74422"/>
                </a:lnTo>
                <a:lnTo>
                  <a:pt x="41148" y="78232"/>
                </a:lnTo>
                <a:lnTo>
                  <a:pt x="36956" y="82041"/>
                </a:lnTo>
                <a:lnTo>
                  <a:pt x="31242" y="83820"/>
                </a:lnTo>
                <a:lnTo>
                  <a:pt x="53150" y="83820"/>
                </a:lnTo>
                <a:lnTo>
                  <a:pt x="56768" y="80645"/>
                </a:lnTo>
                <a:lnTo>
                  <a:pt x="59943" y="72898"/>
                </a:lnTo>
                <a:lnTo>
                  <a:pt x="59943" y="53212"/>
                </a:lnTo>
                <a:lnTo>
                  <a:pt x="56896" y="45592"/>
                </a:lnTo>
                <a:lnTo>
                  <a:pt x="52967" y="41910"/>
                </a:lnTo>
                <a:close/>
              </a:path>
              <a:path w="60325" h="94615">
                <a:moveTo>
                  <a:pt x="53086" y="0"/>
                </a:moveTo>
                <a:lnTo>
                  <a:pt x="3937" y="0"/>
                </a:lnTo>
                <a:lnTo>
                  <a:pt x="3937" y="46482"/>
                </a:lnTo>
                <a:lnTo>
                  <a:pt x="7366" y="44958"/>
                </a:lnTo>
                <a:lnTo>
                  <a:pt x="10795" y="43814"/>
                </a:lnTo>
                <a:lnTo>
                  <a:pt x="17399" y="42290"/>
                </a:lnTo>
                <a:lnTo>
                  <a:pt x="20828" y="41910"/>
                </a:lnTo>
                <a:lnTo>
                  <a:pt x="52967" y="41910"/>
                </a:lnTo>
                <a:lnTo>
                  <a:pt x="50800" y="39877"/>
                </a:lnTo>
                <a:lnTo>
                  <a:pt x="45845" y="36191"/>
                </a:lnTo>
                <a:lnTo>
                  <a:pt x="40116" y="33527"/>
                </a:lnTo>
                <a:lnTo>
                  <a:pt x="39091" y="33274"/>
                </a:lnTo>
                <a:lnTo>
                  <a:pt x="15367" y="33274"/>
                </a:lnTo>
                <a:lnTo>
                  <a:pt x="15367" y="10540"/>
                </a:lnTo>
                <a:lnTo>
                  <a:pt x="53086" y="10540"/>
                </a:lnTo>
                <a:lnTo>
                  <a:pt x="53086" y="0"/>
                </a:lnTo>
                <a:close/>
              </a:path>
              <a:path w="60325" h="94615">
                <a:moveTo>
                  <a:pt x="26289" y="31369"/>
                </a:moveTo>
                <a:lnTo>
                  <a:pt x="24511" y="31369"/>
                </a:lnTo>
                <a:lnTo>
                  <a:pt x="19050" y="32130"/>
                </a:lnTo>
                <a:lnTo>
                  <a:pt x="17145" y="32638"/>
                </a:lnTo>
                <a:lnTo>
                  <a:pt x="15367" y="33274"/>
                </a:lnTo>
                <a:lnTo>
                  <a:pt x="39091" y="33274"/>
                </a:lnTo>
                <a:lnTo>
                  <a:pt x="33601" y="31912"/>
                </a:lnTo>
                <a:lnTo>
                  <a:pt x="26289" y="31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978617" y="116575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32005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9" y="92837"/>
                </a:lnTo>
                <a:lnTo>
                  <a:pt x="32005" y="95885"/>
                </a:lnTo>
                <a:lnTo>
                  <a:pt x="39270" y="95123"/>
                </a:lnTo>
                <a:lnTo>
                  <a:pt x="45641" y="92837"/>
                </a:lnTo>
                <a:lnTo>
                  <a:pt x="51132" y="89026"/>
                </a:lnTo>
                <a:lnTo>
                  <a:pt x="53663" y="86105"/>
                </a:lnTo>
                <a:lnTo>
                  <a:pt x="25528" y="86105"/>
                </a:lnTo>
                <a:lnTo>
                  <a:pt x="20702" y="82930"/>
                </a:lnTo>
                <a:lnTo>
                  <a:pt x="12574" y="48005"/>
                </a:lnTo>
                <a:lnTo>
                  <a:pt x="12863" y="39076"/>
                </a:lnTo>
                <a:lnTo>
                  <a:pt x="25528" y="9905"/>
                </a:lnTo>
                <a:lnTo>
                  <a:pt x="53671" y="9905"/>
                </a:lnTo>
                <a:lnTo>
                  <a:pt x="51132" y="6965"/>
                </a:lnTo>
                <a:lnTo>
                  <a:pt x="45641" y="3111"/>
                </a:lnTo>
                <a:lnTo>
                  <a:pt x="39270" y="781"/>
                </a:lnTo>
                <a:lnTo>
                  <a:pt x="32005" y="0"/>
                </a:lnTo>
                <a:close/>
              </a:path>
              <a:path w="64135" h="95884">
                <a:moveTo>
                  <a:pt x="53671" y="9905"/>
                </a:moveTo>
                <a:lnTo>
                  <a:pt x="38482" y="9905"/>
                </a:lnTo>
                <a:lnTo>
                  <a:pt x="43308" y="13080"/>
                </a:lnTo>
                <a:lnTo>
                  <a:pt x="46610" y="19430"/>
                </a:lnTo>
                <a:lnTo>
                  <a:pt x="48703" y="24788"/>
                </a:lnTo>
                <a:lnTo>
                  <a:pt x="50213" y="31337"/>
                </a:lnTo>
                <a:lnTo>
                  <a:pt x="51128" y="39076"/>
                </a:lnTo>
                <a:lnTo>
                  <a:pt x="51436" y="48005"/>
                </a:lnTo>
                <a:lnTo>
                  <a:pt x="51128" y="56935"/>
                </a:lnTo>
                <a:lnTo>
                  <a:pt x="38482" y="86105"/>
                </a:lnTo>
                <a:lnTo>
                  <a:pt x="53663" y="86105"/>
                </a:lnTo>
                <a:lnTo>
                  <a:pt x="64009" y="48005"/>
                </a:lnTo>
                <a:lnTo>
                  <a:pt x="63487" y="37054"/>
                </a:lnTo>
                <a:lnTo>
                  <a:pt x="61929" y="27447"/>
                </a:lnTo>
                <a:lnTo>
                  <a:pt x="59347" y="19198"/>
                </a:lnTo>
                <a:lnTo>
                  <a:pt x="55754" y="12318"/>
                </a:lnTo>
                <a:lnTo>
                  <a:pt x="53671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3059415" y="116575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32004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5"/>
                </a:lnTo>
                <a:lnTo>
                  <a:pt x="25526" y="86105"/>
                </a:lnTo>
                <a:lnTo>
                  <a:pt x="20700" y="82930"/>
                </a:lnTo>
                <a:lnTo>
                  <a:pt x="12573" y="48005"/>
                </a:lnTo>
                <a:lnTo>
                  <a:pt x="12862" y="39076"/>
                </a:lnTo>
                <a:lnTo>
                  <a:pt x="25526" y="9905"/>
                </a:lnTo>
                <a:lnTo>
                  <a:pt x="53670" y="9905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4">
                <a:moveTo>
                  <a:pt x="53670" y="9905"/>
                </a:moveTo>
                <a:lnTo>
                  <a:pt x="38481" y="9905"/>
                </a:lnTo>
                <a:lnTo>
                  <a:pt x="43306" y="13080"/>
                </a:lnTo>
                <a:lnTo>
                  <a:pt x="46609" y="19430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5"/>
                </a:lnTo>
                <a:lnTo>
                  <a:pt x="51127" y="56935"/>
                </a:lnTo>
                <a:lnTo>
                  <a:pt x="38481" y="86105"/>
                </a:lnTo>
                <a:lnTo>
                  <a:pt x="53662" y="86105"/>
                </a:lnTo>
                <a:lnTo>
                  <a:pt x="64007" y="48005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3" y="12318"/>
                </a:lnTo>
                <a:lnTo>
                  <a:pt x="53670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3207930" y="1065015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40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3182530" y="106501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3182530" y="106501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6308330" y="106501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6308330" y="106501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2898327" y="100580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41401" y="0"/>
                </a:moveTo>
                <a:lnTo>
                  <a:pt x="38354" y="0"/>
                </a:lnTo>
                <a:lnTo>
                  <a:pt x="30023" y="829"/>
                </a:lnTo>
                <a:lnTo>
                  <a:pt x="2587" y="28305"/>
                </a:lnTo>
                <a:lnTo>
                  <a:pt x="0" y="48005"/>
                </a:lnTo>
                <a:lnTo>
                  <a:pt x="525" y="59029"/>
                </a:lnTo>
                <a:lnTo>
                  <a:pt x="18859" y="92837"/>
                </a:lnTo>
                <a:lnTo>
                  <a:pt x="33019" y="95885"/>
                </a:lnTo>
                <a:lnTo>
                  <a:pt x="42291" y="95885"/>
                </a:lnTo>
                <a:lnTo>
                  <a:pt x="49784" y="93090"/>
                </a:lnTo>
                <a:lnTo>
                  <a:pt x="56613" y="86105"/>
                </a:lnTo>
                <a:lnTo>
                  <a:pt x="27431" y="86105"/>
                </a:lnTo>
                <a:lnTo>
                  <a:pt x="22987" y="84200"/>
                </a:lnTo>
                <a:lnTo>
                  <a:pt x="16382" y="76580"/>
                </a:lnTo>
                <a:lnTo>
                  <a:pt x="14731" y="71247"/>
                </a:lnTo>
                <a:lnTo>
                  <a:pt x="14731" y="57912"/>
                </a:lnTo>
                <a:lnTo>
                  <a:pt x="16382" y="52577"/>
                </a:lnTo>
                <a:lnTo>
                  <a:pt x="22987" y="44957"/>
                </a:lnTo>
                <a:lnTo>
                  <a:pt x="24653" y="44196"/>
                </a:lnTo>
                <a:lnTo>
                  <a:pt x="12445" y="44196"/>
                </a:lnTo>
                <a:lnTo>
                  <a:pt x="30480" y="10540"/>
                </a:lnTo>
                <a:lnTo>
                  <a:pt x="57912" y="10540"/>
                </a:lnTo>
                <a:lnTo>
                  <a:pt x="57912" y="3682"/>
                </a:lnTo>
                <a:lnTo>
                  <a:pt x="54356" y="2412"/>
                </a:lnTo>
                <a:lnTo>
                  <a:pt x="51054" y="1524"/>
                </a:lnTo>
                <a:lnTo>
                  <a:pt x="47879" y="888"/>
                </a:lnTo>
                <a:lnTo>
                  <a:pt x="44576" y="380"/>
                </a:lnTo>
                <a:lnTo>
                  <a:pt x="41401" y="0"/>
                </a:lnTo>
                <a:close/>
              </a:path>
              <a:path w="64135" h="95884">
                <a:moveTo>
                  <a:pt x="57086" y="42925"/>
                </a:moveTo>
                <a:lnTo>
                  <a:pt x="38607" y="42925"/>
                </a:lnTo>
                <a:lnTo>
                  <a:pt x="43053" y="44957"/>
                </a:lnTo>
                <a:lnTo>
                  <a:pt x="49656" y="52577"/>
                </a:lnTo>
                <a:lnTo>
                  <a:pt x="51307" y="57912"/>
                </a:lnTo>
                <a:lnTo>
                  <a:pt x="51307" y="71247"/>
                </a:lnTo>
                <a:lnTo>
                  <a:pt x="49656" y="76580"/>
                </a:lnTo>
                <a:lnTo>
                  <a:pt x="43053" y="84200"/>
                </a:lnTo>
                <a:lnTo>
                  <a:pt x="38607" y="86105"/>
                </a:lnTo>
                <a:lnTo>
                  <a:pt x="56613" y="86105"/>
                </a:lnTo>
                <a:lnTo>
                  <a:pt x="60960" y="81661"/>
                </a:lnTo>
                <a:lnTo>
                  <a:pt x="63881" y="74040"/>
                </a:lnTo>
                <a:lnTo>
                  <a:pt x="63881" y="54863"/>
                </a:lnTo>
                <a:lnTo>
                  <a:pt x="61087" y="47116"/>
                </a:lnTo>
                <a:lnTo>
                  <a:pt x="57086" y="42925"/>
                </a:lnTo>
                <a:close/>
              </a:path>
              <a:path w="64135" h="95884">
                <a:moveTo>
                  <a:pt x="43053" y="33019"/>
                </a:moveTo>
                <a:lnTo>
                  <a:pt x="29337" y="33019"/>
                </a:lnTo>
                <a:lnTo>
                  <a:pt x="25273" y="34036"/>
                </a:lnTo>
                <a:lnTo>
                  <a:pt x="17906" y="37846"/>
                </a:lnTo>
                <a:lnTo>
                  <a:pt x="14859" y="40639"/>
                </a:lnTo>
                <a:lnTo>
                  <a:pt x="12445" y="44196"/>
                </a:lnTo>
                <a:lnTo>
                  <a:pt x="24653" y="44196"/>
                </a:lnTo>
                <a:lnTo>
                  <a:pt x="27431" y="42925"/>
                </a:lnTo>
                <a:lnTo>
                  <a:pt x="57086" y="42925"/>
                </a:lnTo>
                <a:lnTo>
                  <a:pt x="50418" y="35940"/>
                </a:lnTo>
                <a:lnTo>
                  <a:pt x="43053" y="33019"/>
                </a:lnTo>
                <a:close/>
              </a:path>
              <a:path w="64135" h="95884">
                <a:moveTo>
                  <a:pt x="57912" y="10540"/>
                </a:moveTo>
                <a:lnTo>
                  <a:pt x="41910" y="10540"/>
                </a:lnTo>
                <a:lnTo>
                  <a:pt x="45085" y="10922"/>
                </a:lnTo>
                <a:lnTo>
                  <a:pt x="51562" y="12446"/>
                </a:lnTo>
                <a:lnTo>
                  <a:pt x="54737" y="13588"/>
                </a:lnTo>
                <a:lnTo>
                  <a:pt x="57912" y="15112"/>
                </a:lnTo>
                <a:lnTo>
                  <a:pt x="57912" y="105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2978617" y="100580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32005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9" y="92837"/>
                </a:lnTo>
                <a:lnTo>
                  <a:pt x="32005" y="95885"/>
                </a:lnTo>
                <a:lnTo>
                  <a:pt x="39270" y="95123"/>
                </a:lnTo>
                <a:lnTo>
                  <a:pt x="45641" y="92837"/>
                </a:lnTo>
                <a:lnTo>
                  <a:pt x="51132" y="89026"/>
                </a:lnTo>
                <a:lnTo>
                  <a:pt x="53663" y="86105"/>
                </a:lnTo>
                <a:lnTo>
                  <a:pt x="25528" y="86105"/>
                </a:lnTo>
                <a:lnTo>
                  <a:pt x="20702" y="82930"/>
                </a:lnTo>
                <a:lnTo>
                  <a:pt x="12574" y="48005"/>
                </a:lnTo>
                <a:lnTo>
                  <a:pt x="12863" y="39076"/>
                </a:lnTo>
                <a:lnTo>
                  <a:pt x="25528" y="9905"/>
                </a:lnTo>
                <a:lnTo>
                  <a:pt x="53671" y="9905"/>
                </a:lnTo>
                <a:lnTo>
                  <a:pt x="51132" y="6965"/>
                </a:lnTo>
                <a:lnTo>
                  <a:pt x="45641" y="3111"/>
                </a:lnTo>
                <a:lnTo>
                  <a:pt x="39270" y="781"/>
                </a:lnTo>
                <a:lnTo>
                  <a:pt x="32005" y="0"/>
                </a:lnTo>
                <a:close/>
              </a:path>
              <a:path w="64135" h="95884">
                <a:moveTo>
                  <a:pt x="53671" y="9905"/>
                </a:moveTo>
                <a:lnTo>
                  <a:pt x="38482" y="9905"/>
                </a:lnTo>
                <a:lnTo>
                  <a:pt x="43308" y="13080"/>
                </a:lnTo>
                <a:lnTo>
                  <a:pt x="46610" y="19430"/>
                </a:lnTo>
                <a:lnTo>
                  <a:pt x="48703" y="24788"/>
                </a:lnTo>
                <a:lnTo>
                  <a:pt x="50213" y="31337"/>
                </a:lnTo>
                <a:lnTo>
                  <a:pt x="51128" y="39076"/>
                </a:lnTo>
                <a:lnTo>
                  <a:pt x="51436" y="48005"/>
                </a:lnTo>
                <a:lnTo>
                  <a:pt x="51128" y="56935"/>
                </a:lnTo>
                <a:lnTo>
                  <a:pt x="38482" y="86105"/>
                </a:lnTo>
                <a:lnTo>
                  <a:pt x="53663" y="86105"/>
                </a:lnTo>
                <a:lnTo>
                  <a:pt x="64009" y="48005"/>
                </a:lnTo>
                <a:lnTo>
                  <a:pt x="63487" y="37054"/>
                </a:lnTo>
                <a:lnTo>
                  <a:pt x="61929" y="27447"/>
                </a:lnTo>
                <a:lnTo>
                  <a:pt x="59347" y="19198"/>
                </a:lnTo>
                <a:lnTo>
                  <a:pt x="55754" y="12318"/>
                </a:lnTo>
                <a:lnTo>
                  <a:pt x="53671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3059415" y="100580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32004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5"/>
                </a:lnTo>
                <a:lnTo>
                  <a:pt x="25526" y="86105"/>
                </a:lnTo>
                <a:lnTo>
                  <a:pt x="20700" y="82930"/>
                </a:lnTo>
                <a:lnTo>
                  <a:pt x="12573" y="48005"/>
                </a:lnTo>
                <a:lnTo>
                  <a:pt x="12862" y="39076"/>
                </a:lnTo>
                <a:lnTo>
                  <a:pt x="25526" y="9905"/>
                </a:lnTo>
                <a:lnTo>
                  <a:pt x="53670" y="9905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4">
                <a:moveTo>
                  <a:pt x="53670" y="9905"/>
                </a:moveTo>
                <a:lnTo>
                  <a:pt x="38481" y="9905"/>
                </a:lnTo>
                <a:lnTo>
                  <a:pt x="43306" y="13080"/>
                </a:lnTo>
                <a:lnTo>
                  <a:pt x="46609" y="19430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5"/>
                </a:lnTo>
                <a:lnTo>
                  <a:pt x="51127" y="56935"/>
                </a:lnTo>
                <a:lnTo>
                  <a:pt x="38481" y="86105"/>
                </a:lnTo>
                <a:lnTo>
                  <a:pt x="53662" y="86105"/>
                </a:lnTo>
                <a:lnTo>
                  <a:pt x="64007" y="48005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3" y="12318"/>
                </a:lnTo>
                <a:lnTo>
                  <a:pt x="53670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3207930" y="905059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40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3182530" y="90505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3182530" y="90505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6308330" y="90505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6308330" y="90505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2899851" y="847500"/>
            <a:ext cx="59690" cy="92710"/>
          </a:xfrm>
          <a:custGeom>
            <a:avLst/>
            <a:gdLst/>
            <a:ahLst/>
            <a:cxnLst/>
            <a:rect l="l" t="t" r="r" b="b"/>
            <a:pathLst>
              <a:path w="59689" h="92709">
                <a:moveTo>
                  <a:pt x="59562" y="0"/>
                </a:moveTo>
                <a:lnTo>
                  <a:pt x="0" y="0"/>
                </a:lnTo>
                <a:lnTo>
                  <a:pt x="0" y="10540"/>
                </a:lnTo>
                <a:lnTo>
                  <a:pt x="44450" y="10540"/>
                </a:lnTo>
                <a:lnTo>
                  <a:pt x="12826" y="92582"/>
                </a:lnTo>
                <a:lnTo>
                  <a:pt x="25907" y="92582"/>
                </a:lnTo>
                <a:lnTo>
                  <a:pt x="59562" y="5334"/>
                </a:lnTo>
                <a:lnTo>
                  <a:pt x="595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2978617" y="84584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32005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9" y="92837"/>
                </a:lnTo>
                <a:lnTo>
                  <a:pt x="32005" y="95885"/>
                </a:lnTo>
                <a:lnTo>
                  <a:pt x="39270" y="95123"/>
                </a:lnTo>
                <a:lnTo>
                  <a:pt x="45641" y="92837"/>
                </a:lnTo>
                <a:lnTo>
                  <a:pt x="51132" y="89026"/>
                </a:lnTo>
                <a:lnTo>
                  <a:pt x="53663" y="86105"/>
                </a:lnTo>
                <a:lnTo>
                  <a:pt x="25528" y="86105"/>
                </a:lnTo>
                <a:lnTo>
                  <a:pt x="20702" y="82930"/>
                </a:lnTo>
                <a:lnTo>
                  <a:pt x="12574" y="48005"/>
                </a:lnTo>
                <a:lnTo>
                  <a:pt x="12863" y="39076"/>
                </a:lnTo>
                <a:lnTo>
                  <a:pt x="25528" y="9905"/>
                </a:lnTo>
                <a:lnTo>
                  <a:pt x="53671" y="9905"/>
                </a:lnTo>
                <a:lnTo>
                  <a:pt x="51132" y="6965"/>
                </a:lnTo>
                <a:lnTo>
                  <a:pt x="45641" y="3111"/>
                </a:lnTo>
                <a:lnTo>
                  <a:pt x="39270" y="781"/>
                </a:lnTo>
                <a:lnTo>
                  <a:pt x="32005" y="0"/>
                </a:lnTo>
                <a:close/>
              </a:path>
              <a:path w="64135" h="95884">
                <a:moveTo>
                  <a:pt x="53671" y="9905"/>
                </a:moveTo>
                <a:lnTo>
                  <a:pt x="38482" y="9905"/>
                </a:lnTo>
                <a:lnTo>
                  <a:pt x="43308" y="13080"/>
                </a:lnTo>
                <a:lnTo>
                  <a:pt x="46610" y="19430"/>
                </a:lnTo>
                <a:lnTo>
                  <a:pt x="48703" y="24788"/>
                </a:lnTo>
                <a:lnTo>
                  <a:pt x="50213" y="31337"/>
                </a:lnTo>
                <a:lnTo>
                  <a:pt x="51128" y="39076"/>
                </a:lnTo>
                <a:lnTo>
                  <a:pt x="51436" y="48005"/>
                </a:lnTo>
                <a:lnTo>
                  <a:pt x="51128" y="56935"/>
                </a:lnTo>
                <a:lnTo>
                  <a:pt x="38482" y="86105"/>
                </a:lnTo>
                <a:lnTo>
                  <a:pt x="53663" y="86105"/>
                </a:lnTo>
                <a:lnTo>
                  <a:pt x="64009" y="48005"/>
                </a:lnTo>
                <a:lnTo>
                  <a:pt x="63487" y="37054"/>
                </a:lnTo>
                <a:lnTo>
                  <a:pt x="61929" y="27447"/>
                </a:lnTo>
                <a:lnTo>
                  <a:pt x="59347" y="19198"/>
                </a:lnTo>
                <a:lnTo>
                  <a:pt x="55754" y="12318"/>
                </a:lnTo>
                <a:lnTo>
                  <a:pt x="53671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3059415" y="845849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4">
                <a:moveTo>
                  <a:pt x="32004" y="0"/>
                </a:moveTo>
                <a:lnTo>
                  <a:pt x="2016" y="27447"/>
                </a:lnTo>
                <a:lnTo>
                  <a:pt x="0" y="48005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5"/>
                </a:lnTo>
                <a:lnTo>
                  <a:pt x="25526" y="86105"/>
                </a:lnTo>
                <a:lnTo>
                  <a:pt x="20700" y="82930"/>
                </a:lnTo>
                <a:lnTo>
                  <a:pt x="12573" y="48005"/>
                </a:lnTo>
                <a:lnTo>
                  <a:pt x="12862" y="39076"/>
                </a:lnTo>
                <a:lnTo>
                  <a:pt x="25526" y="9905"/>
                </a:lnTo>
                <a:lnTo>
                  <a:pt x="53670" y="9905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4">
                <a:moveTo>
                  <a:pt x="53670" y="9905"/>
                </a:moveTo>
                <a:lnTo>
                  <a:pt x="38481" y="9905"/>
                </a:lnTo>
                <a:lnTo>
                  <a:pt x="43306" y="13080"/>
                </a:lnTo>
                <a:lnTo>
                  <a:pt x="46609" y="19430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5"/>
                </a:lnTo>
                <a:lnTo>
                  <a:pt x="51127" y="56935"/>
                </a:lnTo>
                <a:lnTo>
                  <a:pt x="38481" y="86105"/>
                </a:lnTo>
                <a:lnTo>
                  <a:pt x="53662" y="86105"/>
                </a:lnTo>
                <a:lnTo>
                  <a:pt x="64007" y="48005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3" y="12318"/>
                </a:lnTo>
                <a:lnTo>
                  <a:pt x="53670" y="99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2706123" y="2062791"/>
            <a:ext cx="3735070" cy="1224915"/>
          </a:xfrm>
          <a:custGeom>
            <a:avLst/>
            <a:gdLst/>
            <a:ahLst/>
            <a:cxnLst/>
            <a:rect l="l" t="t" r="r" b="b"/>
            <a:pathLst>
              <a:path w="3735070" h="1224914">
                <a:moveTo>
                  <a:pt x="0" y="1224351"/>
                </a:moveTo>
                <a:lnTo>
                  <a:pt x="3734763" y="1224351"/>
                </a:lnTo>
                <a:lnTo>
                  <a:pt x="3734763" y="0"/>
                </a:lnTo>
                <a:lnTo>
                  <a:pt x="0" y="0"/>
                </a:lnTo>
                <a:lnTo>
                  <a:pt x="0" y="12243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3206186" y="2125568"/>
            <a:ext cx="3100705" cy="1120140"/>
          </a:xfrm>
          <a:custGeom>
            <a:avLst/>
            <a:gdLst/>
            <a:ahLst/>
            <a:cxnLst/>
            <a:rect l="l" t="t" r="r" b="b"/>
            <a:pathLst>
              <a:path w="3100704" h="1120139">
                <a:moveTo>
                  <a:pt x="0" y="0"/>
                </a:moveTo>
                <a:lnTo>
                  <a:pt x="3100395" y="0"/>
                </a:lnTo>
                <a:lnTo>
                  <a:pt x="3100395" y="1119691"/>
                </a:lnTo>
                <a:lnTo>
                  <a:pt x="0" y="111969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3206897" y="2125620"/>
            <a:ext cx="1270" cy="608330"/>
          </a:xfrm>
          <a:custGeom>
            <a:avLst/>
            <a:gdLst/>
            <a:ahLst/>
            <a:cxnLst/>
            <a:rect l="l" t="t" r="r" b="b"/>
            <a:pathLst>
              <a:path w="1269" h="608330">
                <a:moveTo>
                  <a:pt x="548" y="0"/>
                </a:moveTo>
                <a:lnTo>
                  <a:pt x="548" y="607940"/>
                </a:lnTo>
              </a:path>
            </a:pathLst>
          </a:custGeom>
          <a:ln w="3175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3209474" y="2125620"/>
            <a:ext cx="1905" cy="1120140"/>
          </a:xfrm>
          <a:custGeom>
            <a:avLst/>
            <a:gdLst/>
            <a:ahLst/>
            <a:cxnLst/>
            <a:rect l="l" t="t" r="r" b="b"/>
            <a:pathLst>
              <a:path w="1905" h="1120139">
                <a:moveTo>
                  <a:pt x="0" y="1119640"/>
                </a:moveTo>
                <a:lnTo>
                  <a:pt x="1746" y="1119640"/>
                </a:lnTo>
                <a:lnTo>
                  <a:pt x="1746" y="0"/>
                </a:lnTo>
                <a:lnTo>
                  <a:pt x="0" y="0"/>
                </a:lnTo>
                <a:lnTo>
                  <a:pt x="0" y="1119640"/>
                </a:lnTo>
                <a:close/>
              </a:path>
            </a:pathLst>
          </a:custGeom>
          <a:solidFill>
            <a:srgbClr val="4878C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3211739" y="2125620"/>
            <a:ext cx="1270" cy="1120140"/>
          </a:xfrm>
          <a:custGeom>
            <a:avLst/>
            <a:gdLst/>
            <a:ahLst/>
            <a:cxnLst/>
            <a:rect l="l" t="t" r="r" b="b"/>
            <a:pathLst>
              <a:path w="1269" h="1120139">
                <a:moveTo>
                  <a:pt x="0" y="1119640"/>
                </a:moveTo>
                <a:lnTo>
                  <a:pt x="822" y="0"/>
                </a:lnTo>
              </a:path>
            </a:pathLst>
          </a:custGeom>
          <a:ln w="25400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3212886" y="2125620"/>
            <a:ext cx="3175" cy="1101725"/>
          </a:xfrm>
          <a:custGeom>
            <a:avLst/>
            <a:gdLst/>
            <a:ahLst/>
            <a:cxnLst/>
            <a:rect l="l" t="t" r="r" b="b"/>
            <a:pathLst>
              <a:path w="3175" h="1101725">
                <a:moveTo>
                  <a:pt x="1359" y="0"/>
                </a:moveTo>
                <a:lnTo>
                  <a:pt x="1359" y="1101415"/>
                </a:lnTo>
              </a:path>
            </a:pathLst>
          </a:custGeom>
          <a:ln w="3175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3216048" y="2125620"/>
            <a:ext cx="1270" cy="586105"/>
          </a:xfrm>
          <a:custGeom>
            <a:avLst/>
            <a:gdLst/>
            <a:ahLst/>
            <a:cxnLst/>
            <a:rect l="l" t="t" r="r" b="b"/>
            <a:pathLst>
              <a:path w="1269" h="586105">
                <a:moveTo>
                  <a:pt x="390" y="0"/>
                </a:moveTo>
                <a:lnTo>
                  <a:pt x="390" y="585728"/>
                </a:lnTo>
              </a:path>
            </a:pathLst>
          </a:custGeom>
          <a:ln w="3175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3217212" y="2125620"/>
            <a:ext cx="635" cy="1120140"/>
          </a:xfrm>
          <a:custGeom>
            <a:avLst/>
            <a:gdLst/>
            <a:ahLst/>
            <a:cxnLst/>
            <a:rect l="l" t="t" r="r" b="b"/>
            <a:pathLst>
              <a:path w="635" h="1120139">
                <a:moveTo>
                  <a:pt x="0" y="0"/>
                </a:moveTo>
                <a:lnTo>
                  <a:pt x="465" y="1119640"/>
                </a:lnTo>
              </a:path>
            </a:pathLst>
          </a:custGeom>
          <a:ln w="25400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3217695" y="2125620"/>
            <a:ext cx="2466975" cy="1120140"/>
          </a:xfrm>
          <a:custGeom>
            <a:avLst/>
            <a:gdLst/>
            <a:ahLst/>
            <a:cxnLst/>
            <a:rect l="l" t="t" r="r" b="b"/>
            <a:pathLst>
              <a:path w="2466975" h="1120139">
                <a:moveTo>
                  <a:pt x="0" y="1119640"/>
                </a:moveTo>
                <a:lnTo>
                  <a:pt x="1852" y="462728"/>
                </a:lnTo>
                <a:lnTo>
                  <a:pt x="3084" y="387492"/>
                </a:lnTo>
                <a:lnTo>
                  <a:pt x="3706" y="771048"/>
                </a:lnTo>
                <a:lnTo>
                  <a:pt x="5573" y="170003"/>
                </a:lnTo>
                <a:lnTo>
                  <a:pt x="6182" y="576101"/>
                </a:lnTo>
                <a:lnTo>
                  <a:pt x="6805" y="575377"/>
                </a:lnTo>
                <a:lnTo>
                  <a:pt x="7427" y="361698"/>
                </a:lnTo>
                <a:lnTo>
                  <a:pt x="8049" y="421605"/>
                </a:lnTo>
                <a:lnTo>
                  <a:pt x="9294" y="578235"/>
                </a:lnTo>
                <a:lnTo>
                  <a:pt x="9903" y="329834"/>
                </a:lnTo>
                <a:lnTo>
                  <a:pt x="10526" y="363679"/>
                </a:lnTo>
                <a:lnTo>
                  <a:pt x="11148" y="827030"/>
                </a:lnTo>
                <a:lnTo>
                  <a:pt x="11770" y="219737"/>
                </a:lnTo>
                <a:lnTo>
                  <a:pt x="12393" y="416664"/>
                </a:lnTo>
                <a:lnTo>
                  <a:pt x="13015" y="583797"/>
                </a:lnTo>
                <a:lnTo>
                  <a:pt x="13625" y="31331"/>
                </a:lnTo>
                <a:lnTo>
                  <a:pt x="14247" y="252846"/>
                </a:lnTo>
                <a:lnTo>
                  <a:pt x="14869" y="393144"/>
                </a:lnTo>
                <a:lnTo>
                  <a:pt x="15491" y="207138"/>
                </a:lnTo>
                <a:lnTo>
                  <a:pt x="16114" y="576228"/>
                </a:lnTo>
                <a:lnTo>
                  <a:pt x="16723" y="572202"/>
                </a:lnTo>
                <a:lnTo>
                  <a:pt x="17346" y="442687"/>
                </a:lnTo>
                <a:lnTo>
                  <a:pt x="17968" y="578374"/>
                </a:lnTo>
                <a:lnTo>
                  <a:pt x="18590" y="278373"/>
                </a:lnTo>
                <a:lnTo>
                  <a:pt x="19213" y="575225"/>
                </a:lnTo>
                <a:lnTo>
                  <a:pt x="19835" y="709338"/>
                </a:lnTo>
                <a:lnTo>
                  <a:pt x="20444" y="393258"/>
                </a:lnTo>
                <a:lnTo>
                  <a:pt x="21067" y="418684"/>
                </a:lnTo>
                <a:lnTo>
                  <a:pt x="21689" y="700918"/>
                </a:lnTo>
                <a:lnTo>
                  <a:pt x="22934" y="674463"/>
                </a:lnTo>
                <a:lnTo>
                  <a:pt x="23556" y="241530"/>
                </a:lnTo>
                <a:lnTo>
                  <a:pt x="24166" y="486616"/>
                </a:lnTo>
                <a:lnTo>
                  <a:pt x="26655" y="634864"/>
                </a:lnTo>
                <a:lnTo>
                  <a:pt x="28509" y="242076"/>
                </a:lnTo>
                <a:lnTo>
                  <a:pt x="29131" y="280532"/>
                </a:lnTo>
                <a:lnTo>
                  <a:pt x="29754" y="570627"/>
                </a:lnTo>
                <a:lnTo>
                  <a:pt x="30376" y="458956"/>
                </a:lnTo>
                <a:lnTo>
                  <a:pt x="30985" y="415813"/>
                </a:lnTo>
                <a:lnTo>
                  <a:pt x="31608" y="457063"/>
                </a:lnTo>
                <a:lnTo>
                  <a:pt x="32230" y="478958"/>
                </a:lnTo>
                <a:lnTo>
                  <a:pt x="32852" y="387835"/>
                </a:lnTo>
                <a:lnTo>
                  <a:pt x="33475" y="522177"/>
                </a:lnTo>
                <a:lnTo>
                  <a:pt x="34707" y="508765"/>
                </a:lnTo>
                <a:lnTo>
                  <a:pt x="35329" y="369483"/>
                </a:lnTo>
                <a:lnTo>
                  <a:pt x="35951" y="393372"/>
                </a:lnTo>
                <a:lnTo>
                  <a:pt x="37818" y="493792"/>
                </a:lnTo>
                <a:lnTo>
                  <a:pt x="38428" y="473853"/>
                </a:lnTo>
                <a:lnTo>
                  <a:pt x="39672" y="566309"/>
                </a:lnTo>
                <a:lnTo>
                  <a:pt x="40917" y="463096"/>
                </a:lnTo>
                <a:lnTo>
                  <a:pt x="41526" y="475440"/>
                </a:lnTo>
                <a:lnTo>
                  <a:pt x="42149" y="449202"/>
                </a:lnTo>
                <a:lnTo>
                  <a:pt x="42771" y="569472"/>
                </a:lnTo>
                <a:lnTo>
                  <a:pt x="43393" y="521783"/>
                </a:lnTo>
                <a:lnTo>
                  <a:pt x="44016" y="512106"/>
                </a:lnTo>
                <a:lnTo>
                  <a:pt x="44638" y="350814"/>
                </a:lnTo>
                <a:lnTo>
                  <a:pt x="45248" y="480698"/>
                </a:lnTo>
                <a:lnTo>
                  <a:pt x="47115" y="535423"/>
                </a:lnTo>
                <a:lnTo>
                  <a:pt x="47737" y="520526"/>
                </a:lnTo>
                <a:lnTo>
                  <a:pt x="48969" y="407673"/>
                </a:lnTo>
                <a:lnTo>
                  <a:pt x="50836" y="537264"/>
                </a:lnTo>
                <a:lnTo>
                  <a:pt x="52080" y="514417"/>
                </a:lnTo>
                <a:lnTo>
                  <a:pt x="52690" y="521389"/>
                </a:lnTo>
                <a:lnTo>
                  <a:pt x="53934" y="441569"/>
                </a:lnTo>
                <a:lnTo>
                  <a:pt x="54557" y="561725"/>
                </a:lnTo>
                <a:lnTo>
                  <a:pt x="55789" y="534991"/>
                </a:lnTo>
                <a:lnTo>
                  <a:pt x="56411" y="540376"/>
                </a:lnTo>
                <a:lnTo>
                  <a:pt x="57033" y="564201"/>
                </a:lnTo>
                <a:lnTo>
                  <a:pt x="57655" y="432844"/>
                </a:lnTo>
                <a:lnTo>
                  <a:pt x="58278" y="534928"/>
                </a:lnTo>
                <a:lnTo>
                  <a:pt x="58900" y="542700"/>
                </a:lnTo>
                <a:lnTo>
                  <a:pt x="59510" y="479352"/>
                </a:lnTo>
                <a:lnTo>
                  <a:pt x="60754" y="491100"/>
                </a:lnTo>
                <a:lnTo>
                  <a:pt x="61377" y="478958"/>
                </a:lnTo>
                <a:lnTo>
                  <a:pt x="61999" y="361190"/>
                </a:lnTo>
                <a:lnTo>
                  <a:pt x="62621" y="522164"/>
                </a:lnTo>
                <a:lnTo>
                  <a:pt x="63853" y="496764"/>
                </a:lnTo>
                <a:lnTo>
                  <a:pt x="65098" y="466995"/>
                </a:lnTo>
                <a:lnTo>
                  <a:pt x="66330" y="575644"/>
                </a:lnTo>
                <a:lnTo>
                  <a:pt x="66952" y="514658"/>
                </a:lnTo>
                <a:lnTo>
                  <a:pt x="67574" y="519637"/>
                </a:lnTo>
                <a:lnTo>
                  <a:pt x="68197" y="492027"/>
                </a:lnTo>
                <a:lnTo>
                  <a:pt x="69441" y="540401"/>
                </a:lnTo>
                <a:lnTo>
                  <a:pt x="70051" y="446370"/>
                </a:lnTo>
                <a:lnTo>
                  <a:pt x="71295" y="469674"/>
                </a:lnTo>
                <a:lnTo>
                  <a:pt x="71918" y="446243"/>
                </a:lnTo>
                <a:lnTo>
                  <a:pt x="72540" y="614227"/>
                </a:lnTo>
                <a:lnTo>
                  <a:pt x="73162" y="455349"/>
                </a:lnTo>
                <a:lnTo>
                  <a:pt x="75639" y="551603"/>
                </a:lnTo>
                <a:lnTo>
                  <a:pt x="76883" y="455717"/>
                </a:lnTo>
                <a:lnTo>
                  <a:pt x="78115" y="588306"/>
                </a:lnTo>
                <a:lnTo>
                  <a:pt x="79360" y="474488"/>
                </a:lnTo>
                <a:lnTo>
                  <a:pt x="79982" y="497627"/>
                </a:lnTo>
                <a:lnTo>
                  <a:pt x="80592" y="500663"/>
                </a:lnTo>
                <a:lnTo>
                  <a:pt x="83081" y="430888"/>
                </a:lnTo>
                <a:lnTo>
                  <a:pt x="83703" y="522913"/>
                </a:lnTo>
                <a:lnTo>
                  <a:pt x="84313" y="507800"/>
                </a:lnTo>
                <a:lnTo>
                  <a:pt x="85557" y="419890"/>
                </a:lnTo>
                <a:lnTo>
                  <a:pt x="86802" y="656963"/>
                </a:lnTo>
                <a:lnTo>
                  <a:pt x="87424" y="560759"/>
                </a:lnTo>
                <a:lnTo>
                  <a:pt x="88034" y="498834"/>
                </a:lnTo>
                <a:lnTo>
                  <a:pt x="88656" y="526088"/>
                </a:lnTo>
                <a:lnTo>
                  <a:pt x="91133" y="567465"/>
                </a:lnTo>
                <a:lnTo>
                  <a:pt x="91755" y="720577"/>
                </a:lnTo>
                <a:lnTo>
                  <a:pt x="92377" y="611839"/>
                </a:lnTo>
                <a:lnTo>
                  <a:pt x="95476" y="554066"/>
                </a:lnTo>
                <a:lnTo>
                  <a:pt x="96098" y="891533"/>
                </a:lnTo>
                <a:lnTo>
                  <a:pt x="96721" y="581893"/>
                </a:lnTo>
                <a:lnTo>
                  <a:pt x="97343" y="556657"/>
                </a:lnTo>
                <a:lnTo>
                  <a:pt x="98575" y="560404"/>
                </a:lnTo>
                <a:lnTo>
                  <a:pt x="99197" y="561382"/>
                </a:lnTo>
                <a:lnTo>
                  <a:pt x="100442" y="700397"/>
                </a:lnTo>
                <a:lnTo>
                  <a:pt x="101064" y="566767"/>
                </a:lnTo>
                <a:lnTo>
                  <a:pt x="102296" y="570627"/>
                </a:lnTo>
                <a:lnTo>
                  <a:pt x="102918" y="565001"/>
                </a:lnTo>
                <a:lnTo>
                  <a:pt x="104163" y="762386"/>
                </a:lnTo>
                <a:lnTo>
                  <a:pt x="106017" y="563833"/>
                </a:lnTo>
                <a:lnTo>
                  <a:pt x="107262" y="537785"/>
                </a:lnTo>
                <a:lnTo>
                  <a:pt x="109116" y="587392"/>
                </a:lnTo>
                <a:lnTo>
                  <a:pt x="111605" y="530940"/>
                </a:lnTo>
                <a:lnTo>
                  <a:pt x="113459" y="640148"/>
                </a:lnTo>
                <a:lnTo>
                  <a:pt x="115326" y="624273"/>
                </a:lnTo>
                <a:lnTo>
                  <a:pt x="115936" y="586223"/>
                </a:lnTo>
                <a:lnTo>
                  <a:pt x="116558" y="611026"/>
                </a:lnTo>
                <a:lnTo>
                  <a:pt x="117180" y="614113"/>
                </a:lnTo>
                <a:lnTo>
                  <a:pt x="117803" y="589754"/>
                </a:lnTo>
                <a:lnTo>
                  <a:pt x="118425" y="591672"/>
                </a:lnTo>
                <a:lnTo>
                  <a:pt x="119657" y="743806"/>
                </a:lnTo>
                <a:lnTo>
                  <a:pt x="120901" y="560048"/>
                </a:lnTo>
                <a:lnTo>
                  <a:pt x="121524" y="577600"/>
                </a:lnTo>
                <a:lnTo>
                  <a:pt x="122146" y="565039"/>
                </a:lnTo>
                <a:lnTo>
                  <a:pt x="122768" y="645901"/>
                </a:lnTo>
                <a:lnTo>
                  <a:pt x="123378" y="920769"/>
                </a:lnTo>
                <a:lnTo>
                  <a:pt x="124000" y="554181"/>
                </a:lnTo>
                <a:lnTo>
                  <a:pt x="125245" y="560226"/>
                </a:lnTo>
                <a:lnTo>
                  <a:pt x="125867" y="557813"/>
                </a:lnTo>
                <a:lnTo>
                  <a:pt x="126490" y="573345"/>
                </a:lnTo>
                <a:lnTo>
                  <a:pt x="128344" y="547818"/>
                </a:lnTo>
                <a:lnTo>
                  <a:pt x="128966" y="598987"/>
                </a:lnTo>
                <a:lnTo>
                  <a:pt x="129589" y="589792"/>
                </a:lnTo>
                <a:lnTo>
                  <a:pt x="130198" y="528006"/>
                </a:lnTo>
                <a:lnTo>
                  <a:pt x="131443" y="536020"/>
                </a:lnTo>
                <a:lnTo>
                  <a:pt x="132065" y="505527"/>
                </a:lnTo>
                <a:lnTo>
                  <a:pt x="132687" y="677232"/>
                </a:lnTo>
                <a:lnTo>
                  <a:pt x="133310" y="660049"/>
                </a:lnTo>
                <a:lnTo>
                  <a:pt x="135164" y="538725"/>
                </a:lnTo>
                <a:lnTo>
                  <a:pt x="135786" y="528197"/>
                </a:lnTo>
                <a:lnTo>
                  <a:pt x="136408" y="567516"/>
                </a:lnTo>
                <a:lnTo>
                  <a:pt x="137640" y="566284"/>
                </a:lnTo>
                <a:lnTo>
                  <a:pt x="138262" y="581029"/>
                </a:lnTo>
                <a:lnTo>
                  <a:pt x="139507" y="578527"/>
                </a:lnTo>
                <a:lnTo>
                  <a:pt x="140129" y="583899"/>
                </a:lnTo>
                <a:lnTo>
                  <a:pt x="141983" y="635944"/>
                </a:lnTo>
                <a:lnTo>
                  <a:pt x="143850" y="572405"/>
                </a:lnTo>
                <a:lnTo>
                  <a:pt x="144460" y="560798"/>
                </a:lnTo>
                <a:lnTo>
                  <a:pt x="145705" y="646676"/>
                </a:lnTo>
                <a:lnTo>
                  <a:pt x="146327" y="765561"/>
                </a:lnTo>
                <a:lnTo>
                  <a:pt x="148181" y="553279"/>
                </a:lnTo>
                <a:lnTo>
                  <a:pt x="149426" y="582413"/>
                </a:lnTo>
                <a:lnTo>
                  <a:pt x="150048" y="603266"/>
                </a:lnTo>
                <a:lnTo>
                  <a:pt x="151293" y="556416"/>
                </a:lnTo>
                <a:lnTo>
                  <a:pt x="151902" y="563668"/>
                </a:lnTo>
                <a:lnTo>
                  <a:pt x="152525" y="565039"/>
                </a:lnTo>
                <a:lnTo>
                  <a:pt x="153147" y="551196"/>
                </a:lnTo>
                <a:lnTo>
                  <a:pt x="154392" y="619790"/>
                </a:lnTo>
                <a:lnTo>
                  <a:pt x="155001" y="568138"/>
                </a:lnTo>
                <a:lnTo>
                  <a:pt x="156868" y="462867"/>
                </a:lnTo>
                <a:lnTo>
                  <a:pt x="157490" y="515090"/>
                </a:lnTo>
                <a:lnTo>
                  <a:pt x="159967" y="546497"/>
                </a:lnTo>
                <a:lnTo>
                  <a:pt x="160589" y="521973"/>
                </a:lnTo>
                <a:lnTo>
                  <a:pt x="161211" y="546624"/>
                </a:lnTo>
                <a:lnTo>
                  <a:pt x="161834" y="490045"/>
                </a:lnTo>
                <a:lnTo>
                  <a:pt x="162443" y="540058"/>
                </a:lnTo>
                <a:lnTo>
                  <a:pt x="163688" y="553330"/>
                </a:lnTo>
                <a:lnTo>
                  <a:pt x="164310" y="547983"/>
                </a:lnTo>
                <a:lnTo>
                  <a:pt x="164933" y="550790"/>
                </a:lnTo>
                <a:lnTo>
                  <a:pt x="165542" y="553635"/>
                </a:lnTo>
                <a:lnTo>
                  <a:pt x="166165" y="563553"/>
                </a:lnTo>
                <a:lnTo>
                  <a:pt x="166787" y="562322"/>
                </a:lnTo>
                <a:lnTo>
                  <a:pt x="167409" y="555260"/>
                </a:lnTo>
                <a:lnTo>
                  <a:pt x="168032" y="559655"/>
                </a:lnTo>
                <a:lnTo>
                  <a:pt x="168654" y="564582"/>
                </a:lnTo>
                <a:lnTo>
                  <a:pt x="169263" y="561331"/>
                </a:lnTo>
                <a:lnTo>
                  <a:pt x="169886" y="586998"/>
                </a:lnTo>
                <a:lnTo>
                  <a:pt x="171130" y="584178"/>
                </a:lnTo>
                <a:lnTo>
                  <a:pt x="171753" y="562182"/>
                </a:lnTo>
                <a:lnTo>
                  <a:pt x="172984" y="567579"/>
                </a:lnTo>
                <a:lnTo>
                  <a:pt x="174229" y="599253"/>
                </a:lnTo>
                <a:lnTo>
                  <a:pt x="174851" y="570513"/>
                </a:lnTo>
                <a:lnTo>
                  <a:pt x="175474" y="588573"/>
                </a:lnTo>
                <a:lnTo>
                  <a:pt x="176096" y="764037"/>
                </a:lnTo>
                <a:lnTo>
                  <a:pt x="177328" y="553241"/>
                </a:lnTo>
                <a:lnTo>
                  <a:pt x="177950" y="558918"/>
                </a:lnTo>
                <a:lnTo>
                  <a:pt x="179804" y="527130"/>
                </a:lnTo>
                <a:lnTo>
                  <a:pt x="180427" y="537175"/>
                </a:lnTo>
                <a:lnTo>
                  <a:pt x="181049" y="563007"/>
                </a:lnTo>
                <a:lnTo>
                  <a:pt x="181671" y="547399"/>
                </a:lnTo>
                <a:lnTo>
                  <a:pt x="182293" y="517681"/>
                </a:lnTo>
                <a:lnTo>
                  <a:pt x="182916" y="546383"/>
                </a:lnTo>
                <a:lnTo>
                  <a:pt x="183525" y="550726"/>
                </a:lnTo>
                <a:lnTo>
                  <a:pt x="184148" y="527638"/>
                </a:lnTo>
                <a:lnTo>
                  <a:pt x="184770" y="551006"/>
                </a:lnTo>
                <a:lnTo>
                  <a:pt x="186015" y="549037"/>
                </a:lnTo>
                <a:lnTo>
                  <a:pt x="187247" y="567846"/>
                </a:lnTo>
                <a:lnTo>
                  <a:pt x="187869" y="700460"/>
                </a:lnTo>
                <a:lnTo>
                  <a:pt x="188491" y="668837"/>
                </a:lnTo>
                <a:lnTo>
                  <a:pt x="189114" y="506962"/>
                </a:lnTo>
                <a:lnTo>
                  <a:pt x="189736" y="554778"/>
                </a:lnTo>
                <a:lnTo>
                  <a:pt x="190968" y="564252"/>
                </a:lnTo>
                <a:lnTo>
                  <a:pt x="192835" y="536934"/>
                </a:lnTo>
                <a:lnTo>
                  <a:pt x="193457" y="563109"/>
                </a:lnTo>
                <a:lnTo>
                  <a:pt x="194066" y="536337"/>
                </a:lnTo>
                <a:lnTo>
                  <a:pt x="194689" y="550269"/>
                </a:lnTo>
                <a:lnTo>
                  <a:pt x="195311" y="561902"/>
                </a:lnTo>
                <a:lnTo>
                  <a:pt x="195933" y="545875"/>
                </a:lnTo>
                <a:lnTo>
                  <a:pt x="196556" y="557750"/>
                </a:lnTo>
                <a:lnTo>
                  <a:pt x="197178" y="559058"/>
                </a:lnTo>
                <a:lnTo>
                  <a:pt x="197787" y="565954"/>
                </a:lnTo>
                <a:lnTo>
                  <a:pt x="199654" y="549444"/>
                </a:lnTo>
                <a:lnTo>
                  <a:pt x="200277" y="550891"/>
                </a:lnTo>
                <a:lnTo>
                  <a:pt x="202131" y="542205"/>
                </a:lnTo>
                <a:lnTo>
                  <a:pt x="202753" y="557521"/>
                </a:lnTo>
                <a:lnTo>
                  <a:pt x="203375" y="546942"/>
                </a:lnTo>
                <a:lnTo>
                  <a:pt x="205230" y="563363"/>
                </a:lnTo>
                <a:lnTo>
                  <a:pt x="205852" y="553901"/>
                </a:lnTo>
                <a:lnTo>
                  <a:pt x="206475" y="575631"/>
                </a:lnTo>
                <a:lnTo>
                  <a:pt x="207097" y="571402"/>
                </a:lnTo>
                <a:lnTo>
                  <a:pt x="207719" y="564608"/>
                </a:lnTo>
                <a:lnTo>
                  <a:pt x="208329" y="564989"/>
                </a:lnTo>
                <a:lnTo>
                  <a:pt x="210196" y="574704"/>
                </a:lnTo>
                <a:lnTo>
                  <a:pt x="210818" y="591163"/>
                </a:lnTo>
                <a:lnTo>
                  <a:pt x="211440" y="590478"/>
                </a:lnTo>
                <a:lnTo>
                  <a:pt x="212050" y="555984"/>
                </a:lnTo>
                <a:lnTo>
                  <a:pt x="212672" y="588497"/>
                </a:lnTo>
                <a:lnTo>
                  <a:pt x="213294" y="566373"/>
                </a:lnTo>
                <a:lnTo>
                  <a:pt x="213917" y="580597"/>
                </a:lnTo>
                <a:lnTo>
                  <a:pt x="214539" y="614417"/>
                </a:lnTo>
                <a:lnTo>
                  <a:pt x="215148" y="564709"/>
                </a:lnTo>
                <a:lnTo>
                  <a:pt x="215771" y="578349"/>
                </a:lnTo>
                <a:lnTo>
                  <a:pt x="216393" y="579759"/>
                </a:lnTo>
                <a:lnTo>
                  <a:pt x="217015" y="578997"/>
                </a:lnTo>
                <a:lnTo>
                  <a:pt x="219492" y="753598"/>
                </a:lnTo>
                <a:lnTo>
                  <a:pt x="220736" y="541036"/>
                </a:lnTo>
                <a:lnTo>
                  <a:pt x="221359" y="564684"/>
                </a:lnTo>
                <a:lnTo>
                  <a:pt x="221981" y="537442"/>
                </a:lnTo>
                <a:lnTo>
                  <a:pt x="222591" y="559312"/>
                </a:lnTo>
                <a:lnTo>
                  <a:pt x="223213" y="553774"/>
                </a:lnTo>
                <a:lnTo>
                  <a:pt x="223835" y="557051"/>
                </a:lnTo>
                <a:lnTo>
                  <a:pt x="224458" y="556568"/>
                </a:lnTo>
                <a:lnTo>
                  <a:pt x="225080" y="559286"/>
                </a:lnTo>
                <a:lnTo>
                  <a:pt x="225702" y="548415"/>
                </a:lnTo>
                <a:lnTo>
                  <a:pt x="226312" y="563490"/>
                </a:lnTo>
                <a:lnTo>
                  <a:pt x="227557" y="560277"/>
                </a:lnTo>
                <a:lnTo>
                  <a:pt x="228801" y="563299"/>
                </a:lnTo>
                <a:lnTo>
                  <a:pt x="229411" y="553406"/>
                </a:lnTo>
                <a:lnTo>
                  <a:pt x="230033" y="590478"/>
                </a:lnTo>
                <a:lnTo>
                  <a:pt x="230655" y="566779"/>
                </a:lnTo>
                <a:lnTo>
                  <a:pt x="231900" y="558270"/>
                </a:lnTo>
                <a:lnTo>
                  <a:pt x="232522" y="560874"/>
                </a:lnTo>
                <a:lnTo>
                  <a:pt x="234376" y="557153"/>
                </a:lnTo>
                <a:lnTo>
                  <a:pt x="234999" y="559998"/>
                </a:lnTo>
                <a:lnTo>
                  <a:pt x="235621" y="552263"/>
                </a:lnTo>
                <a:lnTo>
                  <a:pt x="236243" y="553736"/>
                </a:lnTo>
                <a:lnTo>
                  <a:pt x="238097" y="571097"/>
                </a:lnTo>
                <a:lnTo>
                  <a:pt x="238720" y="569675"/>
                </a:lnTo>
                <a:lnTo>
                  <a:pt x="239342" y="563833"/>
                </a:lnTo>
                <a:lnTo>
                  <a:pt x="239952" y="565547"/>
                </a:lnTo>
                <a:lnTo>
                  <a:pt x="240574" y="581295"/>
                </a:lnTo>
                <a:lnTo>
                  <a:pt x="241196" y="564493"/>
                </a:lnTo>
                <a:lnTo>
                  <a:pt x="241818" y="593030"/>
                </a:lnTo>
                <a:lnTo>
                  <a:pt x="243063" y="554257"/>
                </a:lnTo>
                <a:lnTo>
                  <a:pt x="245540" y="607826"/>
                </a:lnTo>
                <a:lnTo>
                  <a:pt x="246784" y="552403"/>
                </a:lnTo>
                <a:lnTo>
                  <a:pt x="248639" y="588636"/>
                </a:lnTo>
                <a:lnTo>
                  <a:pt x="249261" y="588179"/>
                </a:lnTo>
                <a:lnTo>
                  <a:pt x="250506" y="550612"/>
                </a:lnTo>
                <a:lnTo>
                  <a:pt x="251115" y="581435"/>
                </a:lnTo>
                <a:lnTo>
                  <a:pt x="252360" y="577714"/>
                </a:lnTo>
                <a:lnTo>
                  <a:pt x="253604" y="594631"/>
                </a:lnTo>
                <a:lnTo>
                  <a:pt x="256081" y="564874"/>
                </a:lnTo>
                <a:lnTo>
                  <a:pt x="256703" y="565890"/>
                </a:lnTo>
                <a:lnTo>
                  <a:pt x="257325" y="554105"/>
                </a:lnTo>
                <a:lnTo>
                  <a:pt x="257935" y="588446"/>
                </a:lnTo>
                <a:lnTo>
                  <a:pt x="258557" y="534051"/>
                </a:lnTo>
                <a:lnTo>
                  <a:pt x="259179" y="713846"/>
                </a:lnTo>
                <a:lnTo>
                  <a:pt x="259802" y="589614"/>
                </a:lnTo>
                <a:lnTo>
                  <a:pt x="262278" y="530482"/>
                </a:lnTo>
                <a:lnTo>
                  <a:pt x="262901" y="536705"/>
                </a:lnTo>
                <a:lnTo>
                  <a:pt x="263523" y="526266"/>
                </a:lnTo>
                <a:lnTo>
                  <a:pt x="264755" y="528247"/>
                </a:lnTo>
                <a:lnTo>
                  <a:pt x="265377" y="581461"/>
                </a:lnTo>
                <a:lnTo>
                  <a:pt x="266000" y="557114"/>
                </a:lnTo>
                <a:lnTo>
                  <a:pt x="267866" y="521478"/>
                </a:lnTo>
                <a:lnTo>
                  <a:pt x="269098" y="562398"/>
                </a:lnTo>
                <a:lnTo>
                  <a:pt x="269721" y="548428"/>
                </a:lnTo>
                <a:lnTo>
                  <a:pt x="270343" y="564392"/>
                </a:lnTo>
                <a:lnTo>
                  <a:pt x="271588" y="560061"/>
                </a:lnTo>
                <a:lnTo>
                  <a:pt x="272197" y="551209"/>
                </a:lnTo>
                <a:lnTo>
                  <a:pt x="273442" y="572748"/>
                </a:lnTo>
                <a:lnTo>
                  <a:pt x="274064" y="547450"/>
                </a:lnTo>
                <a:lnTo>
                  <a:pt x="275309" y="577625"/>
                </a:lnTo>
                <a:lnTo>
                  <a:pt x="275918" y="551031"/>
                </a:lnTo>
                <a:lnTo>
                  <a:pt x="276540" y="565801"/>
                </a:lnTo>
                <a:lnTo>
                  <a:pt x="277163" y="560607"/>
                </a:lnTo>
                <a:lnTo>
                  <a:pt x="279017" y="587277"/>
                </a:lnTo>
                <a:lnTo>
                  <a:pt x="280884" y="556797"/>
                </a:lnTo>
                <a:lnTo>
                  <a:pt x="282128" y="586617"/>
                </a:lnTo>
                <a:lnTo>
                  <a:pt x="282738" y="575288"/>
                </a:lnTo>
                <a:lnTo>
                  <a:pt x="283361" y="556683"/>
                </a:lnTo>
                <a:lnTo>
                  <a:pt x="283983" y="582718"/>
                </a:lnTo>
                <a:lnTo>
                  <a:pt x="284605" y="565662"/>
                </a:lnTo>
                <a:lnTo>
                  <a:pt x="285227" y="555451"/>
                </a:lnTo>
                <a:lnTo>
                  <a:pt x="285849" y="582578"/>
                </a:lnTo>
                <a:lnTo>
                  <a:pt x="286459" y="575758"/>
                </a:lnTo>
                <a:lnTo>
                  <a:pt x="288949" y="555311"/>
                </a:lnTo>
                <a:lnTo>
                  <a:pt x="290180" y="572939"/>
                </a:lnTo>
                <a:lnTo>
                  <a:pt x="290803" y="570513"/>
                </a:lnTo>
                <a:lnTo>
                  <a:pt x="291425" y="556657"/>
                </a:lnTo>
                <a:lnTo>
                  <a:pt x="292047" y="560975"/>
                </a:lnTo>
                <a:lnTo>
                  <a:pt x="293901" y="579937"/>
                </a:lnTo>
                <a:lnTo>
                  <a:pt x="294524" y="575466"/>
                </a:lnTo>
                <a:lnTo>
                  <a:pt x="295768" y="655083"/>
                </a:lnTo>
                <a:lnTo>
                  <a:pt x="296391" y="559274"/>
                </a:lnTo>
                <a:lnTo>
                  <a:pt x="297622" y="562233"/>
                </a:lnTo>
                <a:lnTo>
                  <a:pt x="298245" y="541938"/>
                </a:lnTo>
                <a:lnTo>
                  <a:pt x="298867" y="560861"/>
                </a:lnTo>
                <a:lnTo>
                  <a:pt x="300721" y="548136"/>
                </a:lnTo>
                <a:lnTo>
                  <a:pt x="302588" y="538280"/>
                </a:lnTo>
                <a:lnTo>
                  <a:pt x="303211" y="555337"/>
                </a:lnTo>
                <a:lnTo>
                  <a:pt x="303820" y="538826"/>
                </a:lnTo>
                <a:lnTo>
                  <a:pt x="304443" y="544084"/>
                </a:lnTo>
                <a:lnTo>
                  <a:pt x="305065" y="562931"/>
                </a:lnTo>
                <a:lnTo>
                  <a:pt x="305687" y="557724"/>
                </a:lnTo>
                <a:lnTo>
                  <a:pt x="306309" y="545507"/>
                </a:lnTo>
                <a:lnTo>
                  <a:pt x="308164" y="559362"/>
                </a:lnTo>
                <a:lnTo>
                  <a:pt x="310653" y="574831"/>
                </a:lnTo>
                <a:lnTo>
                  <a:pt x="311885" y="570792"/>
                </a:lnTo>
                <a:lnTo>
                  <a:pt x="313129" y="580965"/>
                </a:lnTo>
                <a:lnTo>
                  <a:pt x="313752" y="566792"/>
                </a:lnTo>
                <a:lnTo>
                  <a:pt x="314983" y="607458"/>
                </a:lnTo>
                <a:lnTo>
                  <a:pt x="315606" y="595202"/>
                </a:lnTo>
                <a:lnTo>
                  <a:pt x="317473" y="551565"/>
                </a:lnTo>
                <a:lnTo>
                  <a:pt x="318082" y="570221"/>
                </a:lnTo>
                <a:lnTo>
                  <a:pt x="318704" y="573574"/>
                </a:lnTo>
                <a:lnTo>
                  <a:pt x="319327" y="733544"/>
                </a:lnTo>
                <a:lnTo>
                  <a:pt x="319949" y="533962"/>
                </a:lnTo>
                <a:lnTo>
                  <a:pt x="320571" y="575758"/>
                </a:lnTo>
                <a:lnTo>
                  <a:pt x="321194" y="589563"/>
                </a:lnTo>
                <a:lnTo>
                  <a:pt x="322426" y="547209"/>
                </a:lnTo>
                <a:lnTo>
                  <a:pt x="323048" y="558994"/>
                </a:lnTo>
                <a:lnTo>
                  <a:pt x="324915" y="548186"/>
                </a:lnTo>
                <a:lnTo>
                  <a:pt x="325525" y="566182"/>
                </a:lnTo>
                <a:lnTo>
                  <a:pt x="326147" y="555298"/>
                </a:lnTo>
                <a:lnTo>
                  <a:pt x="326769" y="520284"/>
                </a:lnTo>
                <a:lnTo>
                  <a:pt x="327391" y="550663"/>
                </a:lnTo>
                <a:lnTo>
                  <a:pt x="328014" y="555768"/>
                </a:lnTo>
                <a:lnTo>
                  <a:pt x="328623" y="544554"/>
                </a:lnTo>
                <a:lnTo>
                  <a:pt x="330490" y="561077"/>
                </a:lnTo>
                <a:lnTo>
                  <a:pt x="331113" y="562982"/>
                </a:lnTo>
                <a:lnTo>
                  <a:pt x="331735" y="551463"/>
                </a:lnTo>
                <a:lnTo>
                  <a:pt x="332344" y="560848"/>
                </a:lnTo>
                <a:lnTo>
                  <a:pt x="332967" y="576774"/>
                </a:lnTo>
                <a:lnTo>
                  <a:pt x="333589" y="555248"/>
                </a:lnTo>
                <a:lnTo>
                  <a:pt x="334834" y="556213"/>
                </a:lnTo>
                <a:lnTo>
                  <a:pt x="335456" y="552835"/>
                </a:lnTo>
                <a:lnTo>
                  <a:pt x="336065" y="562461"/>
                </a:lnTo>
                <a:lnTo>
                  <a:pt x="336688" y="561483"/>
                </a:lnTo>
                <a:lnTo>
                  <a:pt x="337932" y="555248"/>
                </a:lnTo>
                <a:lnTo>
                  <a:pt x="338555" y="561458"/>
                </a:lnTo>
                <a:lnTo>
                  <a:pt x="339164" y="559896"/>
                </a:lnTo>
                <a:lnTo>
                  <a:pt x="340409" y="557864"/>
                </a:lnTo>
                <a:lnTo>
                  <a:pt x="341031" y="554536"/>
                </a:lnTo>
                <a:lnTo>
                  <a:pt x="341654" y="559604"/>
                </a:lnTo>
                <a:lnTo>
                  <a:pt x="342276" y="558385"/>
                </a:lnTo>
                <a:lnTo>
                  <a:pt x="342886" y="558105"/>
                </a:lnTo>
                <a:lnTo>
                  <a:pt x="344130" y="561191"/>
                </a:lnTo>
                <a:lnTo>
                  <a:pt x="344752" y="553736"/>
                </a:lnTo>
                <a:lnTo>
                  <a:pt x="345375" y="554320"/>
                </a:lnTo>
                <a:lnTo>
                  <a:pt x="346607" y="561674"/>
                </a:lnTo>
                <a:lnTo>
                  <a:pt x="347851" y="532654"/>
                </a:lnTo>
                <a:lnTo>
                  <a:pt x="348474" y="546053"/>
                </a:lnTo>
                <a:lnTo>
                  <a:pt x="349718" y="543056"/>
                </a:lnTo>
                <a:lnTo>
                  <a:pt x="350950" y="566055"/>
                </a:lnTo>
                <a:lnTo>
                  <a:pt x="351572" y="528870"/>
                </a:lnTo>
                <a:lnTo>
                  <a:pt x="352195" y="540808"/>
                </a:lnTo>
                <a:lnTo>
                  <a:pt x="353426" y="543983"/>
                </a:lnTo>
                <a:lnTo>
                  <a:pt x="354049" y="533391"/>
                </a:lnTo>
                <a:lnTo>
                  <a:pt x="354671" y="545278"/>
                </a:lnTo>
                <a:lnTo>
                  <a:pt x="355293" y="543919"/>
                </a:lnTo>
                <a:lnTo>
                  <a:pt x="355916" y="536159"/>
                </a:lnTo>
                <a:lnTo>
                  <a:pt x="356538" y="562499"/>
                </a:lnTo>
                <a:lnTo>
                  <a:pt x="357147" y="552022"/>
                </a:lnTo>
                <a:lnTo>
                  <a:pt x="360259" y="564773"/>
                </a:lnTo>
                <a:lnTo>
                  <a:pt x="362113" y="646574"/>
                </a:lnTo>
                <a:lnTo>
                  <a:pt x="363967" y="551793"/>
                </a:lnTo>
                <a:lnTo>
                  <a:pt x="364590" y="551222"/>
                </a:lnTo>
                <a:lnTo>
                  <a:pt x="365212" y="563045"/>
                </a:lnTo>
                <a:lnTo>
                  <a:pt x="365834" y="550485"/>
                </a:lnTo>
                <a:lnTo>
                  <a:pt x="366457" y="554562"/>
                </a:lnTo>
                <a:lnTo>
                  <a:pt x="367079" y="556327"/>
                </a:lnTo>
                <a:lnTo>
                  <a:pt x="367689" y="555413"/>
                </a:lnTo>
                <a:lnTo>
                  <a:pt x="368933" y="537290"/>
                </a:lnTo>
                <a:lnTo>
                  <a:pt x="369555" y="562106"/>
                </a:lnTo>
                <a:lnTo>
                  <a:pt x="370178" y="550117"/>
                </a:lnTo>
                <a:lnTo>
                  <a:pt x="370800" y="530546"/>
                </a:lnTo>
                <a:lnTo>
                  <a:pt x="372032" y="561331"/>
                </a:lnTo>
                <a:lnTo>
                  <a:pt x="372654" y="556035"/>
                </a:lnTo>
                <a:lnTo>
                  <a:pt x="374521" y="560467"/>
                </a:lnTo>
                <a:lnTo>
                  <a:pt x="375131" y="555959"/>
                </a:lnTo>
                <a:lnTo>
                  <a:pt x="375753" y="556200"/>
                </a:lnTo>
                <a:lnTo>
                  <a:pt x="376998" y="562042"/>
                </a:lnTo>
                <a:lnTo>
                  <a:pt x="377620" y="559058"/>
                </a:lnTo>
                <a:lnTo>
                  <a:pt x="378229" y="560645"/>
                </a:lnTo>
                <a:lnTo>
                  <a:pt x="378852" y="560480"/>
                </a:lnTo>
                <a:lnTo>
                  <a:pt x="379474" y="555095"/>
                </a:lnTo>
                <a:lnTo>
                  <a:pt x="380096" y="563681"/>
                </a:lnTo>
                <a:lnTo>
                  <a:pt x="380719" y="561267"/>
                </a:lnTo>
                <a:lnTo>
                  <a:pt x="383196" y="559566"/>
                </a:lnTo>
                <a:lnTo>
                  <a:pt x="385062" y="559832"/>
                </a:lnTo>
                <a:lnTo>
                  <a:pt x="386917" y="556606"/>
                </a:lnTo>
                <a:lnTo>
                  <a:pt x="388784" y="556289"/>
                </a:lnTo>
                <a:lnTo>
                  <a:pt x="390015" y="558639"/>
                </a:lnTo>
                <a:lnTo>
                  <a:pt x="391260" y="549621"/>
                </a:lnTo>
                <a:lnTo>
                  <a:pt x="393114" y="562550"/>
                </a:lnTo>
                <a:lnTo>
                  <a:pt x="393736" y="555616"/>
                </a:lnTo>
                <a:lnTo>
                  <a:pt x="394359" y="555844"/>
                </a:lnTo>
                <a:lnTo>
                  <a:pt x="394981" y="558245"/>
                </a:lnTo>
                <a:lnTo>
                  <a:pt x="395603" y="550434"/>
                </a:lnTo>
                <a:lnTo>
                  <a:pt x="396213" y="557699"/>
                </a:lnTo>
                <a:lnTo>
                  <a:pt x="398080" y="559883"/>
                </a:lnTo>
                <a:lnTo>
                  <a:pt x="398702" y="560404"/>
                </a:lnTo>
                <a:lnTo>
                  <a:pt x="399324" y="558029"/>
                </a:lnTo>
                <a:lnTo>
                  <a:pt x="399934" y="559629"/>
                </a:lnTo>
                <a:lnTo>
                  <a:pt x="401178" y="566373"/>
                </a:lnTo>
                <a:lnTo>
                  <a:pt x="402423" y="559489"/>
                </a:lnTo>
                <a:lnTo>
                  <a:pt x="403033" y="563655"/>
                </a:lnTo>
                <a:lnTo>
                  <a:pt x="403655" y="618202"/>
                </a:lnTo>
                <a:lnTo>
                  <a:pt x="404277" y="593005"/>
                </a:lnTo>
                <a:lnTo>
                  <a:pt x="404900" y="528438"/>
                </a:lnTo>
                <a:lnTo>
                  <a:pt x="405522" y="557051"/>
                </a:lnTo>
                <a:lnTo>
                  <a:pt x="406754" y="555235"/>
                </a:lnTo>
                <a:lnTo>
                  <a:pt x="407376" y="549393"/>
                </a:lnTo>
                <a:lnTo>
                  <a:pt x="407999" y="563274"/>
                </a:lnTo>
                <a:lnTo>
                  <a:pt x="408621" y="551730"/>
                </a:lnTo>
                <a:lnTo>
                  <a:pt x="409865" y="562080"/>
                </a:lnTo>
                <a:lnTo>
                  <a:pt x="410475" y="556708"/>
                </a:lnTo>
                <a:lnTo>
                  <a:pt x="413574" y="560429"/>
                </a:lnTo>
                <a:lnTo>
                  <a:pt x="415441" y="556213"/>
                </a:lnTo>
                <a:lnTo>
                  <a:pt x="416685" y="560493"/>
                </a:lnTo>
                <a:lnTo>
                  <a:pt x="417917" y="559553"/>
                </a:lnTo>
                <a:lnTo>
                  <a:pt x="419784" y="556695"/>
                </a:lnTo>
                <a:lnTo>
                  <a:pt x="421638" y="560696"/>
                </a:lnTo>
                <a:lnTo>
                  <a:pt x="422261" y="559667"/>
                </a:lnTo>
                <a:lnTo>
                  <a:pt x="422883" y="556657"/>
                </a:lnTo>
                <a:lnTo>
                  <a:pt x="423505" y="557356"/>
                </a:lnTo>
                <a:lnTo>
                  <a:pt x="424737" y="561636"/>
                </a:lnTo>
                <a:lnTo>
                  <a:pt x="425360" y="563223"/>
                </a:lnTo>
                <a:lnTo>
                  <a:pt x="425982" y="561395"/>
                </a:lnTo>
                <a:lnTo>
                  <a:pt x="427836" y="559362"/>
                </a:lnTo>
                <a:lnTo>
                  <a:pt x="428458" y="562283"/>
                </a:lnTo>
                <a:lnTo>
                  <a:pt x="429703" y="561991"/>
                </a:lnTo>
                <a:lnTo>
                  <a:pt x="431557" y="559185"/>
                </a:lnTo>
                <a:lnTo>
                  <a:pt x="433424" y="562322"/>
                </a:lnTo>
                <a:lnTo>
                  <a:pt x="434046" y="561014"/>
                </a:lnTo>
                <a:lnTo>
                  <a:pt x="435278" y="559756"/>
                </a:lnTo>
                <a:lnTo>
                  <a:pt x="436523" y="565928"/>
                </a:lnTo>
                <a:lnTo>
                  <a:pt x="437767" y="562169"/>
                </a:lnTo>
                <a:lnTo>
                  <a:pt x="438999" y="560480"/>
                </a:lnTo>
                <a:lnTo>
                  <a:pt x="440244" y="564824"/>
                </a:lnTo>
                <a:lnTo>
                  <a:pt x="441488" y="558562"/>
                </a:lnTo>
                <a:lnTo>
                  <a:pt x="442098" y="563642"/>
                </a:lnTo>
                <a:lnTo>
                  <a:pt x="442720" y="562195"/>
                </a:lnTo>
                <a:lnTo>
                  <a:pt x="443342" y="558372"/>
                </a:lnTo>
                <a:lnTo>
                  <a:pt x="444587" y="574984"/>
                </a:lnTo>
                <a:lnTo>
                  <a:pt x="445210" y="566043"/>
                </a:lnTo>
                <a:lnTo>
                  <a:pt x="445819" y="566703"/>
                </a:lnTo>
                <a:lnTo>
                  <a:pt x="447064" y="561064"/>
                </a:lnTo>
                <a:lnTo>
                  <a:pt x="447686" y="567846"/>
                </a:lnTo>
                <a:lnTo>
                  <a:pt x="448308" y="636084"/>
                </a:lnTo>
                <a:lnTo>
                  <a:pt x="448930" y="555603"/>
                </a:lnTo>
                <a:lnTo>
                  <a:pt x="450163" y="560734"/>
                </a:lnTo>
                <a:lnTo>
                  <a:pt x="450785" y="548313"/>
                </a:lnTo>
                <a:lnTo>
                  <a:pt x="451407" y="561966"/>
                </a:lnTo>
                <a:lnTo>
                  <a:pt x="452029" y="558829"/>
                </a:lnTo>
                <a:lnTo>
                  <a:pt x="453883" y="553470"/>
                </a:lnTo>
                <a:lnTo>
                  <a:pt x="454506" y="551514"/>
                </a:lnTo>
                <a:lnTo>
                  <a:pt x="455128" y="552390"/>
                </a:lnTo>
                <a:lnTo>
                  <a:pt x="455751" y="554524"/>
                </a:lnTo>
                <a:lnTo>
                  <a:pt x="456360" y="554117"/>
                </a:lnTo>
                <a:lnTo>
                  <a:pt x="457605" y="541189"/>
                </a:lnTo>
                <a:lnTo>
                  <a:pt x="459471" y="562449"/>
                </a:lnTo>
                <a:lnTo>
                  <a:pt x="460704" y="553901"/>
                </a:lnTo>
                <a:lnTo>
                  <a:pt x="461948" y="560518"/>
                </a:lnTo>
                <a:lnTo>
                  <a:pt x="462570" y="557153"/>
                </a:lnTo>
                <a:lnTo>
                  <a:pt x="463180" y="557051"/>
                </a:lnTo>
                <a:lnTo>
                  <a:pt x="463802" y="559108"/>
                </a:lnTo>
                <a:lnTo>
                  <a:pt x="464425" y="554981"/>
                </a:lnTo>
                <a:lnTo>
                  <a:pt x="465047" y="560213"/>
                </a:lnTo>
                <a:lnTo>
                  <a:pt x="465669" y="559007"/>
                </a:lnTo>
                <a:lnTo>
                  <a:pt x="466292" y="556543"/>
                </a:lnTo>
                <a:lnTo>
                  <a:pt x="467524" y="557254"/>
                </a:lnTo>
                <a:lnTo>
                  <a:pt x="468146" y="560252"/>
                </a:lnTo>
                <a:lnTo>
                  <a:pt x="469391" y="559375"/>
                </a:lnTo>
                <a:lnTo>
                  <a:pt x="470013" y="557242"/>
                </a:lnTo>
                <a:lnTo>
                  <a:pt x="470622" y="558359"/>
                </a:lnTo>
                <a:lnTo>
                  <a:pt x="471867" y="558677"/>
                </a:lnTo>
                <a:lnTo>
                  <a:pt x="473734" y="563198"/>
                </a:lnTo>
                <a:lnTo>
                  <a:pt x="475588" y="558600"/>
                </a:lnTo>
                <a:lnTo>
                  <a:pt x="476833" y="563922"/>
                </a:lnTo>
                <a:lnTo>
                  <a:pt x="477442" y="558435"/>
                </a:lnTo>
                <a:lnTo>
                  <a:pt x="479309" y="568278"/>
                </a:lnTo>
                <a:lnTo>
                  <a:pt x="481164" y="560429"/>
                </a:lnTo>
                <a:lnTo>
                  <a:pt x="481786" y="562791"/>
                </a:lnTo>
                <a:lnTo>
                  <a:pt x="482408" y="561382"/>
                </a:lnTo>
                <a:lnTo>
                  <a:pt x="483030" y="560975"/>
                </a:lnTo>
                <a:lnTo>
                  <a:pt x="483652" y="562766"/>
                </a:lnTo>
                <a:lnTo>
                  <a:pt x="484275" y="561229"/>
                </a:lnTo>
                <a:lnTo>
                  <a:pt x="487374" y="558435"/>
                </a:lnTo>
                <a:lnTo>
                  <a:pt x="489850" y="563769"/>
                </a:lnTo>
                <a:lnTo>
                  <a:pt x="490472" y="561166"/>
                </a:lnTo>
                <a:lnTo>
                  <a:pt x="491704" y="561407"/>
                </a:lnTo>
                <a:lnTo>
                  <a:pt x="493571" y="563769"/>
                </a:lnTo>
                <a:lnTo>
                  <a:pt x="494193" y="563427"/>
                </a:lnTo>
                <a:lnTo>
                  <a:pt x="494816" y="563452"/>
                </a:lnTo>
                <a:lnTo>
                  <a:pt x="496047" y="573460"/>
                </a:lnTo>
                <a:lnTo>
                  <a:pt x="496670" y="570462"/>
                </a:lnTo>
                <a:lnTo>
                  <a:pt x="497292" y="573079"/>
                </a:lnTo>
                <a:lnTo>
                  <a:pt x="498537" y="560594"/>
                </a:lnTo>
                <a:lnTo>
                  <a:pt x="499147" y="563325"/>
                </a:lnTo>
                <a:lnTo>
                  <a:pt x="499769" y="563807"/>
                </a:lnTo>
                <a:lnTo>
                  <a:pt x="501013" y="569091"/>
                </a:lnTo>
                <a:lnTo>
                  <a:pt x="501635" y="560785"/>
                </a:lnTo>
                <a:lnTo>
                  <a:pt x="502245" y="564315"/>
                </a:lnTo>
                <a:lnTo>
                  <a:pt x="503490" y="567402"/>
                </a:lnTo>
                <a:lnTo>
                  <a:pt x="504112" y="565433"/>
                </a:lnTo>
                <a:lnTo>
                  <a:pt x="504735" y="565116"/>
                </a:lnTo>
                <a:lnTo>
                  <a:pt x="505357" y="557254"/>
                </a:lnTo>
                <a:lnTo>
                  <a:pt x="505966" y="563744"/>
                </a:lnTo>
                <a:lnTo>
                  <a:pt x="507833" y="567427"/>
                </a:lnTo>
                <a:lnTo>
                  <a:pt x="510310" y="560124"/>
                </a:lnTo>
                <a:lnTo>
                  <a:pt x="511555" y="559566"/>
                </a:lnTo>
                <a:lnTo>
                  <a:pt x="512177" y="560404"/>
                </a:lnTo>
                <a:lnTo>
                  <a:pt x="512786" y="559261"/>
                </a:lnTo>
                <a:lnTo>
                  <a:pt x="513409" y="558080"/>
                </a:lnTo>
                <a:lnTo>
                  <a:pt x="514031" y="559388"/>
                </a:lnTo>
                <a:lnTo>
                  <a:pt x="514653" y="560226"/>
                </a:lnTo>
                <a:lnTo>
                  <a:pt x="515276" y="557623"/>
                </a:lnTo>
                <a:lnTo>
                  <a:pt x="515898" y="560480"/>
                </a:lnTo>
                <a:lnTo>
                  <a:pt x="516507" y="560671"/>
                </a:lnTo>
                <a:lnTo>
                  <a:pt x="518374" y="557216"/>
                </a:lnTo>
                <a:lnTo>
                  <a:pt x="518997" y="557458"/>
                </a:lnTo>
                <a:lnTo>
                  <a:pt x="519619" y="555895"/>
                </a:lnTo>
                <a:lnTo>
                  <a:pt x="520229" y="558448"/>
                </a:lnTo>
                <a:lnTo>
                  <a:pt x="520851" y="557483"/>
                </a:lnTo>
                <a:lnTo>
                  <a:pt x="522718" y="556073"/>
                </a:lnTo>
                <a:lnTo>
                  <a:pt x="525194" y="559718"/>
                </a:lnTo>
                <a:lnTo>
                  <a:pt x="526439" y="560264"/>
                </a:lnTo>
                <a:lnTo>
                  <a:pt x="527671" y="562918"/>
                </a:lnTo>
                <a:lnTo>
                  <a:pt x="528293" y="562207"/>
                </a:lnTo>
                <a:lnTo>
                  <a:pt x="529538" y="561966"/>
                </a:lnTo>
                <a:lnTo>
                  <a:pt x="531392" y="561953"/>
                </a:lnTo>
                <a:lnTo>
                  <a:pt x="532636" y="562918"/>
                </a:lnTo>
                <a:lnTo>
                  <a:pt x="533259" y="567503"/>
                </a:lnTo>
                <a:lnTo>
                  <a:pt x="534491" y="560163"/>
                </a:lnTo>
                <a:lnTo>
                  <a:pt x="535113" y="567249"/>
                </a:lnTo>
                <a:lnTo>
                  <a:pt x="535735" y="563592"/>
                </a:lnTo>
                <a:lnTo>
                  <a:pt x="536358" y="564493"/>
                </a:lnTo>
                <a:lnTo>
                  <a:pt x="537590" y="561610"/>
                </a:lnTo>
                <a:lnTo>
                  <a:pt x="538212" y="562664"/>
                </a:lnTo>
                <a:lnTo>
                  <a:pt x="541311" y="559998"/>
                </a:lnTo>
                <a:lnTo>
                  <a:pt x="549375" y="559591"/>
                </a:lnTo>
                <a:lnTo>
                  <a:pt x="551242" y="557369"/>
                </a:lnTo>
                <a:lnTo>
                  <a:pt x="552474" y="558474"/>
                </a:lnTo>
                <a:lnTo>
                  <a:pt x="553096" y="557051"/>
                </a:lnTo>
                <a:lnTo>
                  <a:pt x="553719" y="559464"/>
                </a:lnTo>
                <a:lnTo>
                  <a:pt x="554341" y="554740"/>
                </a:lnTo>
                <a:lnTo>
                  <a:pt x="554963" y="557330"/>
                </a:lnTo>
                <a:lnTo>
                  <a:pt x="555573" y="560810"/>
                </a:lnTo>
                <a:lnTo>
                  <a:pt x="556195" y="558613"/>
                </a:lnTo>
                <a:lnTo>
                  <a:pt x="558062" y="558588"/>
                </a:lnTo>
                <a:lnTo>
                  <a:pt x="558684" y="556010"/>
                </a:lnTo>
                <a:lnTo>
                  <a:pt x="559294" y="558156"/>
                </a:lnTo>
                <a:lnTo>
                  <a:pt x="561161" y="569472"/>
                </a:lnTo>
                <a:lnTo>
                  <a:pt x="561783" y="624577"/>
                </a:lnTo>
                <a:lnTo>
                  <a:pt x="562393" y="561737"/>
                </a:lnTo>
                <a:lnTo>
                  <a:pt x="563015" y="571135"/>
                </a:lnTo>
                <a:lnTo>
                  <a:pt x="563637" y="582883"/>
                </a:lnTo>
                <a:lnTo>
                  <a:pt x="564260" y="550218"/>
                </a:lnTo>
                <a:lnTo>
                  <a:pt x="565504" y="555578"/>
                </a:lnTo>
                <a:lnTo>
                  <a:pt x="566114" y="563922"/>
                </a:lnTo>
                <a:lnTo>
                  <a:pt x="566736" y="551882"/>
                </a:lnTo>
                <a:lnTo>
                  <a:pt x="567981" y="553762"/>
                </a:lnTo>
                <a:lnTo>
                  <a:pt x="569835" y="546142"/>
                </a:lnTo>
                <a:lnTo>
                  <a:pt x="570457" y="556619"/>
                </a:lnTo>
                <a:lnTo>
                  <a:pt x="571079" y="551615"/>
                </a:lnTo>
                <a:lnTo>
                  <a:pt x="571702" y="543411"/>
                </a:lnTo>
                <a:lnTo>
                  <a:pt x="573556" y="559401"/>
                </a:lnTo>
                <a:lnTo>
                  <a:pt x="575423" y="550904"/>
                </a:lnTo>
                <a:lnTo>
                  <a:pt x="576655" y="559807"/>
                </a:lnTo>
                <a:lnTo>
                  <a:pt x="577277" y="559477"/>
                </a:lnTo>
                <a:lnTo>
                  <a:pt x="577899" y="556467"/>
                </a:lnTo>
                <a:lnTo>
                  <a:pt x="578522" y="557737"/>
                </a:lnTo>
                <a:lnTo>
                  <a:pt x="580376" y="560747"/>
                </a:lnTo>
                <a:lnTo>
                  <a:pt x="582243" y="562042"/>
                </a:lnTo>
                <a:lnTo>
                  <a:pt x="582865" y="560721"/>
                </a:lnTo>
                <a:lnTo>
                  <a:pt x="583487" y="565890"/>
                </a:lnTo>
                <a:lnTo>
                  <a:pt x="584097" y="564290"/>
                </a:lnTo>
                <a:lnTo>
                  <a:pt x="584719" y="561991"/>
                </a:lnTo>
                <a:lnTo>
                  <a:pt x="585342" y="562207"/>
                </a:lnTo>
                <a:lnTo>
                  <a:pt x="585964" y="564773"/>
                </a:lnTo>
                <a:lnTo>
                  <a:pt x="586586" y="562182"/>
                </a:lnTo>
                <a:lnTo>
                  <a:pt x="587196" y="563287"/>
                </a:lnTo>
                <a:lnTo>
                  <a:pt x="587818" y="558308"/>
                </a:lnTo>
                <a:lnTo>
                  <a:pt x="588440" y="564049"/>
                </a:lnTo>
                <a:lnTo>
                  <a:pt x="589063" y="561204"/>
                </a:lnTo>
                <a:lnTo>
                  <a:pt x="590917" y="559883"/>
                </a:lnTo>
                <a:lnTo>
                  <a:pt x="593406" y="561941"/>
                </a:lnTo>
                <a:lnTo>
                  <a:pt x="594028" y="562931"/>
                </a:lnTo>
                <a:lnTo>
                  <a:pt x="594638" y="562461"/>
                </a:lnTo>
                <a:lnTo>
                  <a:pt x="595260" y="560848"/>
                </a:lnTo>
                <a:lnTo>
                  <a:pt x="595883" y="563236"/>
                </a:lnTo>
                <a:lnTo>
                  <a:pt x="596505" y="561750"/>
                </a:lnTo>
                <a:lnTo>
                  <a:pt x="599604" y="559985"/>
                </a:lnTo>
                <a:lnTo>
                  <a:pt x="600848" y="559896"/>
                </a:lnTo>
                <a:lnTo>
                  <a:pt x="603325" y="558931"/>
                </a:lnTo>
                <a:lnTo>
                  <a:pt x="605179" y="560086"/>
                </a:lnTo>
                <a:lnTo>
                  <a:pt x="607668" y="559134"/>
                </a:lnTo>
                <a:lnTo>
                  <a:pt x="608900" y="559261"/>
                </a:lnTo>
                <a:lnTo>
                  <a:pt x="610767" y="556111"/>
                </a:lnTo>
                <a:lnTo>
                  <a:pt x="611389" y="559578"/>
                </a:lnTo>
                <a:lnTo>
                  <a:pt x="612621" y="558867"/>
                </a:lnTo>
                <a:lnTo>
                  <a:pt x="613243" y="559693"/>
                </a:lnTo>
                <a:lnTo>
                  <a:pt x="615110" y="557000"/>
                </a:lnTo>
                <a:lnTo>
                  <a:pt x="616965" y="559718"/>
                </a:lnTo>
                <a:lnTo>
                  <a:pt x="617587" y="557775"/>
                </a:lnTo>
                <a:lnTo>
                  <a:pt x="618209" y="559007"/>
                </a:lnTo>
                <a:lnTo>
                  <a:pt x="619441" y="559286"/>
                </a:lnTo>
                <a:lnTo>
                  <a:pt x="620686" y="559591"/>
                </a:lnTo>
                <a:lnTo>
                  <a:pt x="621930" y="557839"/>
                </a:lnTo>
                <a:lnTo>
                  <a:pt x="622552" y="558474"/>
                </a:lnTo>
                <a:lnTo>
                  <a:pt x="626883" y="558753"/>
                </a:lnTo>
                <a:lnTo>
                  <a:pt x="629373" y="559489"/>
                </a:lnTo>
                <a:lnTo>
                  <a:pt x="631227" y="555679"/>
                </a:lnTo>
                <a:lnTo>
                  <a:pt x="631849" y="557648"/>
                </a:lnTo>
                <a:lnTo>
                  <a:pt x="632471" y="560480"/>
                </a:lnTo>
                <a:lnTo>
                  <a:pt x="633094" y="558905"/>
                </a:lnTo>
                <a:lnTo>
                  <a:pt x="633703" y="557483"/>
                </a:lnTo>
                <a:lnTo>
                  <a:pt x="634325" y="558524"/>
                </a:lnTo>
                <a:lnTo>
                  <a:pt x="641146" y="560721"/>
                </a:lnTo>
                <a:lnTo>
                  <a:pt x="641768" y="562779"/>
                </a:lnTo>
                <a:lnTo>
                  <a:pt x="642390" y="560455"/>
                </a:lnTo>
                <a:lnTo>
                  <a:pt x="643013" y="558981"/>
                </a:lnTo>
                <a:lnTo>
                  <a:pt x="643635" y="560658"/>
                </a:lnTo>
                <a:lnTo>
                  <a:pt x="646734" y="559794"/>
                </a:lnTo>
                <a:lnTo>
                  <a:pt x="647965" y="559185"/>
                </a:lnTo>
                <a:lnTo>
                  <a:pt x="648588" y="561953"/>
                </a:lnTo>
                <a:lnTo>
                  <a:pt x="649210" y="559807"/>
                </a:lnTo>
                <a:lnTo>
                  <a:pt x="650455" y="559223"/>
                </a:lnTo>
                <a:lnTo>
                  <a:pt x="651064" y="556479"/>
                </a:lnTo>
                <a:lnTo>
                  <a:pt x="652309" y="559642"/>
                </a:lnTo>
                <a:lnTo>
                  <a:pt x="654176" y="558156"/>
                </a:lnTo>
                <a:lnTo>
                  <a:pt x="654785" y="558512"/>
                </a:lnTo>
                <a:lnTo>
                  <a:pt x="655408" y="556657"/>
                </a:lnTo>
                <a:lnTo>
                  <a:pt x="656030" y="556924"/>
                </a:lnTo>
                <a:lnTo>
                  <a:pt x="656652" y="557940"/>
                </a:lnTo>
                <a:lnTo>
                  <a:pt x="657274" y="557496"/>
                </a:lnTo>
                <a:lnTo>
                  <a:pt x="657897" y="555045"/>
                </a:lnTo>
                <a:lnTo>
                  <a:pt x="658506" y="555679"/>
                </a:lnTo>
                <a:lnTo>
                  <a:pt x="659129" y="559655"/>
                </a:lnTo>
                <a:lnTo>
                  <a:pt x="659751" y="553559"/>
                </a:lnTo>
                <a:lnTo>
                  <a:pt x="660373" y="558550"/>
                </a:lnTo>
                <a:lnTo>
                  <a:pt x="660996" y="559718"/>
                </a:lnTo>
                <a:lnTo>
                  <a:pt x="662228" y="554206"/>
                </a:lnTo>
                <a:lnTo>
                  <a:pt x="664094" y="558981"/>
                </a:lnTo>
                <a:lnTo>
                  <a:pt x="666571" y="556251"/>
                </a:lnTo>
                <a:lnTo>
                  <a:pt x="668438" y="559108"/>
                </a:lnTo>
                <a:lnTo>
                  <a:pt x="669047" y="559248"/>
                </a:lnTo>
                <a:lnTo>
                  <a:pt x="670914" y="558143"/>
                </a:lnTo>
                <a:lnTo>
                  <a:pt x="672768" y="559807"/>
                </a:lnTo>
                <a:lnTo>
                  <a:pt x="674635" y="559896"/>
                </a:lnTo>
                <a:lnTo>
                  <a:pt x="682078" y="563096"/>
                </a:lnTo>
                <a:lnTo>
                  <a:pt x="682700" y="560645"/>
                </a:lnTo>
                <a:lnTo>
                  <a:pt x="683310" y="563427"/>
                </a:lnTo>
                <a:lnTo>
                  <a:pt x="683932" y="561598"/>
                </a:lnTo>
                <a:lnTo>
                  <a:pt x="685799" y="563896"/>
                </a:lnTo>
                <a:lnTo>
                  <a:pt x="686408" y="562398"/>
                </a:lnTo>
                <a:lnTo>
                  <a:pt x="688275" y="560848"/>
                </a:lnTo>
                <a:lnTo>
                  <a:pt x="688898" y="562042"/>
                </a:lnTo>
                <a:lnTo>
                  <a:pt x="689520" y="566335"/>
                </a:lnTo>
                <a:lnTo>
                  <a:pt x="690129" y="561471"/>
                </a:lnTo>
                <a:lnTo>
                  <a:pt x="690752" y="563134"/>
                </a:lnTo>
                <a:lnTo>
                  <a:pt x="691374" y="563071"/>
                </a:lnTo>
                <a:lnTo>
                  <a:pt x="691996" y="564785"/>
                </a:lnTo>
                <a:lnTo>
                  <a:pt x="692619" y="562804"/>
                </a:lnTo>
                <a:lnTo>
                  <a:pt x="694473" y="560074"/>
                </a:lnTo>
                <a:lnTo>
                  <a:pt x="701293" y="555781"/>
                </a:lnTo>
                <a:lnTo>
                  <a:pt x="701915" y="557915"/>
                </a:lnTo>
                <a:lnTo>
                  <a:pt x="702537" y="552225"/>
                </a:lnTo>
                <a:lnTo>
                  <a:pt x="703782" y="553266"/>
                </a:lnTo>
                <a:lnTo>
                  <a:pt x="704392" y="552225"/>
                </a:lnTo>
                <a:lnTo>
                  <a:pt x="705014" y="553317"/>
                </a:lnTo>
                <a:lnTo>
                  <a:pt x="707503" y="561242"/>
                </a:lnTo>
                <a:lnTo>
                  <a:pt x="708113" y="557496"/>
                </a:lnTo>
                <a:lnTo>
                  <a:pt x="708735" y="558232"/>
                </a:lnTo>
                <a:lnTo>
                  <a:pt x="709357" y="559312"/>
                </a:lnTo>
                <a:lnTo>
                  <a:pt x="709980" y="557432"/>
                </a:lnTo>
                <a:lnTo>
                  <a:pt x="710602" y="558677"/>
                </a:lnTo>
                <a:lnTo>
                  <a:pt x="713078" y="561026"/>
                </a:lnTo>
                <a:lnTo>
                  <a:pt x="713701" y="560531"/>
                </a:lnTo>
                <a:lnTo>
                  <a:pt x="714323" y="560137"/>
                </a:lnTo>
                <a:lnTo>
                  <a:pt x="714933" y="561191"/>
                </a:lnTo>
                <a:lnTo>
                  <a:pt x="719898" y="560848"/>
                </a:lnTo>
                <a:lnTo>
                  <a:pt x="720521" y="563846"/>
                </a:lnTo>
                <a:lnTo>
                  <a:pt x="721143" y="563515"/>
                </a:lnTo>
                <a:lnTo>
                  <a:pt x="722997" y="561318"/>
                </a:lnTo>
                <a:lnTo>
                  <a:pt x="724242" y="561090"/>
                </a:lnTo>
                <a:lnTo>
                  <a:pt x="724864" y="566271"/>
                </a:lnTo>
                <a:lnTo>
                  <a:pt x="725474" y="560531"/>
                </a:lnTo>
                <a:lnTo>
                  <a:pt x="726718" y="561090"/>
                </a:lnTo>
                <a:lnTo>
                  <a:pt x="727341" y="566627"/>
                </a:lnTo>
                <a:lnTo>
                  <a:pt x="727963" y="561445"/>
                </a:lnTo>
                <a:lnTo>
                  <a:pt x="731062" y="560925"/>
                </a:lnTo>
                <a:lnTo>
                  <a:pt x="731684" y="560734"/>
                </a:lnTo>
                <a:lnTo>
                  <a:pt x="732306" y="563528"/>
                </a:lnTo>
                <a:lnTo>
                  <a:pt x="734160" y="558372"/>
                </a:lnTo>
                <a:lnTo>
                  <a:pt x="736015" y="559274"/>
                </a:lnTo>
                <a:lnTo>
                  <a:pt x="737881" y="558702"/>
                </a:lnTo>
                <a:lnTo>
                  <a:pt x="738504" y="555743"/>
                </a:lnTo>
                <a:lnTo>
                  <a:pt x="739126" y="558537"/>
                </a:lnTo>
                <a:lnTo>
                  <a:pt x="741603" y="552466"/>
                </a:lnTo>
                <a:lnTo>
                  <a:pt x="744702" y="559134"/>
                </a:lnTo>
                <a:lnTo>
                  <a:pt x="746569" y="559070"/>
                </a:lnTo>
                <a:lnTo>
                  <a:pt x="759586" y="561458"/>
                </a:lnTo>
                <a:lnTo>
                  <a:pt x="761440" y="566246"/>
                </a:lnTo>
                <a:lnTo>
                  <a:pt x="762062" y="561661"/>
                </a:lnTo>
                <a:lnTo>
                  <a:pt x="762685" y="562982"/>
                </a:lnTo>
                <a:lnTo>
                  <a:pt x="763929" y="566030"/>
                </a:lnTo>
                <a:lnTo>
                  <a:pt x="765783" y="562588"/>
                </a:lnTo>
                <a:lnTo>
                  <a:pt x="767650" y="559642"/>
                </a:lnTo>
                <a:lnTo>
                  <a:pt x="768260" y="560429"/>
                </a:lnTo>
                <a:lnTo>
                  <a:pt x="771371" y="562944"/>
                </a:lnTo>
                <a:lnTo>
                  <a:pt x="772603" y="560671"/>
                </a:lnTo>
                <a:lnTo>
                  <a:pt x="773226" y="561750"/>
                </a:lnTo>
                <a:lnTo>
                  <a:pt x="773848" y="561242"/>
                </a:lnTo>
                <a:lnTo>
                  <a:pt x="774470" y="559515"/>
                </a:lnTo>
                <a:lnTo>
                  <a:pt x="775702" y="560163"/>
                </a:lnTo>
                <a:lnTo>
                  <a:pt x="778191" y="559286"/>
                </a:lnTo>
                <a:lnTo>
                  <a:pt x="778801" y="557508"/>
                </a:lnTo>
                <a:lnTo>
                  <a:pt x="779423" y="557826"/>
                </a:lnTo>
                <a:lnTo>
                  <a:pt x="781290" y="558855"/>
                </a:lnTo>
                <a:lnTo>
                  <a:pt x="781912" y="555692"/>
                </a:lnTo>
                <a:lnTo>
                  <a:pt x="782522" y="556975"/>
                </a:lnTo>
                <a:lnTo>
                  <a:pt x="785011" y="559985"/>
                </a:lnTo>
                <a:lnTo>
                  <a:pt x="785621" y="560798"/>
                </a:lnTo>
                <a:lnTo>
                  <a:pt x="786243" y="560086"/>
                </a:lnTo>
                <a:lnTo>
                  <a:pt x="786865" y="559718"/>
                </a:lnTo>
                <a:lnTo>
                  <a:pt x="788732" y="564506"/>
                </a:lnTo>
                <a:lnTo>
                  <a:pt x="789964" y="561090"/>
                </a:lnTo>
                <a:lnTo>
                  <a:pt x="790587" y="564163"/>
                </a:lnTo>
                <a:lnTo>
                  <a:pt x="791831" y="563249"/>
                </a:lnTo>
                <a:lnTo>
                  <a:pt x="793685" y="561471"/>
                </a:lnTo>
                <a:lnTo>
                  <a:pt x="794308" y="560975"/>
                </a:lnTo>
                <a:lnTo>
                  <a:pt x="794930" y="562550"/>
                </a:lnTo>
                <a:lnTo>
                  <a:pt x="795552" y="562118"/>
                </a:lnTo>
                <a:lnTo>
                  <a:pt x="798651" y="558664"/>
                </a:lnTo>
                <a:lnTo>
                  <a:pt x="800505" y="558702"/>
                </a:lnTo>
                <a:lnTo>
                  <a:pt x="802372" y="554168"/>
                </a:lnTo>
                <a:lnTo>
                  <a:pt x="802995" y="554676"/>
                </a:lnTo>
                <a:lnTo>
                  <a:pt x="803604" y="561014"/>
                </a:lnTo>
                <a:lnTo>
                  <a:pt x="805471" y="551641"/>
                </a:lnTo>
                <a:lnTo>
                  <a:pt x="807948" y="558943"/>
                </a:lnTo>
                <a:lnTo>
                  <a:pt x="809192" y="557165"/>
                </a:lnTo>
                <a:lnTo>
                  <a:pt x="811669" y="560607"/>
                </a:lnTo>
                <a:lnTo>
                  <a:pt x="812291" y="560264"/>
                </a:lnTo>
                <a:lnTo>
                  <a:pt x="812913" y="561496"/>
                </a:lnTo>
                <a:lnTo>
                  <a:pt x="813536" y="562893"/>
                </a:lnTo>
                <a:lnTo>
                  <a:pt x="815390" y="558156"/>
                </a:lnTo>
                <a:lnTo>
                  <a:pt x="816012" y="564887"/>
                </a:lnTo>
                <a:lnTo>
                  <a:pt x="816634" y="562487"/>
                </a:lnTo>
                <a:lnTo>
                  <a:pt x="817866" y="561928"/>
                </a:lnTo>
                <a:lnTo>
                  <a:pt x="819111" y="563706"/>
                </a:lnTo>
                <a:lnTo>
                  <a:pt x="819733" y="563338"/>
                </a:lnTo>
                <a:lnTo>
                  <a:pt x="822832" y="560925"/>
                </a:lnTo>
                <a:lnTo>
                  <a:pt x="823454" y="562918"/>
                </a:lnTo>
                <a:lnTo>
                  <a:pt x="824077" y="561471"/>
                </a:lnTo>
                <a:lnTo>
                  <a:pt x="824686" y="561699"/>
                </a:lnTo>
                <a:lnTo>
                  <a:pt x="826553" y="560137"/>
                </a:lnTo>
                <a:lnTo>
                  <a:pt x="834618" y="559350"/>
                </a:lnTo>
                <a:lnTo>
                  <a:pt x="843914" y="560467"/>
                </a:lnTo>
                <a:lnTo>
                  <a:pt x="847013" y="555311"/>
                </a:lnTo>
                <a:lnTo>
                  <a:pt x="847635" y="559020"/>
                </a:lnTo>
                <a:lnTo>
                  <a:pt x="848257" y="557432"/>
                </a:lnTo>
                <a:lnTo>
                  <a:pt x="848880" y="557877"/>
                </a:lnTo>
                <a:lnTo>
                  <a:pt x="849489" y="555006"/>
                </a:lnTo>
                <a:lnTo>
                  <a:pt x="850112" y="555210"/>
                </a:lnTo>
                <a:lnTo>
                  <a:pt x="851356" y="558258"/>
                </a:lnTo>
                <a:lnTo>
                  <a:pt x="851979" y="555349"/>
                </a:lnTo>
                <a:lnTo>
                  <a:pt x="853210" y="555959"/>
                </a:lnTo>
                <a:lnTo>
                  <a:pt x="856932" y="561471"/>
                </a:lnTo>
                <a:lnTo>
                  <a:pt x="858798" y="564557"/>
                </a:lnTo>
                <a:lnTo>
                  <a:pt x="860653" y="561420"/>
                </a:lnTo>
                <a:lnTo>
                  <a:pt x="861275" y="568367"/>
                </a:lnTo>
                <a:lnTo>
                  <a:pt x="861897" y="561496"/>
                </a:lnTo>
                <a:lnTo>
                  <a:pt x="862520" y="557089"/>
                </a:lnTo>
                <a:lnTo>
                  <a:pt x="864374" y="566741"/>
                </a:lnTo>
                <a:lnTo>
                  <a:pt x="864996" y="566843"/>
                </a:lnTo>
                <a:lnTo>
                  <a:pt x="866863" y="561001"/>
                </a:lnTo>
                <a:lnTo>
                  <a:pt x="868717" y="562144"/>
                </a:lnTo>
                <a:lnTo>
                  <a:pt x="870584" y="559959"/>
                </a:lnTo>
                <a:lnTo>
                  <a:pt x="874915" y="556010"/>
                </a:lnTo>
                <a:lnTo>
                  <a:pt x="875537" y="558664"/>
                </a:lnTo>
                <a:lnTo>
                  <a:pt x="876159" y="555971"/>
                </a:lnTo>
                <a:lnTo>
                  <a:pt x="876782" y="555019"/>
                </a:lnTo>
                <a:lnTo>
                  <a:pt x="878014" y="558258"/>
                </a:lnTo>
                <a:lnTo>
                  <a:pt x="878636" y="557877"/>
                </a:lnTo>
                <a:lnTo>
                  <a:pt x="879258" y="558220"/>
                </a:lnTo>
                <a:lnTo>
                  <a:pt x="879880" y="554410"/>
                </a:lnTo>
                <a:lnTo>
                  <a:pt x="880503" y="555019"/>
                </a:lnTo>
                <a:lnTo>
                  <a:pt x="881125" y="556797"/>
                </a:lnTo>
                <a:lnTo>
                  <a:pt x="881735" y="554562"/>
                </a:lnTo>
                <a:lnTo>
                  <a:pt x="882357" y="555298"/>
                </a:lnTo>
                <a:lnTo>
                  <a:pt x="884224" y="559070"/>
                </a:lnTo>
                <a:lnTo>
                  <a:pt x="884833" y="556568"/>
                </a:lnTo>
                <a:lnTo>
                  <a:pt x="885456" y="558766"/>
                </a:lnTo>
                <a:lnTo>
                  <a:pt x="886078" y="558054"/>
                </a:lnTo>
                <a:lnTo>
                  <a:pt x="886700" y="559489"/>
                </a:lnTo>
                <a:lnTo>
                  <a:pt x="887323" y="562017"/>
                </a:lnTo>
                <a:lnTo>
                  <a:pt x="887945" y="561102"/>
                </a:lnTo>
                <a:lnTo>
                  <a:pt x="888555" y="560493"/>
                </a:lnTo>
                <a:lnTo>
                  <a:pt x="889799" y="564481"/>
                </a:lnTo>
                <a:lnTo>
                  <a:pt x="890421" y="563731"/>
                </a:lnTo>
                <a:lnTo>
                  <a:pt x="892276" y="559261"/>
                </a:lnTo>
                <a:lnTo>
                  <a:pt x="893520" y="564735"/>
                </a:lnTo>
                <a:lnTo>
                  <a:pt x="895387" y="560556"/>
                </a:lnTo>
                <a:lnTo>
                  <a:pt x="895997" y="563007"/>
                </a:lnTo>
                <a:lnTo>
                  <a:pt x="896619" y="561369"/>
                </a:lnTo>
                <a:lnTo>
                  <a:pt x="900340" y="557623"/>
                </a:lnTo>
                <a:lnTo>
                  <a:pt x="902207" y="557635"/>
                </a:lnTo>
                <a:lnTo>
                  <a:pt x="902817" y="555565"/>
                </a:lnTo>
                <a:lnTo>
                  <a:pt x="903439" y="560124"/>
                </a:lnTo>
                <a:lnTo>
                  <a:pt x="904061" y="557483"/>
                </a:lnTo>
                <a:lnTo>
                  <a:pt x="905928" y="557864"/>
                </a:lnTo>
                <a:lnTo>
                  <a:pt x="907160" y="556403"/>
                </a:lnTo>
                <a:lnTo>
                  <a:pt x="907782" y="560023"/>
                </a:lnTo>
                <a:lnTo>
                  <a:pt x="909027" y="558981"/>
                </a:lnTo>
                <a:lnTo>
                  <a:pt x="909637" y="557432"/>
                </a:lnTo>
                <a:lnTo>
                  <a:pt x="910259" y="558753"/>
                </a:lnTo>
                <a:lnTo>
                  <a:pt x="919568" y="560607"/>
                </a:lnTo>
                <a:lnTo>
                  <a:pt x="922045" y="556772"/>
                </a:lnTo>
                <a:lnTo>
                  <a:pt x="922667" y="557267"/>
                </a:lnTo>
                <a:lnTo>
                  <a:pt x="924521" y="559185"/>
                </a:lnTo>
                <a:lnTo>
                  <a:pt x="926388" y="557737"/>
                </a:lnTo>
                <a:lnTo>
                  <a:pt x="928864" y="561763"/>
                </a:lnTo>
                <a:lnTo>
                  <a:pt x="930731" y="562753"/>
                </a:lnTo>
                <a:lnTo>
                  <a:pt x="931341" y="564138"/>
                </a:lnTo>
                <a:lnTo>
                  <a:pt x="931963" y="560810"/>
                </a:lnTo>
                <a:lnTo>
                  <a:pt x="932586" y="564227"/>
                </a:lnTo>
                <a:lnTo>
                  <a:pt x="933830" y="562372"/>
                </a:lnTo>
                <a:lnTo>
                  <a:pt x="934440" y="562944"/>
                </a:lnTo>
                <a:lnTo>
                  <a:pt x="935684" y="561395"/>
                </a:lnTo>
                <a:lnTo>
                  <a:pt x="936307" y="561026"/>
                </a:lnTo>
                <a:lnTo>
                  <a:pt x="938161" y="563871"/>
                </a:lnTo>
                <a:lnTo>
                  <a:pt x="938783" y="564074"/>
                </a:lnTo>
                <a:lnTo>
                  <a:pt x="940028" y="562131"/>
                </a:lnTo>
                <a:lnTo>
                  <a:pt x="940650" y="563198"/>
                </a:lnTo>
                <a:lnTo>
                  <a:pt x="941272" y="563896"/>
                </a:lnTo>
                <a:lnTo>
                  <a:pt x="942504" y="559337"/>
                </a:lnTo>
                <a:lnTo>
                  <a:pt x="943127" y="559782"/>
                </a:lnTo>
                <a:lnTo>
                  <a:pt x="945603" y="559121"/>
                </a:lnTo>
                <a:lnTo>
                  <a:pt x="946225" y="560188"/>
                </a:lnTo>
                <a:lnTo>
                  <a:pt x="946848" y="557953"/>
                </a:lnTo>
                <a:lnTo>
                  <a:pt x="947470" y="559502"/>
                </a:lnTo>
                <a:lnTo>
                  <a:pt x="948702" y="559629"/>
                </a:lnTo>
                <a:lnTo>
                  <a:pt x="949324" y="557280"/>
                </a:lnTo>
                <a:lnTo>
                  <a:pt x="949947" y="559350"/>
                </a:lnTo>
                <a:lnTo>
                  <a:pt x="956766" y="560264"/>
                </a:lnTo>
                <a:lnTo>
                  <a:pt x="958011" y="559998"/>
                </a:lnTo>
                <a:lnTo>
                  <a:pt x="958633" y="561890"/>
                </a:lnTo>
                <a:lnTo>
                  <a:pt x="959243" y="560036"/>
                </a:lnTo>
                <a:lnTo>
                  <a:pt x="959865" y="559388"/>
                </a:lnTo>
                <a:lnTo>
                  <a:pt x="960488" y="561941"/>
                </a:lnTo>
                <a:lnTo>
                  <a:pt x="961110" y="559718"/>
                </a:lnTo>
                <a:lnTo>
                  <a:pt x="962354" y="556835"/>
                </a:lnTo>
                <a:lnTo>
                  <a:pt x="963586" y="558727"/>
                </a:lnTo>
                <a:lnTo>
                  <a:pt x="964209" y="558943"/>
                </a:lnTo>
                <a:lnTo>
                  <a:pt x="964831" y="556772"/>
                </a:lnTo>
                <a:lnTo>
                  <a:pt x="965453" y="559362"/>
                </a:lnTo>
                <a:lnTo>
                  <a:pt x="966076" y="557038"/>
                </a:lnTo>
                <a:lnTo>
                  <a:pt x="968552" y="559451"/>
                </a:lnTo>
                <a:lnTo>
                  <a:pt x="971651" y="559921"/>
                </a:lnTo>
                <a:lnTo>
                  <a:pt x="972273" y="561433"/>
                </a:lnTo>
                <a:lnTo>
                  <a:pt x="972895" y="559159"/>
                </a:lnTo>
                <a:lnTo>
                  <a:pt x="974127" y="559566"/>
                </a:lnTo>
                <a:lnTo>
                  <a:pt x="974750" y="561179"/>
                </a:lnTo>
                <a:lnTo>
                  <a:pt x="975372" y="560099"/>
                </a:lnTo>
                <a:lnTo>
                  <a:pt x="975994" y="560175"/>
                </a:lnTo>
                <a:lnTo>
                  <a:pt x="977848" y="563160"/>
                </a:lnTo>
                <a:lnTo>
                  <a:pt x="978471" y="560074"/>
                </a:lnTo>
                <a:lnTo>
                  <a:pt x="979093" y="560848"/>
                </a:lnTo>
                <a:lnTo>
                  <a:pt x="980338" y="563134"/>
                </a:lnTo>
                <a:lnTo>
                  <a:pt x="980947" y="560544"/>
                </a:lnTo>
                <a:lnTo>
                  <a:pt x="981570" y="561610"/>
                </a:lnTo>
                <a:lnTo>
                  <a:pt x="982192" y="563007"/>
                </a:lnTo>
                <a:lnTo>
                  <a:pt x="982814" y="561255"/>
                </a:lnTo>
                <a:lnTo>
                  <a:pt x="983436" y="560455"/>
                </a:lnTo>
                <a:lnTo>
                  <a:pt x="984046" y="567148"/>
                </a:lnTo>
                <a:lnTo>
                  <a:pt x="984668" y="562944"/>
                </a:lnTo>
                <a:lnTo>
                  <a:pt x="986535" y="560696"/>
                </a:lnTo>
                <a:lnTo>
                  <a:pt x="987158" y="560429"/>
                </a:lnTo>
                <a:lnTo>
                  <a:pt x="987767" y="562461"/>
                </a:lnTo>
                <a:lnTo>
                  <a:pt x="989012" y="561852"/>
                </a:lnTo>
                <a:lnTo>
                  <a:pt x="989634" y="561928"/>
                </a:lnTo>
                <a:lnTo>
                  <a:pt x="991488" y="558905"/>
                </a:lnTo>
                <a:lnTo>
                  <a:pt x="993355" y="559680"/>
                </a:lnTo>
                <a:lnTo>
                  <a:pt x="993977" y="558943"/>
                </a:lnTo>
                <a:lnTo>
                  <a:pt x="994600" y="560099"/>
                </a:lnTo>
                <a:lnTo>
                  <a:pt x="997699" y="560226"/>
                </a:lnTo>
                <a:lnTo>
                  <a:pt x="1000175" y="562931"/>
                </a:lnTo>
                <a:lnTo>
                  <a:pt x="1000797" y="562093"/>
                </a:lnTo>
                <a:lnTo>
                  <a:pt x="1001420" y="564709"/>
                </a:lnTo>
                <a:lnTo>
                  <a:pt x="1002029" y="561293"/>
                </a:lnTo>
                <a:lnTo>
                  <a:pt x="1002652" y="562957"/>
                </a:lnTo>
                <a:lnTo>
                  <a:pt x="1005141" y="563655"/>
                </a:lnTo>
                <a:lnTo>
                  <a:pt x="1006373" y="560048"/>
                </a:lnTo>
                <a:lnTo>
                  <a:pt x="1006995" y="560531"/>
                </a:lnTo>
                <a:lnTo>
                  <a:pt x="1007617" y="560137"/>
                </a:lnTo>
                <a:lnTo>
                  <a:pt x="1008240" y="563769"/>
                </a:lnTo>
                <a:lnTo>
                  <a:pt x="1008849" y="562614"/>
                </a:lnTo>
                <a:lnTo>
                  <a:pt x="1011338" y="559743"/>
                </a:lnTo>
                <a:lnTo>
                  <a:pt x="1011961" y="561153"/>
                </a:lnTo>
                <a:lnTo>
                  <a:pt x="1012570" y="559540"/>
                </a:lnTo>
                <a:lnTo>
                  <a:pt x="1015682" y="558207"/>
                </a:lnTo>
                <a:lnTo>
                  <a:pt x="1016291" y="559312"/>
                </a:lnTo>
                <a:lnTo>
                  <a:pt x="1016914" y="557013"/>
                </a:lnTo>
                <a:lnTo>
                  <a:pt x="1017536" y="559451"/>
                </a:lnTo>
                <a:lnTo>
                  <a:pt x="1018158" y="558677"/>
                </a:lnTo>
                <a:lnTo>
                  <a:pt x="1018781" y="555413"/>
                </a:lnTo>
                <a:lnTo>
                  <a:pt x="1020635" y="558740"/>
                </a:lnTo>
                <a:lnTo>
                  <a:pt x="1021257" y="560671"/>
                </a:lnTo>
                <a:lnTo>
                  <a:pt x="1021879" y="558474"/>
                </a:lnTo>
                <a:lnTo>
                  <a:pt x="1022502" y="557089"/>
                </a:lnTo>
                <a:lnTo>
                  <a:pt x="1024978" y="561699"/>
                </a:lnTo>
                <a:lnTo>
                  <a:pt x="1026223" y="560061"/>
                </a:lnTo>
                <a:lnTo>
                  <a:pt x="1028077" y="561966"/>
                </a:lnTo>
                <a:lnTo>
                  <a:pt x="1028699" y="562195"/>
                </a:lnTo>
                <a:lnTo>
                  <a:pt x="1029944" y="566474"/>
                </a:lnTo>
                <a:lnTo>
                  <a:pt x="1030554" y="564074"/>
                </a:lnTo>
                <a:lnTo>
                  <a:pt x="1031798" y="563084"/>
                </a:lnTo>
                <a:lnTo>
                  <a:pt x="1033043" y="566411"/>
                </a:lnTo>
                <a:lnTo>
                  <a:pt x="1033652" y="565370"/>
                </a:lnTo>
                <a:lnTo>
                  <a:pt x="1034897" y="564519"/>
                </a:lnTo>
                <a:lnTo>
                  <a:pt x="1035519" y="561217"/>
                </a:lnTo>
                <a:lnTo>
                  <a:pt x="1036142" y="569319"/>
                </a:lnTo>
                <a:lnTo>
                  <a:pt x="1036764" y="563312"/>
                </a:lnTo>
                <a:lnTo>
                  <a:pt x="1037996" y="565344"/>
                </a:lnTo>
                <a:lnTo>
                  <a:pt x="1038618" y="560378"/>
                </a:lnTo>
                <a:lnTo>
                  <a:pt x="1039240" y="569103"/>
                </a:lnTo>
                <a:lnTo>
                  <a:pt x="1039863" y="560874"/>
                </a:lnTo>
                <a:lnTo>
                  <a:pt x="1040485" y="563439"/>
                </a:lnTo>
                <a:lnTo>
                  <a:pt x="1042339" y="558880"/>
                </a:lnTo>
                <a:lnTo>
                  <a:pt x="1044816" y="559629"/>
                </a:lnTo>
                <a:lnTo>
                  <a:pt x="1055357" y="562030"/>
                </a:lnTo>
                <a:lnTo>
                  <a:pt x="1055979" y="560556"/>
                </a:lnTo>
                <a:lnTo>
                  <a:pt x="1056601" y="563757"/>
                </a:lnTo>
                <a:lnTo>
                  <a:pt x="1057224" y="560899"/>
                </a:lnTo>
                <a:lnTo>
                  <a:pt x="1057846" y="560290"/>
                </a:lnTo>
                <a:lnTo>
                  <a:pt x="1058456" y="561026"/>
                </a:lnTo>
                <a:lnTo>
                  <a:pt x="1059700" y="563020"/>
                </a:lnTo>
                <a:lnTo>
                  <a:pt x="1060945" y="559375"/>
                </a:lnTo>
                <a:lnTo>
                  <a:pt x="1061567" y="560378"/>
                </a:lnTo>
                <a:lnTo>
                  <a:pt x="1062177" y="560239"/>
                </a:lnTo>
                <a:lnTo>
                  <a:pt x="1062799" y="562423"/>
                </a:lnTo>
                <a:lnTo>
                  <a:pt x="1063421" y="559947"/>
                </a:lnTo>
                <a:lnTo>
                  <a:pt x="1065288" y="560086"/>
                </a:lnTo>
                <a:lnTo>
                  <a:pt x="1067765" y="558524"/>
                </a:lnTo>
                <a:lnTo>
                  <a:pt x="1068387" y="559375"/>
                </a:lnTo>
                <a:lnTo>
                  <a:pt x="1070241" y="558131"/>
                </a:lnTo>
                <a:lnTo>
                  <a:pt x="1070863" y="555489"/>
                </a:lnTo>
                <a:lnTo>
                  <a:pt x="1071486" y="558816"/>
                </a:lnTo>
                <a:lnTo>
                  <a:pt x="1072108" y="555286"/>
                </a:lnTo>
                <a:lnTo>
                  <a:pt x="1073962" y="558740"/>
                </a:lnTo>
                <a:lnTo>
                  <a:pt x="1075829" y="557419"/>
                </a:lnTo>
                <a:lnTo>
                  <a:pt x="1076439" y="557165"/>
                </a:lnTo>
                <a:lnTo>
                  <a:pt x="1077683" y="558893"/>
                </a:lnTo>
                <a:lnTo>
                  <a:pt x="1078928" y="553863"/>
                </a:lnTo>
                <a:lnTo>
                  <a:pt x="1079550" y="556975"/>
                </a:lnTo>
                <a:lnTo>
                  <a:pt x="1080160" y="557203"/>
                </a:lnTo>
                <a:lnTo>
                  <a:pt x="1080782" y="560594"/>
                </a:lnTo>
                <a:lnTo>
                  <a:pt x="1081404" y="558969"/>
                </a:lnTo>
                <a:lnTo>
                  <a:pt x="1082027" y="554181"/>
                </a:lnTo>
                <a:lnTo>
                  <a:pt x="1082649" y="559045"/>
                </a:lnTo>
                <a:lnTo>
                  <a:pt x="1083259" y="555806"/>
                </a:lnTo>
                <a:lnTo>
                  <a:pt x="1083881" y="559312"/>
                </a:lnTo>
                <a:lnTo>
                  <a:pt x="1084503" y="555451"/>
                </a:lnTo>
                <a:lnTo>
                  <a:pt x="1085126" y="556060"/>
                </a:lnTo>
                <a:lnTo>
                  <a:pt x="1085748" y="559159"/>
                </a:lnTo>
                <a:lnTo>
                  <a:pt x="1086370" y="558753"/>
                </a:lnTo>
                <a:lnTo>
                  <a:pt x="1087602" y="554994"/>
                </a:lnTo>
                <a:lnTo>
                  <a:pt x="1088847" y="558689"/>
                </a:lnTo>
                <a:lnTo>
                  <a:pt x="1089469" y="552250"/>
                </a:lnTo>
                <a:lnTo>
                  <a:pt x="1090091" y="556695"/>
                </a:lnTo>
                <a:lnTo>
                  <a:pt x="1090701" y="555654"/>
                </a:lnTo>
                <a:lnTo>
                  <a:pt x="1091323" y="561801"/>
                </a:lnTo>
                <a:lnTo>
                  <a:pt x="1091945" y="557407"/>
                </a:lnTo>
                <a:lnTo>
                  <a:pt x="1093812" y="557394"/>
                </a:lnTo>
                <a:lnTo>
                  <a:pt x="1094422" y="553101"/>
                </a:lnTo>
                <a:lnTo>
                  <a:pt x="1095044" y="557572"/>
                </a:lnTo>
                <a:lnTo>
                  <a:pt x="1096289" y="559528"/>
                </a:lnTo>
                <a:lnTo>
                  <a:pt x="1096911" y="555717"/>
                </a:lnTo>
                <a:lnTo>
                  <a:pt x="1097521" y="559032"/>
                </a:lnTo>
                <a:lnTo>
                  <a:pt x="1098143" y="557978"/>
                </a:lnTo>
                <a:lnTo>
                  <a:pt x="1098765" y="558969"/>
                </a:lnTo>
                <a:lnTo>
                  <a:pt x="1100010" y="559782"/>
                </a:lnTo>
                <a:lnTo>
                  <a:pt x="1102487" y="560785"/>
                </a:lnTo>
                <a:lnTo>
                  <a:pt x="1103109" y="559858"/>
                </a:lnTo>
                <a:lnTo>
                  <a:pt x="1104963" y="566703"/>
                </a:lnTo>
                <a:lnTo>
                  <a:pt x="1106830" y="560569"/>
                </a:lnTo>
                <a:lnTo>
                  <a:pt x="1108684" y="563020"/>
                </a:lnTo>
                <a:lnTo>
                  <a:pt x="1109306" y="560455"/>
                </a:lnTo>
                <a:lnTo>
                  <a:pt x="1109929" y="566284"/>
                </a:lnTo>
                <a:lnTo>
                  <a:pt x="1110551" y="560302"/>
                </a:lnTo>
                <a:lnTo>
                  <a:pt x="1111783" y="561852"/>
                </a:lnTo>
                <a:lnTo>
                  <a:pt x="1112405" y="560353"/>
                </a:lnTo>
                <a:lnTo>
                  <a:pt x="1113028" y="561217"/>
                </a:lnTo>
                <a:lnTo>
                  <a:pt x="1113650" y="562296"/>
                </a:lnTo>
                <a:lnTo>
                  <a:pt x="1115504" y="559896"/>
                </a:lnTo>
                <a:lnTo>
                  <a:pt x="1123569" y="559617"/>
                </a:lnTo>
                <a:lnTo>
                  <a:pt x="1125435" y="559959"/>
                </a:lnTo>
                <a:lnTo>
                  <a:pt x="1128534" y="559858"/>
                </a:lnTo>
                <a:lnTo>
                  <a:pt x="1129157" y="561344"/>
                </a:lnTo>
                <a:lnTo>
                  <a:pt x="1129766" y="559731"/>
                </a:lnTo>
                <a:lnTo>
                  <a:pt x="1131011" y="558067"/>
                </a:lnTo>
                <a:lnTo>
                  <a:pt x="1132255" y="561953"/>
                </a:lnTo>
                <a:lnTo>
                  <a:pt x="1132865" y="559540"/>
                </a:lnTo>
                <a:lnTo>
                  <a:pt x="1137208" y="556238"/>
                </a:lnTo>
                <a:lnTo>
                  <a:pt x="1137831" y="559020"/>
                </a:lnTo>
                <a:lnTo>
                  <a:pt x="1138453" y="558512"/>
                </a:lnTo>
                <a:lnTo>
                  <a:pt x="1139075" y="556530"/>
                </a:lnTo>
                <a:lnTo>
                  <a:pt x="1140307" y="559185"/>
                </a:lnTo>
                <a:lnTo>
                  <a:pt x="1140929" y="555375"/>
                </a:lnTo>
                <a:lnTo>
                  <a:pt x="1141552" y="556022"/>
                </a:lnTo>
                <a:lnTo>
                  <a:pt x="1142174" y="557089"/>
                </a:lnTo>
                <a:lnTo>
                  <a:pt x="1142796" y="556645"/>
                </a:lnTo>
                <a:lnTo>
                  <a:pt x="1143419" y="555641"/>
                </a:lnTo>
                <a:lnTo>
                  <a:pt x="1144651" y="559489"/>
                </a:lnTo>
                <a:lnTo>
                  <a:pt x="1145273" y="557826"/>
                </a:lnTo>
                <a:lnTo>
                  <a:pt x="1147749" y="560912"/>
                </a:lnTo>
                <a:lnTo>
                  <a:pt x="1150848" y="560582"/>
                </a:lnTo>
                <a:lnTo>
                  <a:pt x="1154569" y="561395"/>
                </a:lnTo>
                <a:lnTo>
                  <a:pt x="1155192" y="564722"/>
                </a:lnTo>
                <a:lnTo>
                  <a:pt x="1156436" y="559705"/>
                </a:lnTo>
                <a:lnTo>
                  <a:pt x="1157059" y="560328"/>
                </a:lnTo>
                <a:lnTo>
                  <a:pt x="1162012" y="557203"/>
                </a:lnTo>
                <a:lnTo>
                  <a:pt x="1162634" y="560556"/>
                </a:lnTo>
                <a:lnTo>
                  <a:pt x="1163256" y="555476"/>
                </a:lnTo>
                <a:lnTo>
                  <a:pt x="1163878" y="557724"/>
                </a:lnTo>
                <a:lnTo>
                  <a:pt x="1164501" y="558677"/>
                </a:lnTo>
                <a:lnTo>
                  <a:pt x="1165733" y="552225"/>
                </a:lnTo>
                <a:lnTo>
                  <a:pt x="1166355" y="558359"/>
                </a:lnTo>
                <a:lnTo>
                  <a:pt x="1166977" y="553889"/>
                </a:lnTo>
                <a:lnTo>
                  <a:pt x="1168831" y="558969"/>
                </a:lnTo>
                <a:lnTo>
                  <a:pt x="1169454" y="558232"/>
                </a:lnTo>
                <a:lnTo>
                  <a:pt x="1170076" y="556543"/>
                </a:lnTo>
                <a:lnTo>
                  <a:pt x="1171321" y="559210"/>
                </a:lnTo>
                <a:lnTo>
                  <a:pt x="1171930" y="558918"/>
                </a:lnTo>
                <a:lnTo>
                  <a:pt x="1173797" y="560074"/>
                </a:lnTo>
                <a:lnTo>
                  <a:pt x="1174419" y="559197"/>
                </a:lnTo>
                <a:lnTo>
                  <a:pt x="1175042" y="559743"/>
                </a:lnTo>
                <a:lnTo>
                  <a:pt x="1177518" y="562271"/>
                </a:lnTo>
                <a:lnTo>
                  <a:pt x="1178141" y="560124"/>
                </a:lnTo>
                <a:lnTo>
                  <a:pt x="1185583" y="557965"/>
                </a:lnTo>
                <a:lnTo>
                  <a:pt x="1186192" y="555286"/>
                </a:lnTo>
                <a:lnTo>
                  <a:pt x="1186815" y="556975"/>
                </a:lnTo>
                <a:lnTo>
                  <a:pt x="1188059" y="559464"/>
                </a:lnTo>
                <a:lnTo>
                  <a:pt x="1188682" y="558054"/>
                </a:lnTo>
                <a:lnTo>
                  <a:pt x="1189304" y="557991"/>
                </a:lnTo>
                <a:lnTo>
                  <a:pt x="1189913" y="559375"/>
                </a:lnTo>
                <a:lnTo>
                  <a:pt x="1191158" y="554828"/>
                </a:lnTo>
                <a:lnTo>
                  <a:pt x="1192403" y="560213"/>
                </a:lnTo>
                <a:lnTo>
                  <a:pt x="1193025" y="557648"/>
                </a:lnTo>
                <a:lnTo>
                  <a:pt x="1193635" y="559845"/>
                </a:lnTo>
                <a:lnTo>
                  <a:pt x="1194257" y="559604"/>
                </a:lnTo>
                <a:lnTo>
                  <a:pt x="1194879" y="560963"/>
                </a:lnTo>
                <a:lnTo>
                  <a:pt x="1195502" y="560480"/>
                </a:lnTo>
                <a:lnTo>
                  <a:pt x="1196733" y="558346"/>
                </a:lnTo>
                <a:lnTo>
                  <a:pt x="1197356" y="561775"/>
                </a:lnTo>
                <a:lnTo>
                  <a:pt x="1198600" y="560709"/>
                </a:lnTo>
                <a:lnTo>
                  <a:pt x="1200455" y="567249"/>
                </a:lnTo>
                <a:lnTo>
                  <a:pt x="1202944" y="560810"/>
                </a:lnTo>
                <a:lnTo>
                  <a:pt x="1204798" y="565598"/>
                </a:lnTo>
                <a:lnTo>
                  <a:pt x="1206043" y="559439"/>
                </a:lnTo>
                <a:lnTo>
                  <a:pt x="1206665" y="560010"/>
                </a:lnTo>
                <a:lnTo>
                  <a:pt x="1207274" y="561737"/>
                </a:lnTo>
                <a:lnTo>
                  <a:pt x="1207897" y="560239"/>
                </a:lnTo>
                <a:lnTo>
                  <a:pt x="1208519" y="554155"/>
                </a:lnTo>
                <a:lnTo>
                  <a:pt x="1209764" y="562347"/>
                </a:lnTo>
                <a:lnTo>
                  <a:pt x="1210386" y="559388"/>
                </a:lnTo>
                <a:lnTo>
                  <a:pt x="1211618" y="560467"/>
                </a:lnTo>
                <a:lnTo>
                  <a:pt x="1212240" y="559909"/>
                </a:lnTo>
                <a:lnTo>
                  <a:pt x="1214717" y="558727"/>
                </a:lnTo>
                <a:lnTo>
                  <a:pt x="1215339" y="555756"/>
                </a:lnTo>
                <a:lnTo>
                  <a:pt x="1215961" y="557800"/>
                </a:lnTo>
                <a:lnTo>
                  <a:pt x="1217828" y="560734"/>
                </a:lnTo>
                <a:lnTo>
                  <a:pt x="1218438" y="558016"/>
                </a:lnTo>
                <a:lnTo>
                  <a:pt x="1219060" y="558727"/>
                </a:lnTo>
                <a:lnTo>
                  <a:pt x="1221537" y="563465"/>
                </a:lnTo>
                <a:lnTo>
                  <a:pt x="1222159" y="562550"/>
                </a:lnTo>
                <a:lnTo>
                  <a:pt x="1223403" y="560277"/>
                </a:lnTo>
                <a:lnTo>
                  <a:pt x="1224026" y="562296"/>
                </a:lnTo>
                <a:lnTo>
                  <a:pt x="1224648" y="561725"/>
                </a:lnTo>
                <a:lnTo>
                  <a:pt x="1225258" y="555997"/>
                </a:lnTo>
                <a:lnTo>
                  <a:pt x="1227125" y="565230"/>
                </a:lnTo>
                <a:lnTo>
                  <a:pt x="1227747" y="565065"/>
                </a:lnTo>
                <a:lnTo>
                  <a:pt x="1228369" y="562703"/>
                </a:lnTo>
                <a:lnTo>
                  <a:pt x="1229601" y="563465"/>
                </a:lnTo>
                <a:lnTo>
                  <a:pt x="1230846" y="561471"/>
                </a:lnTo>
                <a:lnTo>
                  <a:pt x="1233322" y="542205"/>
                </a:lnTo>
                <a:lnTo>
                  <a:pt x="1233944" y="560074"/>
                </a:lnTo>
                <a:lnTo>
                  <a:pt x="1235189" y="557267"/>
                </a:lnTo>
                <a:lnTo>
                  <a:pt x="1236421" y="544719"/>
                </a:lnTo>
                <a:lnTo>
                  <a:pt x="1237666" y="555997"/>
                </a:lnTo>
                <a:lnTo>
                  <a:pt x="1238288" y="550638"/>
                </a:lnTo>
                <a:lnTo>
                  <a:pt x="1239520" y="552974"/>
                </a:lnTo>
                <a:lnTo>
                  <a:pt x="1241387" y="560010"/>
                </a:lnTo>
                <a:lnTo>
                  <a:pt x="1242009" y="558766"/>
                </a:lnTo>
                <a:lnTo>
                  <a:pt x="1245108" y="569395"/>
                </a:lnTo>
                <a:lnTo>
                  <a:pt x="1246352" y="558943"/>
                </a:lnTo>
                <a:lnTo>
                  <a:pt x="1246975" y="565598"/>
                </a:lnTo>
                <a:lnTo>
                  <a:pt x="1247584" y="563236"/>
                </a:lnTo>
                <a:lnTo>
                  <a:pt x="1248829" y="572024"/>
                </a:lnTo>
                <a:lnTo>
                  <a:pt x="1249451" y="563566"/>
                </a:lnTo>
                <a:lnTo>
                  <a:pt x="1250074" y="568989"/>
                </a:lnTo>
                <a:lnTo>
                  <a:pt x="1250683" y="570272"/>
                </a:lnTo>
                <a:lnTo>
                  <a:pt x="1251928" y="562055"/>
                </a:lnTo>
                <a:lnTo>
                  <a:pt x="1252550" y="564239"/>
                </a:lnTo>
                <a:lnTo>
                  <a:pt x="1253172" y="572190"/>
                </a:lnTo>
                <a:lnTo>
                  <a:pt x="1253795" y="566589"/>
                </a:lnTo>
                <a:lnTo>
                  <a:pt x="1255649" y="560899"/>
                </a:lnTo>
                <a:lnTo>
                  <a:pt x="1256271" y="565281"/>
                </a:lnTo>
                <a:lnTo>
                  <a:pt x="1256893" y="562131"/>
                </a:lnTo>
                <a:lnTo>
                  <a:pt x="1258748" y="559591"/>
                </a:lnTo>
                <a:lnTo>
                  <a:pt x="1259370" y="563350"/>
                </a:lnTo>
                <a:lnTo>
                  <a:pt x="1259992" y="559096"/>
                </a:lnTo>
                <a:lnTo>
                  <a:pt x="1260615" y="563198"/>
                </a:lnTo>
                <a:lnTo>
                  <a:pt x="1261237" y="562169"/>
                </a:lnTo>
                <a:lnTo>
                  <a:pt x="1261846" y="555362"/>
                </a:lnTo>
                <a:lnTo>
                  <a:pt x="1263091" y="555959"/>
                </a:lnTo>
                <a:lnTo>
                  <a:pt x="1264336" y="562753"/>
                </a:lnTo>
                <a:lnTo>
                  <a:pt x="1264945" y="546688"/>
                </a:lnTo>
                <a:lnTo>
                  <a:pt x="1265568" y="558753"/>
                </a:lnTo>
                <a:lnTo>
                  <a:pt x="1266812" y="555883"/>
                </a:lnTo>
                <a:lnTo>
                  <a:pt x="1267434" y="557394"/>
                </a:lnTo>
                <a:lnTo>
                  <a:pt x="1268666" y="560582"/>
                </a:lnTo>
                <a:lnTo>
                  <a:pt x="1269289" y="558588"/>
                </a:lnTo>
                <a:lnTo>
                  <a:pt x="1269911" y="559705"/>
                </a:lnTo>
                <a:lnTo>
                  <a:pt x="1270533" y="562614"/>
                </a:lnTo>
                <a:lnTo>
                  <a:pt x="1271156" y="555971"/>
                </a:lnTo>
                <a:lnTo>
                  <a:pt x="1271778" y="560366"/>
                </a:lnTo>
                <a:lnTo>
                  <a:pt x="1272387" y="563122"/>
                </a:lnTo>
                <a:lnTo>
                  <a:pt x="1273010" y="554460"/>
                </a:lnTo>
                <a:lnTo>
                  <a:pt x="1273632" y="561293"/>
                </a:lnTo>
                <a:lnTo>
                  <a:pt x="1274254" y="560226"/>
                </a:lnTo>
                <a:lnTo>
                  <a:pt x="1274877" y="560633"/>
                </a:lnTo>
                <a:lnTo>
                  <a:pt x="1277975" y="562893"/>
                </a:lnTo>
                <a:lnTo>
                  <a:pt x="1278598" y="555870"/>
                </a:lnTo>
                <a:lnTo>
                  <a:pt x="1279830" y="556022"/>
                </a:lnTo>
                <a:lnTo>
                  <a:pt x="1281074" y="559197"/>
                </a:lnTo>
                <a:lnTo>
                  <a:pt x="1281697" y="558537"/>
                </a:lnTo>
                <a:lnTo>
                  <a:pt x="1284173" y="556746"/>
                </a:lnTo>
                <a:lnTo>
                  <a:pt x="1284795" y="560302"/>
                </a:lnTo>
                <a:lnTo>
                  <a:pt x="1285418" y="556924"/>
                </a:lnTo>
                <a:lnTo>
                  <a:pt x="1286040" y="557140"/>
                </a:lnTo>
                <a:lnTo>
                  <a:pt x="1287894" y="560036"/>
                </a:lnTo>
                <a:lnTo>
                  <a:pt x="1290371" y="559439"/>
                </a:lnTo>
                <a:lnTo>
                  <a:pt x="1292238" y="562461"/>
                </a:lnTo>
                <a:lnTo>
                  <a:pt x="1292860" y="559108"/>
                </a:lnTo>
                <a:lnTo>
                  <a:pt x="1293470" y="570399"/>
                </a:lnTo>
                <a:lnTo>
                  <a:pt x="1294092" y="564087"/>
                </a:lnTo>
                <a:lnTo>
                  <a:pt x="1294714" y="562093"/>
                </a:lnTo>
                <a:lnTo>
                  <a:pt x="1295336" y="565154"/>
                </a:lnTo>
                <a:lnTo>
                  <a:pt x="1297191" y="560556"/>
                </a:lnTo>
                <a:lnTo>
                  <a:pt x="1297813" y="562474"/>
                </a:lnTo>
                <a:lnTo>
                  <a:pt x="1298435" y="559401"/>
                </a:lnTo>
                <a:lnTo>
                  <a:pt x="1299058" y="559718"/>
                </a:lnTo>
                <a:lnTo>
                  <a:pt x="1300289" y="561077"/>
                </a:lnTo>
                <a:lnTo>
                  <a:pt x="1300912" y="560455"/>
                </a:lnTo>
                <a:lnTo>
                  <a:pt x="1303401" y="559388"/>
                </a:lnTo>
                <a:lnTo>
                  <a:pt x="1304011" y="560074"/>
                </a:lnTo>
                <a:lnTo>
                  <a:pt x="1304633" y="558054"/>
                </a:lnTo>
                <a:lnTo>
                  <a:pt x="1305877" y="558740"/>
                </a:lnTo>
                <a:lnTo>
                  <a:pt x="1314552" y="559896"/>
                </a:lnTo>
                <a:lnTo>
                  <a:pt x="1315174" y="558512"/>
                </a:lnTo>
                <a:lnTo>
                  <a:pt x="1315796" y="559286"/>
                </a:lnTo>
                <a:lnTo>
                  <a:pt x="1325715" y="559007"/>
                </a:lnTo>
                <a:lnTo>
                  <a:pt x="1326959" y="554981"/>
                </a:lnTo>
                <a:lnTo>
                  <a:pt x="1328204" y="558702"/>
                </a:lnTo>
                <a:lnTo>
                  <a:pt x="1328814" y="558232"/>
                </a:lnTo>
                <a:lnTo>
                  <a:pt x="1329436" y="558842"/>
                </a:lnTo>
                <a:lnTo>
                  <a:pt x="1330058" y="552708"/>
                </a:lnTo>
                <a:lnTo>
                  <a:pt x="1330681" y="563503"/>
                </a:lnTo>
                <a:lnTo>
                  <a:pt x="1331303" y="558359"/>
                </a:lnTo>
                <a:lnTo>
                  <a:pt x="1331925" y="547958"/>
                </a:lnTo>
                <a:lnTo>
                  <a:pt x="1332535" y="556073"/>
                </a:lnTo>
                <a:lnTo>
                  <a:pt x="1335024" y="547971"/>
                </a:lnTo>
                <a:lnTo>
                  <a:pt x="1335646" y="556098"/>
                </a:lnTo>
                <a:lnTo>
                  <a:pt x="1336878" y="554168"/>
                </a:lnTo>
                <a:lnTo>
                  <a:pt x="1339977" y="559540"/>
                </a:lnTo>
                <a:lnTo>
                  <a:pt x="1340599" y="557026"/>
                </a:lnTo>
                <a:lnTo>
                  <a:pt x="1343698" y="568164"/>
                </a:lnTo>
                <a:lnTo>
                  <a:pt x="1344943" y="564976"/>
                </a:lnTo>
                <a:lnTo>
                  <a:pt x="1345565" y="569980"/>
                </a:lnTo>
                <a:lnTo>
                  <a:pt x="1346187" y="565751"/>
                </a:lnTo>
                <a:lnTo>
                  <a:pt x="1347419" y="565763"/>
                </a:lnTo>
                <a:lnTo>
                  <a:pt x="1348042" y="566347"/>
                </a:lnTo>
                <a:lnTo>
                  <a:pt x="1348664" y="564938"/>
                </a:lnTo>
                <a:lnTo>
                  <a:pt x="1349286" y="569065"/>
                </a:lnTo>
                <a:lnTo>
                  <a:pt x="1349896" y="568786"/>
                </a:lnTo>
                <a:lnTo>
                  <a:pt x="1351763" y="563071"/>
                </a:lnTo>
                <a:lnTo>
                  <a:pt x="1352385" y="565560"/>
                </a:lnTo>
                <a:lnTo>
                  <a:pt x="1354239" y="560734"/>
                </a:lnTo>
                <a:lnTo>
                  <a:pt x="1355484" y="561966"/>
                </a:lnTo>
                <a:lnTo>
                  <a:pt x="1356106" y="561102"/>
                </a:lnTo>
                <a:lnTo>
                  <a:pt x="1358583" y="558753"/>
                </a:lnTo>
                <a:lnTo>
                  <a:pt x="1361059" y="559210"/>
                </a:lnTo>
                <a:lnTo>
                  <a:pt x="1364158" y="553584"/>
                </a:lnTo>
                <a:lnTo>
                  <a:pt x="1364780" y="554181"/>
                </a:lnTo>
                <a:lnTo>
                  <a:pt x="1365402" y="559350"/>
                </a:lnTo>
                <a:lnTo>
                  <a:pt x="1366025" y="555667"/>
                </a:lnTo>
                <a:lnTo>
                  <a:pt x="1366647" y="555895"/>
                </a:lnTo>
                <a:lnTo>
                  <a:pt x="1367879" y="558626"/>
                </a:lnTo>
                <a:lnTo>
                  <a:pt x="1369746" y="552377"/>
                </a:lnTo>
                <a:lnTo>
                  <a:pt x="1372222" y="559032"/>
                </a:lnTo>
                <a:lnTo>
                  <a:pt x="1374089" y="556645"/>
                </a:lnTo>
                <a:lnTo>
                  <a:pt x="1374699" y="557051"/>
                </a:lnTo>
                <a:lnTo>
                  <a:pt x="1377810" y="559489"/>
                </a:lnTo>
                <a:lnTo>
                  <a:pt x="1378420" y="557521"/>
                </a:lnTo>
                <a:lnTo>
                  <a:pt x="1379042" y="558562"/>
                </a:lnTo>
                <a:lnTo>
                  <a:pt x="1381531" y="559121"/>
                </a:lnTo>
                <a:lnTo>
                  <a:pt x="1383386" y="559032"/>
                </a:lnTo>
                <a:lnTo>
                  <a:pt x="1385253" y="560823"/>
                </a:lnTo>
                <a:lnTo>
                  <a:pt x="1385862" y="559807"/>
                </a:lnTo>
                <a:lnTo>
                  <a:pt x="1389583" y="560683"/>
                </a:lnTo>
                <a:lnTo>
                  <a:pt x="1390206" y="559921"/>
                </a:lnTo>
                <a:lnTo>
                  <a:pt x="1390828" y="560747"/>
                </a:lnTo>
                <a:lnTo>
                  <a:pt x="1392682" y="560213"/>
                </a:lnTo>
                <a:lnTo>
                  <a:pt x="1400124" y="558880"/>
                </a:lnTo>
                <a:lnTo>
                  <a:pt x="1400747" y="558918"/>
                </a:lnTo>
                <a:lnTo>
                  <a:pt x="1401369" y="556835"/>
                </a:lnTo>
                <a:lnTo>
                  <a:pt x="1401991" y="559388"/>
                </a:lnTo>
                <a:lnTo>
                  <a:pt x="1402614" y="558689"/>
                </a:lnTo>
                <a:lnTo>
                  <a:pt x="1403223" y="557407"/>
                </a:lnTo>
                <a:lnTo>
                  <a:pt x="1403845" y="558753"/>
                </a:lnTo>
                <a:lnTo>
                  <a:pt x="1405090" y="559299"/>
                </a:lnTo>
                <a:lnTo>
                  <a:pt x="1405712" y="557534"/>
                </a:lnTo>
                <a:lnTo>
                  <a:pt x="1406335" y="559197"/>
                </a:lnTo>
                <a:lnTo>
                  <a:pt x="1407567" y="559680"/>
                </a:lnTo>
                <a:lnTo>
                  <a:pt x="1409433" y="562271"/>
                </a:lnTo>
                <a:lnTo>
                  <a:pt x="1410056" y="561306"/>
                </a:lnTo>
                <a:lnTo>
                  <a:pt x="1410665" y="562118"/>
                </a:lnTo>
                <a:lnTo>
                  <a:pt x="1411288" y="561598"/>
                </a:lnTo>
                <a:lnTo>
                  <a:pt x="1411910" y="561217"/>
                </a:lnTo>
                <a:lnTo>
                  <a:pt x="1412532" y="572444"/>
                </a:lnTo>
                <a:lnTo>
                  <a:pt x="1413155" y="563160"/>
                </a:lnTo>
                <a:lnTo>
                  <a:pt x="1415631" y="566665"/>
                </a:lnTo>
                <a:lnTo>
                  <a:pt x="1417485" y="560988"/>
                </a:lnTo>
                <a:lnTo>
                  <a:pt x="1418730" y="567414"/>
                </a:lnTo>
                <a:lnTo>
                  <a:pt x="1419352" y="562753"/>
                </a:lnTo>
                <a:lnTo>
                  <a:pt x="1419974" y="565598"/>
                </a:lnTo>
                <a:lnTo>
                  <a:pt x="1421206" y="564646"/>
                </a:lnTo>
                <a:lnTo>
                  <a:pt x="1423073" y="561928"/>
                </a:lnTo>
                <a:lnTo>
                  <a:pt x="1426172" y="557978"/>
                </a:lnTo>
                <a:lnTo>
                  <a:pt x="1428649" y="559020"/>
                </a:lnTo>
                <a:lnTo>
                  <a:pt x="1429893" y="557915"/>
                </a:lnTo>
                <a:lnTo>
                  <a:pt x="1430515" y="558766"/>
                </a:lnTo>
                <a:lnTo>
                  <a:pt x="1433614" y="560277"/>
                </a:lnTo>
                <a:lnTo>
                  <a:pt x="1435468" y="559515"/>
                </a:lnTo>
                <a:lnTo>
                  <a:pt x="1437335" y="560937"/>
                </a:lnTo>
                <a:lnTo>
                  <a:pt x="1437958" y="560569"/>
                </a:lnTo>
                <a:lnTo>
                  <a:pt x="1438567" y="562309"/>
                </a:lnTo>
                <a:lnTo>
                  <a:pt x="1439812" y="561712"/>
                </a:lnTo>
                <a:lnTo>
                  <a:pt x="1441679" y="563795"/>
                </a:lnTo>
                <a:lnTo>
                  <a:pt x="1442911" y="560175"/>
                </a:lnTo>
                <a:lnTo>
                  <a:pt x="1443533" y="560429"/>
                </a:lnTo>
                <a:lnTo>
                  <a:pt x="1444778" y="563045"/>
                </a:lnTo>
                <a:lnTo>
                  <a:pt x="1445400" y="561915"/>
                </a:lnTo>
                <a:lnTo>
                  <a:pt x="1447254" y="559972"/>
                </a:lnTo>
                <a:lnTo>
                  <a:pt x="1449731" y="559769"/>
                </a:lnTo>
                <a:lnTo>
                  <a:pt x="1455941" y="558778"/>
                </a:lnTo>
                <a:lnTo>
                  <a:pt x="1457795" y="559794"/>
                </a:lnTo>
                <a:lnTo>
                  <a:pt x="1467714" y="562004"/>
                </a:lnTo>
                <a:lnTo>
                  <a:pt x="1468958" y="563884"/>
                </a:lnTo>
                <a:lnTo>
                  <a:pt x="1469581" y="560340"/>
                </a:lnTo>
                <a:lnTo>
                  <a:pt x="1470203" y="564214"/>
                </a:lnTo>
                <a:lnTo>
                  <a:pt x="1470813" y="560518"/>
                </a:lnTo>
                <a:lnTo>
                  <a:pt x="1473911" y="560188"/>
                </a:lnTo>
                <a:lnTo>
                  <a:pt x="1480122" y="559705"/>
                </a:lnTo>
                <a:lnTo>
                  <a:pt x="1483221" y="560086"/>
                </a:lnTo>
                <a:lnTo>
                  <a:pt x="1487564" y="560531"/>
                </a:lnTo>
                <a:lnTo>
                  <a:pt x="1489418" y="561179"/>
                </a:lnTo>
                <a:lnTo>
                  <a:pt x="1490663" y="560023"/>
                </a:lnTo>
                <a:lnTo>
                  <a:pt x="1491285" y="561915"/>
                </a:lnTo>
                <a:lnTo>
                  <a:pt x="1494384" y="561941"/>
                </a:lnTo>
                <a:lnTo>
                  <a:pt x="1496238" y="561318"/>
                </a:lnTo>
                <a:lnTo>
                  <a:pt x="1497483" y="562360"/>
                </a:lnTo>
                <a:lnTo>
                  <a:pt x="1498105" y="560213"/>
                </a:lnTo>
                <a:lnTo>
                  <a:pt x="1498715" y="562664"/>
                </a:lnTo>
                <a:lnTo>
                  <a:pt x="1499959" y="566106"/>
                </a:lnTo>
                <a:lnTo>
                  <a:pt x="1501204" y="564671"/>
                </a:lnTo>
                <a:lnTo>
                  <a:pt x="1502436" y="560544"/>
                </a:lnTo>
                <a:lnTo>
                  <a:pt x="1503058" y="565293"/>
                </a:lnTo>
                <a:lnTo>
                  <a:pt x="1503680" y="563109"/>
                </a:lnTo>
                <a:lnTo>
                  <a:pt x="1505547" y="563325"/>
                </a:lnTo>
                <a:lnTo>
                  <a:pt x="1507401" y="562360"/>
                </a:lnTo>
                <a:lnTo>
                  <a:pt x="1508646" y="560391"/>
                </a:lnTo>
                <a:lnTo>
                  <a:pt x="1509268" y="562550"/>
                </a:lnTo>
                <a:lnTo>
                  <a:pt x="1509878" y="560480"/>
                </a:lnTo>
                <a:lnTo>
                  <a:pt x="1512367" y="559655"/>
                </a:lnTo>
                <a:lnTo>
                  <a:pt x="1514844" y="556086"/>
                </a:lnTo>
                <a:lnTo>
                  <a:pt x="1515466" y="557991"/>
                </a:lnTo>
                <a:lnTo>
                  <a:pt x="1516088" y="557064"/>
                </a:lnTo>
                <a:lnTo>
                  <a:pt x="1516698" y="557165"/>
                </a:lnTo>
                <a:lnTo>
                  <a:pt x="1517320" y="558791"/>
                </a:lnTo>
                <a:lnTo>
                  <a:pt x="1517942" y="549431"/>
                </a:lnTo>
                <a:lnTo>
                  <a:pt x="1518565" y="556302"/>
                </a:lnTo>
                <a:lnTo>
                  <a:pt x="1519187" y="553355"/>
                </a:lnTo>
                <a:lnTo>
                  <a:pt x="1520419" y="554295"/>
                </a:lnTo>
                <a:lnTo>
                  <a:pt x="1521664" y="558727"/>
                </a:lnTo>
                <a:lnTo>
                  <a:pt x="1522286" y="556568"/>
                </a:lnTo>
                <a:lnTo>
                  <a:pt x="1522908" y="553495"/>
                </a:lnTo>
                <a:lnTo>
                  <a:pt x="1523518" y="513566"/>
                </a:lnTo>
                <a:lnTo>
                  <a:pt x="1524762" y="559439"/>
                </a:lnTo>
                <a:lnTo>
                  <a:pt x="1525385" y="554663"/>
                </a:lnTo>
                <a:lnTo>
                  <a:pt x="1526007" y="559451"/>
                </a:lnTo>
                <a:lnTo>
                  <a:pt x="1527239" y="558740"/>
                </a:lnTo>
                <a:lnTo>
                  <a:pt x="1531582" y="560480"/>
                </a:lnTo>
                <a:lnTo>
                  <a:pt x="1533449" y="561687"/>
                </a:lnTo>
                <a:lnTo>
                  <a:pt x="1534071" y="559845"/>
                </a:lnTo>
                <a:lnTo>
                  <a:pt x="1535926" y="563198"/>
                </a:lnTo>
                <a:lnTo>
                  <a:pt x="1537780" y="560378"/>
                </a:lnTo>
                <a:lnTo>
                  <a:pt x="1539025" y="564252"/>
                </a:lnTo>
                <a:lnTo>
                  <a:pt x="1539647" y="562906"/>
                </a:lnTo>
                <a:lnTo>
                  <a:pt x="1541501" y="563427"/>
                </a:lnTo>
                <a:lnTo>
                  <a:pt x="1543368" y="558842"/>
                </a:lnTo>
                <a:lnTo>
                  <a:pt x="1544613" y="563376"/>
                </a:lnTo>
                <a:lnTo>
                  <a:pt x="1545222" y="561801"/>
                </a:lnTo>
                <a:lnTo>
                  <a:pt x="1551432" y="558537"/>
                </a:lnTo>
                <a:lnTo>
                  <a:pt x="1552042" y="560645"/>
                </a:lnTo>
                <a:lnTo>
                  <a:pt x="1553909" y="542014"/>
                </a:lnTo>
                <a:lnTo>
                  <a:pt x="1554531" y="563655"/>
                </a:lnTo>
                <a:lnTo>
                  <a:pt x="1555763" y="562449"/>
                </a:lnTo>
                <a:lnTo>
                  <a:pt x="1556385" y="562880"/>
                </a:lnTo>
                <a:lnTo>
                  <a:pt x="1557008" y="567097"/>
                </a:lnTo>
                <a:lnTo>
                  <a:pt x="1557630" y="565624"/>
                </a:lnTo>
                <a:lnTo>
                  <a:pt x="1558252" y="565776"/>
                </a:lnTo>
                <a:lnTo>
                  <a:pt x="1558875" y="563414"/>
                </a:lnTo>
                <a:lnTo>
                  <a:pt x="1559484" y="566259"/>
                </a:lnTo>
                <a:lnTo>
                  <a:pt x="1560107" y="561153"/>
                </a:lnTo>
                <a:lnTo>
                  <a:pt x="1561351" y="571135"/>
                </a:lnTo>
                <a:lnTo>
                  <a:pt x="1561973" y="568583"/>
                </a:lnTo>
                <a:lnTo>
                  <a:pt x="1562583" y="569789"/>
                </a:lnTo>
                <a:lnTo>
                  <a:pt x="1565072" y="561547"/>
                </a:lnTo>
                <a:lnTo>
                  <a:pt x="1566926" y="561852"/>
                </a:lnTo>
                <a:lnTo>
                  <a:pt x="1569416" y="557699"/>
                </a:lnTo>
                <a:lnTo>
                  <a:pt x="1570648" y="558105"/>
                </a:lnTo>
                <a:lnTo>
                  <a:pt x="1571270" y="553978"/>
                </a:lnTo>
                <a:lnTo>
                  <a:pt x="1571892" y="557229"/>
                </a:lnTo>
                <a:lnTo>
                  <a:pt x="1572514" y="556225"/>
                </a:lnTo>
                <a:lnTo>
                  <a:pt x="1573124" y="559197"/>
                </a:lnTo>
                <a:lnTo>
                  <a:pt x="1573746" y="551958"/>
                </a:lnTo>
                <a:lnTo>
                  <a:pt x="1574991" y="552288"/>
                </a:lnTo>
                <a:lnTo>
                  <a:pt x="1575613" y="558639"/>
                </a:lnTo>
                <a:lnTo>
                  <a:pt x="1576845" y="557369"/>
                </a:lnTo>
                <a:lnTo>
                  <a:pt x="1577467" y="559642"/>
                </a:lnTo>
                <a:lnTo>
                  <a:pt x="1578090" y="559096"/>
                </a:lnTo>
                <a:lnTo>
                  <a:pt x="1578712" y="558740"/>
                </a:lnTo>
                <a:lnTo>
                  <a:pt x="1579334" y="559858"/>
                </a:lnTo>
                <a:lnTo>
                  <a:pt x="1581189" y="559820"/>
                </a:lnTo>
                <a:lnTo>
                  <a:pt x="1581811" y="557623"/>
                </a:lnTo>
                <a:lnTo>
                  <a:pt x="1582433" y="558537"/>
                </a:lnTo>
                <a:lnTo>
                  <a:pt x="1584910" y="563033"/>
                </a:lnTo>
                <a:lnTo>
                  <a:pt x="1586154" y="559985"/>
                </a:lnTo>
                <a:lnTo>
                  <a:pt x="1587386" y="564201"/>
                </a:lnTo>
                <a:lnTo>
                  <a:pt x="1588009" y="563033"/>
                </a:lnTo>
                <a:lnTo>
                  <a:pt x="1589253" y="563490"/>
                </a:lnTo>
                <a:lnTo>
                  <a:pt x="1589875" y="569357"/>
                </a:lnTo>
                <a:lnTo>
                  <a:pt x="1590498" y="562829"/>
                </a:lnTo>
                <a:lnTo>
                  <a:pt x="1591107" y="567008"/>
                </a:lnTo>
                <a:lnTo>
                  <a:pt x="1591730" y="568506"/>
                </a:lnTo>
                <a:lnTo>
                  <a:pt x="1592352" y="561014"/>
                </a:lnTo>
                <a:lnTo>
                  <a:pt x="1592974" y="566640"/>
                </a:lnTo>
                <a:lnTo>
                  <a:pt x="1593597" y="564506"/>
                </a:lnTo>
                <a:lnTo>
                  <a:pt x="1594219" y="567554"/>
                </a:lnTo>
                <a:lnTo>
                  <a:pt x="1594828" y="564468"/>
                </a:lnTo>
                <a:lnTo>
                  <a:pt x="1596695" y="571682"/>
                </a:lnTo>
                <a:lnTo>
                  <a:pt x="1597927" y="561052"/>
                </a:lnTo>
                <a:lnTo>
                  <a:pt x="1599172" y="568913"/>
                </a:lnTo>
                <a:lnTo>
                  <a:pt x="1599794" y="560671"/>
                </a:lnTo>
                <a:lnTo>
                  <a:pt x="1600416" y="564811"/>
                </a:lnTo>
                <a:lnTo>
                  <a:pt x="1601039" y="567211"/>
                </a:lnTo>
                <a:lnTo>
                  <a:pt x="1602893" y="561014"/>
                </a:lnTo>
                <a:lnTo>
                  <a:pt x="1604760" y="560493"/>
                </a:lnTo>
                <a:lnTo>
                  <a:pt x="1608481" y="556988"/>
                </a:lnTo>
                <a:lnTo>
                  <a:pt x="1609091" y="555197"/>
                </a:lnTo>
                <a:lnTo>
                  <a:pt x="1609713" y="557877"/>
                </a:lnTo>
                <a:lnTo>
                  <a:pt x="1611580" y="553851"/>
                </a:lnTo>
                <a:lnTo>
                  <a:pt x="1612812" y="559070"/>
                </a:lnTo>
                <a:lnTo>
                  <a:pt x="1613434" y="555578"/>
                </a:lnTo>
                <a:lnTo>
                  <a:pt x="1614679" y="553990"/>
                </a:lnTo>
                <a:lnTo>
                  <a:pt x="1615910" y="548250"/>
                </a:lnTo>
                <a:lnTo>
                  <a:pt x="1616533" y="550612"/>
                </a:lnTo>
                <a:lnTo>
                  <a:pt x="1617155" y="559083"/>
                </a:lnTo>
                <a:lnTo>
                  <a:pt x="1617777" y="554346"/>
                </a:lnTo>
                <a:lnTo>
                  <a:pt x="1619022" y="556276"/>
                </a:lnTo>
                <a:lnTo>
                  <a:pt x="1620876" y="560048"/>
                </a:lnTo>
                <a:lnTo>
                  <a:pt x="1621498" y="558727"/>
                </a:lnTo>
                <a:lnTo>
                  <a:pt x="1623975" y="566271"/>
                </a:lnTo>
                <a:lnTo>
                  <a:pt x="1625842" y="564887"/>
                </a:lnTo>
                <a:lnTo>
                  <a:pt x="1626451" y="566551"/>
                </a:lnTo>
                <a:lnTo>
                  <a:pt x="1627074" y="560645"/>
                </a:lnTo>
                <a:lnTo>
                  <a:pt x="1627696" y="563769"/>
                </a:lnTo>
                <a:lnTo>
                  <a:pt x="1629563" y="568113"/>
                </a:lnTo>
                <a:lnTo>
                  <a:pt x="1630173" y="566119"/>
                </a:lnTo>
                <a:lnTo>
                  <a:pt x="1630795" y="557394"/>
                </a:lnTo>
                <a:lnTo>
                  <a:pt x="1631417" y="562461"/>
                </a:lnTo>
                <a:lnTo>
                  <a:pt x="1632662" y="561725"/>
                </a:lnTo>
                <a:lnTo>
                  <a:pt x="1633284" y="564468"/>
                </a:lnTo>
                <a:lnTo>
                  <a:pt x="1633894" y="561687"/>
                </a:lnTo>
                <a:lnTo>
                  <a:pt x="1635761" y="560099"/>
                </a:lnTo>
                <a:lnTo>
                  <a:pt x="1636383" y="563122"/>
                </a:lnTo>
                <a:lnTo>
                  <a:pt x="1636993" y="561915"/>
                </a:lnTo>
                <a:lnTo>
                  <a:pt x="1638859" y="561039"/>
                </a:lnTo>
                <a:lnTo>
                  <a:pt x="1640104" y="559642"/>
                </a:lnTo>
                <a:lnTo>
                  <a:pt x="1641958" y="560036"/>
                </a:lnTo>
                <a:lnTo>
                  <a:pt x="1645057" y="559401"/>
                </a:lnTo>
                <a:lnTo>
                  <a:pt x="1646302" y="559197"/>
                </a:lnTo>
                <a:lnTo>
                  <a:pt x="1646924" y="557242"/>
                </a:lnTo>
                <a:lnTo>
                  <a:pt x="1647534" y="559045"/>
                </a:lnTo>
                <a:lnTo>
                  <a:pt x="1648778" y="559274"/>
                </a:lnTo>
                <a:lnTo>
                  <a:pt x="1650645" y="557165"/>
                </a:lnTo>
                <a:lnTo>
                  <a:pt x="1651255" y="559362"/>
                </a:lnTo>
                <a:lnTo>
                  <a:pt x="1651877" y="559134"/>
                </a:lnTo>
                <a:lnTo>
                  <a:pt x="1652499" y="557915"/>
                </a:lnTo>
                <a:lnTo>
                  <a:pt x="1653122" y="559312"/>
                </a:lnTo>
                <a:lnTo>
                  <a:pt x="1653744" y="559096"/>
                </a:lnTo>
                <a:lnTo>
                  <a:pt x="1654976" y="552276"/>
                </a:lnTo>
                <a:lnTo>
                  <a:pt x="1655598" y="555298"/>
                </a:lnTo>
                <a:lnTo>
                  <a:pt x="1656843" y="558943"/>
                </a:lnTo>
                <a:lnTo>
                  <a:pt x="1657465" y="555324"/>
                </a:lnTo>
                <a:lnTo>
                  <a:pt x="1658087" y="556759"/>
                </a:lnTo>
                <a:lnTo>
                  <a:pt x="1659941" y="559108"/>
                </a:lnTo>
                <a:lnTo>
                  <a:pt x="1660564" y="557165"/>
                </a:lnTo>
                <a:lnTo>
                  <a:pt x="1661186" y="558169"/>
                </a:lnTo>
                <a:lnTo>
                  <a:pt x="1661796" y="559248"/>
                </a:lnTo>
                <a:lnTo>
                  <a:pt x="1662418" y="556784"/>
                </a:lnTo>
                <a:lnTo>
                  <a:pt x="1663040" y="559337"/>
                </a:lnTo>
                <a:lnTo>
                  <a:pt x="1663663" y="558969"/>
                </a:lnTo>
                <a:lnTo>
                  <a:pt x="1664285" y="555476"/>
                </a:lnTo>
                <a:lnTo>
                  <a:pt x="1665517" y="556403"/>
                </a:lnTo>
                <a:lnTo>
                  <a:pt x="1666139" y="558880"/>
                </a:lnTo>
                <a:lnTo>
                  <a:pt x="1666761" y="554562"/>
                </a:lnTo>
                <a:lnTo>
                  <a:pt x="1667384" y="559782"/>
                </a:lnTo>
                <a:lnTo>
                  <a:pt x="1668006" y="558435"/>
                </a:lnTo>
                <a:lnTo>
                  <a:pt x="1668628" y="556264"/>
                </a:lnTo>
                <a:lnTo>
                  <a:pt x="1669238" y="559591"/>
                </a:lnTo>
                <a:lnTo>
                  <a:pt x="1669860" y="558651"/>
                </a:lnTo>
                <a:lnTo>
                  <a:pt x="1670482" y="557292"/>
                </a:lnTo>
                <a:lnTo>
                  <a:pt x="1671105" y="559299"/>
                </a:lnTo>
                <a:lnTo>
                  <a:pt x="1671727" y="556022"/>
                </a:lnTo>
                <a:lnTo>
                  <a:pt x="1672337" y="558296"/>
                </a:lnTo>
                <a:lnTo>
                  <a:pt x="1674826" y="559045"/>
                </a:lnTo>
                <a:lnTo>
                  <a:pt x="1676058" y="559502"/>
                </a:lnTo>
                <a:lnTo>
                  <a:pt x="1676680" y="556568"/>
                </a:lnTo>
                <a:lnTo>
                  <a:pt x="1677302" y="557419"/>
                </a:lnTo>
                <a:lnTo>
                  <a:pt x="1678547" y="559756"/>
                </a:lnTo>
                <a:lnTo>
                  <a:pt x="1679779" y="555502"/>
                </a:lnTo>
                <a:lnTo>
                  <a:pt x="1681023" y="559337"/>
                </a:lnTo>
                <a:lnTo>
                  <a:pt x="1681646" y="559121"/>
                </a:lnTo>
                <a:lnTo>
                  <a:pt x="1682890" y="553927"/>
                </a:lnTo>
                <a:lnTo>
                  <a:pt x="1683500" y="557280"/>
                </a:lnTo>
                <a:lnTo>
                  <a:pt x="1685367" y="558169"/>
                </a:lnTo>
                <a:lnTo>
                  <a:pt x="1685989" y="557114"/>
                </a:lnTo>
                <a:lnTo>
                  <a:pt x="1686599" y="559236"/>
                </a:lnTo>
                <a:lnTo>
                  <a:pt x="1687843" y="555756"/>
                </a:lnTo>
                <a:lnTo>
                  <a:pt x="1689088" y="559845"/>
                </a:lnTo>
                <a:lnTo>
                  <a:pt x="1690320" y="557686"/>
                </a:lnTo>
                <a:lnTo>
                  <a:pt x="1690942" y="557699"/>
                </a:lnTo>
                <a:lnTo>
                  <a:pt x="1692809" y="559502"/>
                </a:lnTo>
                <a:lnTo>
                  <a:pt x="1694041" y="559782"/>
                </a:lnTo>
                <a:lnTo>
                  <a:pt x="1695908" y="552377"/>
                </a:lnTo>
                <a:lnTo>
                  <a:pt x="1697140" y="563084"/>
                </a:lnTo>
                <a:lnTo>
                  <a:pt x="1697762" y="560404"/>
                </a:lnTo>
                <a:lnTo>
                  <a:pt x="1699629" y="563630"/>
                </a:lnTo>
                <a:lnTo>
                  <a:pt x="1700251" y="562741"/>
                </a:lnTo>
                <a:lnTo>
                  <a:pt x="1700861" y="564150"/>
                </a:lnTo>
                <a:lnTo>
                  <a:pt x="1701483" y="566614"/>
                </a:lnTo>
                <a:lnTo>
                  <a:pt x="1702106" y="560556"/>
                </a:lnTo>
                <a:lnTo>
                  <a:pt x="1702728" y="563884"/>
                </a:lnTo>
                <a:lnTo>
                  <a:pt x="1703972" y="561483"/>
                </a:lnTo>
                <a:lnTo>
                  <a:pt x="1704582" y="567389"/>
                </a:lnTo>
                <a:lnTo>
                  <a:pt x="1705204" y="563782"/>
                </a:lnTo>
                <a:lnTo>
                  <a:pt x="1705827" y="565166"/>
                </a:lnTo>
                <a:lnTo>
                  <a:pt x="1706449" y="563388"/>
                </a:lnTo>
                <a:lnTo>
                  <a:pt x="1708303" y="560188"/>
                </a:lnTo>
                <a:lnTo>
                  <a:pt x="1710792" y="560328"/>
                </a:lnTo>
                <a:lnTo>
                  <a:pt x="1715123" y="558308"/>
                </a:lnTo>
                <a:lnTo>
                  <a:pt x="1715745" y="558283"/>
                </a:lnTo>
                <a:lnTo>
                  <a:pt x="1716368" y="551133"/>
                </a:lnTo>
                <a:lnTo>
                  <a:pt x="1716990" y="552758"/>
                </a:lnTo>
                <a:lnTo>
                  <a:pt x="1717612" y="553724"/>
                </a:lnTo>
                <a:lnTo>
                  <a:pt x="1718235" y="553317"/>
                </a:lnTo>
                <a:lnTo>
                  <a:pt x="1718844" y="551958"/>
                </a:lnTo>
                <a:lnTo>
                  <a:pt x="1720089" y="543551"/>
                </a:lnTo>
                <a:lnTo>
                  <a:pt x="1720711" y="558232"/>
                </a:lnTo>
                <a:lnTo>
                  <a:pt x="1721333" y="557546"/>
                </a:lnTo>
                <a:lnTo>
                  <a:pt x="1721943" y="547869"/>
                </a:lnTo>
                <a:lnTo>
                  <a:pt x="1722565" y="556518"/>
                </a:lnTo>
                <a:lnTo>
                  <a:pt x="1723188" y="552784"/>
                </a:lnTo>
                <a:lnTo>
                  <a:pt x="1723810" y="553851"/>
                </a:lnTo>
                <a:lnTo>
                  <a:pt x="1725664" y="559299"/>
                </a:lnTo>
                <a:lnTo>
                  <a:pt x="1726286" y="557788"/>
                </a:lnTo>
                <a:lnTo>
                  <a:pt x="1728776" y="564862"/>
                </a:lnTo>
                <a:lnTo>
                  <a:pt x="1729385" y="560417"/>
                </a:lnTo>
                <a:lnTo>
                  <a:pt x="1730007" y="565420"/>
                </a:lnTo>
                <a:lnTo>
                  <a:pt x="1730630" y="560366"/>
                </a:lnTo>
                <a:lnTo>
                  <a:pt x="1731874" y="566563"/>
                </a:lnTo>
                <a:lnTo>
                  <a:pt x="1732497" y="560988"/>
                </a:lnTo>
                <a:lnTo>
                  <a:pt x="1733106" y="569294"/>
                </a:lnTo>
                <a:lnTo>
                  <a:pt x="1733729" y="562068"/>
                </a:lnTo>
                <a:lnTo>
                  <a:pt x="1734973" y="560378"/>
                </a:lnTo>
                <a:lnTo>
                  <a:pt x="1735596" y="562436"/>
                </a:lnTo>
                <a:lnTo>
                  <a:pt x="1736205" y="560505"/>
                </a:lnTo>
                <a:lnTo>
                  <a:pt x="1736827" y="560188"/>
                </a:lnTo>
                <a:lnTo>
                  <a:pt x="1737450" y="562842"/>
                </a:lnTo>
                <a:lnTo>
                  <a:pt x="1738072" y="560226"/>
                </a:lnTo>
                <a:lnTo>
                  <a:pt x="1738694" y="559020"/>
                </a:lnTo>
                <a:lnTo>
                  <a:pt x="1739317" y="561001"/>
                </a:lnTo>
                <a:lnTo>
                  <a:pt x="1739926" y="559350"/>
                </a:lnTo>
                <a:lnTo>
                  <a:pt x="1740549" y="559083"/>
                </a:lnTo>
                <a:lnTo>
                  <a:pt x="1741171" y="560975"/>
                </a:lnTo>
                <a:lnTo>
                  <a:pt x="1741793" y="558994"/>
                </a:lnTo>
                <a:lnTo>
                  <a:pt x="1742415" y="551209"/>
                </a:lnTo>
                <a:lnTo>
                  <a:pt x="1743038" y="551971"/>
                </a:lnTo>
                <a:lnTo>
                  <a:pt x="1745514" y="558499"/>
                </a:lnTo>
                <a:lnTo>
                  <a:pt x="1747991" y="552758"/>
                </a:lnTo>
                <a:lnTo>
                  <a:pt x="1750467" y="558613"/>
                </a:lnTo>
                <a:lnTo>
                  <a:pt x="1758532" y="562461"/>
                </a:lnTo>
                <a:lnTo>
                  <a:pt x="1760399" y="559985"/>
                </a:lnTo>
                <a:lnTo>
                  <a:pt x="1762875" y="559375"/>
                </a:lnTo>
                <a:lnTo>
                  <a:pt x="1764729" y="550993"/>
                </a:lnTo>
                <a:lnTo>
                  <a:pt x="1765352" y="558702"/>
                </a:lnTo>
                <a:lnTo>
                  <a:pt x="1765974" y="556124"/>
                </a:lnTo>
                <a:lnTo>
                  <a:pt x="1767219" y="551704"/>
                </a:lnTo>
                <a:lnTo>
                  <a:pt x="1767841" y="558092"/>
                </a:lnTo>
                <a:lnTo>
                  <a:pt x="1768450" y="551730"/>
                </a:lnTo>
                <a:lnTo>
                  <a:pt x="1769073" y="555463"/>
                </a:lnTo>
                <a:lnTo>
                  <a:pt x="1769695" y="551209"/>
                </a:lnTo>
                <a:lnTo>
                  <a:pt x="1770317" y="552911"/>
                </a:lnTo>
                <a:lnTo>
                  <a:pt x="1771549" y="555768"/>
                </a:lnTo>
                <a:lnTo>
                  <a:pt x="1773416" y="559426"/>
                </a:lnTo>
                <a:lnTo>
                  <a:pt x="1774038" y="558994"/>
                </a:lnTo>
                <a:lnTo>
                  <a:pt x="1774661" y="553139"/>
                </a:lnTo>
                <a:lnTo>
                  <a:pt x="1775270" y="558524"/>
                </a:lnTo>
                <a:lnTo>
                  <a:pt x="1775893" y="557026"/>
                </a:lnTo>
                <a:lnTo>
                  <a:pt x="1777137" y="560429"/>
                </a:lnTo>
                <a:lnTo>
                  <a:pt x="1777760" y="559718"/>
                </a:lnTo>
                <a:lnTo>
                  <a:pt x="1778382" y="560620"/>
                </a:lnTo>
                <a:lnTo>
                  <a:pt x="1778991" y="560048"/>
                </a:lnTo>
                <a:lnTo>
                  <a:pt x="1780236" y="560975"/>
                </a:lnTo>
                <a:lnTo>
                  <a:pt x="1782713" y="560480"/>
                </a:lnTo>
                <a:lnTo>
                  <a:pt x="1784580" y="559858"/>
                </a:lnTo>
                <a:lnTo>
                  <a:pt x="1785202" y="562779"/>
                </a:lnTo>
                <a:lnTo>
                  <a:pt x="1785811" y="560150"/>
                </a:lnTo>
                <a:lnTo>
                  <a:pt x="1787678" y="562207"/>
                </a:lnTo>
                <a:lnTo>
                  <a:pt x="1788923" y="560556"/>
                </a:lnTo>
                <a:lnTo>
                  <a:pt x="1789533" y="564760"/>
                </a:lnTo>
                <a:lnTo>
                  <a:pt x="1790155" y="562283"/>
                </a:lnTo>
                <a:lnTo>
                  <a:pt x="1790777" y="560086"/>
                </a:lnTo>
                <a:lnTo>
                  <a:pt x="1791399" y="561534"/>
                </a:lnTo>
                <a:lnTo>
                  <a:pt x="1792644" y="560277"/>
                </a:lnTo>
                <a:lnTo>
                  <a:pt x="1793254" y="562868"/>
                </a:lnTo>
                <a:lnTo>
                  <a:pt x="1793876" y="560455"/>
                </a:lnTo>
                <a:lnTo>
                  <a:pt x="1794498" y="559159"/>
                </a:lnTo>
                <a:lnTo>
                  <a:pt x="1795121" y="562347"/>
                </a:lnTo>
                <a:lnTo>
                  <a:pt x="1795743" y="560633"/>
                </a:lnTo>
                <a:lnTo>
                  <a:pt x="1796975" y="563185"/>
                </a:lnTo>
                <a:lnTo>
                  <a:pt x="1798842" y="560328"/>
                </a:lnTo>
                <a:lnTo>
                  <a:pt x="1801940" y="563287"/>
                </a:lnTo>
                <a:lnTo>
                  <a:pt x="1803185" y="559972"/>
                </a:lnTo>
                <a:lnTo>
                  <a:pt x="1803795" y="562944"/>
                </a:lnTo>
                <a:lnTo>
                  <a:pt x="1804417" y="560036"/>
                </a:lnTo>
                <a:lnTo>
                  <a:pt x="1805039" y="560975"/>
                </a:lnTo>
                <a:lnTo>
                  <a:pt x="1805662" y="560277"/>
                </a:lnTo>
                <a:lnTo>
                  <a:pt x="1808138" y="557496"/>
                </a:lnTo>
                <a:lnTo>
                  <a:pt x="1808760" y="558931"/>
                </a:lnTo>
                <a:lnTo>
                  <a:pt x="1810615" y="553127"/>
                </a:lnTo>
                <a:lnTo>
                  <a:pt x="1812481" y="558893"/>
                </a:lnTo>
                <a:lnTo>
                  <a:pt x="1813726" y="553901"/>
                </a:lnTo>
                <a:lnTo>
                  <a:pt x="1814336" y="554016"/>
                </a:lnTo>
                <a:lnTo>
                  <a:pt x="1814958" y="553838"/>
                </a:lnTo>
                <a:lnTo>
                  <a:pt x="1816203" y="558740"/>
                </a:lnTo>
                <a:lnTo>
                  <a:pt x="1816825" y="555006"/>
                </a:lnTo>
                <a:lnTo>
                  <a:pt x="1818679" y="559350"/>
                </a:lnTo>
                <a:lnTo>
                  <a:pt x="1819301" y="559350"/>
                </a:lnTo>
                <a:lnTo>
                  <a:pt x="1819924" y="557737"/>
                </a:lnTo>
                <a:lnTo>
                  <a:pt x="1820546" y="559375"/>
                </a:lnTo>
                <a:lnTo>
                  <a:pt x="1821778" y="559464"/>
                </a:lnTo>
                <a:lnTo>
                  <a:pt x="1823645" y="557750"/>
                </a:lnTo>
                <a:lnTo>
                  <a:pt x="1824267" y="557597"/>
                </a:lnTo>
                <a:lnTo>
                  <a:pt x="1825499" y="559782"/>
                </a:lnTo>
                <a:lnTo>
                  <a:pt x="1826121" y="559426"/>
                </a:lnTo>
                <a:lnTo>
                  <a:pt x="1827988" y="561267"/>
                </a:lnTo>
                <a:lnTo>
                  <a:pt x="1829842" y="562398"/>
                </a:lnTo>
                <a:lnTo>
                  <a:pt x="1831709" y="560988"/>
                </a:lnTo>
                <a:lnTo>
                  <a:pt x="1834186" y="564138"/>
                </a:lnTo>
                <a:lnTo>
                  <a:pt x="1835418" y="560594"/>
                </a:lnTo>
                <a:lnTo>
                  <a:pt x="1836040" y="563452"/>
                </a:lnTo>
                <a:lnTo>
                  <a:pt x="1837907" y="564354"/>
                </a:lnTo>
                <a:lnTo>
                  <a:pt x="1838529" y="560531"/>
                </a:lnTo>
                <a:lnTo>
                  <a:pt x="1839139" y="564087"/>
                </a:lnTo>
                <a:lnTo>
                  <a:pt x="1840383" y="560201"/>
                </a:lnTo>
                <a:lnTo>
                  <a:pt x="1841006" y="561991"/>
                </a:lnTo>
                <a:lnTo>
                  <a:pt x="1843482" y="563465"/>
                </a:lnTo>
                <a:lnTo>
                  <a:pt x="1845349" y="560074"/>
                </a:lnTo>
                <a:lnTo>
                  <a:pt x="1847203" y="560010"/>
                </a:lnTo>
                <a:lnTo>
                  <a:pt x="1847826" y="562385"/>
                </a:lnTo>
                <a:lnTo>
                  <a:pt x="1848448" y="560175"/>
                </a:lnTo>
                <a:lnTo>
                  <a:pt x="1850302" y="561534"/>
                </a:lnTo>
                <a:lnTo>
                  <a:pt x="1850924" y="560709"/>
                </a:lnTo>
                <a:lnTo>
                  <a:pt x="1851547" y="562626"/>
                </a:lnTo>
                <a:lnTo>
                  <a:pt x="1852169" y="559934"/>
                </a:lnTo>
                <a:lnTo>
                  <a:pt x="1852791" y="560709"/>
                </a:lnTo>
                <a:lnTo>
                  <a:pt x="1853401" y="562931"/>
                </a:lnTo>
                <a:lnTo>
                  <a:pt x="1855890" y="555591"/>
                </a:lnTo>
                <a:lnTo>
                  <a:pt x="1856512" y="560239"/>
                </a:lnTo>
                <a:lnTo>
                  <a:pt x="1857122" y="558816"/>
                </a:lnTo>
                <a:lnTo>
                  <a:pt x="1859611" y="559121"/>
                </a:lnTo>
                <a:lnTo>
                  <a:pt x="1860221" y="551984"/>
                </a:lnTo>
                <a:lnTo>
                  <a:pt x="1860843" y="555349"/>
                </a:lnTo>
                <a:lnTo>
                  <a:pt x="1862088" y="559070"/>
                </a:lnTo>
                <a:lnTo>
                  <a:pt x="1862710" y="558220"/>
                </a:lnTo>
                <a:lnTo>
                  <a:pt x="1864564" y="553863"/>
                </a:lnTo>
                <a:lnTo>
                  <a:pt x="1867053" y="558740"/>
                </a:lnTo>
                <a:lnTo>
                  <a:pt x="1867663" y="551857"/>
                </a:lnTo>
                <a:lnTo>
                  <a:pt x="1868285" y="553774"/>
                </a:lnTo>
                <a:lnTo>
                  <a:pt x="1869530" y="559185"/>
                </a:lnTo>
                <a:lnTo>
                  <a:pt x="1870762" y="557711"/>
                </a:lnTo>
                <a:lnTo>
                  <a:pt x="1873251" y="559388"/>
                </a:lnTo>
                <a:lnTo>
                  <a:pt x="1873873" y="561001"/>
                </a:lnTo>
                <a:lnTo>
                  <a:pt x="1874483" y="560569"/>
                </a:lnTo>
                <a:lnTo>
                  <a:pt x="1876972" y="559794"/>
                </a:lnTo>
                <a:lnTo>
                  <a:pt x="1877594" y="567440"/>
                </a:lnTo>
                <a:lnTo>
                  <a:pt x="1878204" y="561395"/>
                </a:lnTo>
                <a:lnTo>
                  <a:pt x="1879449" y="561712"/>
                </a:lnTo>
                <a:lnTo>
                  <a:pt x="1880071" y="560226"/>
                </a:lnTo>
                <a:lnTo>
                  <a:pt x="1881925" y="568367"/>
                </a:lnTo>
                <a:lnTo>
                  <a:pt x="1883792" y="560340"/>
                </a:lnTo>
                <a:lnTo>
                  <a:pt x="1884414" y="564265"/>
                </a:lnTo>
                <a:lnTo>
                  <a:pt x="1885646" y="563515"/>
                </a:lnTo>
                <a:lnTo>
                  <a:pt x="1886269" y="563503"/>
                </a:lnTo>
                <a:lnTo>
                  <a:pt x="1886891" y="569294"/>
                </a:lnTo>
                <a:lnTo>
                  <a:pt x="1888745" y="560645"/>
                </a:lnTo>
                <a:lnTo>
                  <a:pt x="1890612" y="561687"/>
                </a:lnTo>
                <a:lnTo>
                  <a:pt x="1892466" y="560505"/>
                </a:lnTo>
                <a:lnTo>
                  <a:pt x="1893711" y="561585"/>
                </a:lnTo>
                <a:lnTo>
                  <a:pt x="1894333" y="560175"/>
                </a:lnTo>
                <a:lnTo>
                  <a:pt x="1894955" y="562169"/>
                </a:lnTo>
                <a:lnTo>
                  <a:pt x="1895565" y="559489"/>
                </a:lnTo>
                <a:lnTo>
                  <a:pt x="1896187" y="560772"/>
                </a:lnTo>
                <a:lnTo>
                  <a:pt x="1896810" y="565928"/>
                </a:lnTo>
                <a:lnTo>
                  <a:pt x="1897432" y="562220"/>
                </a:lnTo>
                <a:lnTo>
                  <a:pt x="1898054" y="560429"/>
                </a:lnTo>
                <a:lnTo>
                  <a:pt x="1898677" y="562068"/>
                </a:lnTo>
                <a:lnTo>
                  <a:pt x="1899286" y="564506"/>
                </a:lnTo>
                <a:lnTo>
                  <a:pt x="1899908" y="562220"/>
                </a:lnTo>
                <a:lnTo>
                  <a:pt x="1900531" y="562322"/>
                </a:lnTo>
                <a:lnTo>
                  <a:pt x="1901153" y="565763"/>
                </a:lnTo>
                <a:lnTo>
                  <a:pt x="1901775" y="562334"/>
                </a:lnTo>
                <a:lnTo>
                  <a:pt x="1902398" y="563388"/>
                </a:lnTo>
                <a:lnTo>
                  <a:pt x="1903007" y="561725"/>
                </a:lnTo>
                <a:lnTo>
                  <a:pt x="1903630" y="559515"/>
                </a:lnTo>
                <a:lnTo>
                  <a:pt x="1904252" y="562906"/>
                </a:lnTo>
                <a:lnTo>
                  <a:pt x="1904874" y="559959"/>
                </a:lnTo>
                <a:lnTo>
                  <a:pt x="1907351" y="559540"/>
                </a:lnTo>
                <a:lnTo>
                  <a:pt x="1908595" y="557496"/>
                </a:lnTo>
                <a:lnTo>
                  <a:pt x="1909827" y="559058"/>
                </a:lnTo>
                <a:lnTo>
                  <a:pt x="1912316" y="553114"/>
                </a:lnTo>
                <a:lnTo>
                  <a:pt x="1914171" y="562614"/>
                </a:lnTo>
                <a:lnTo>
                  <a:pt x="1915415" y="559439"/>
                </a:lnTo>
                <a:lnTo>
                  <a:pt x="1916037" y="560683"/>
                </a:lnTo>
                <a:lnTo>
                  <a:pt x="1917269" y="561433"/>
                </a:lnTo>
                <a:lnTo>
                  <a:pt x="1917892" y="557750"/>
                </a:lnTo>
                <a:lnTo>
                  <a:pt x="1918514" y="575009"/>
                </a:lnTo>
                <a:lnTo>
                  <a:pt x="1919136" y="563020"/>
                </a:lnTo>
                <a:lnTo>
                  <a:pt x="1920990" y="562207"/>
                </a:lnTo>
                <a:lnTo>
                  <a:pt x="1923480" y="568214"/>
                </a:lnTo>
                <a:lnTo>
                  <a:pt x="1924089" y="564379"/>
                </a:lnTo>
                <a:lnTo>
                  <a:pt x="1925334" y="572863"/>
                </a:lnTo>
                <a:lnTo>
                  <a:pt x="1927201" y="560810"/>
                </a:lnTo>
                <a:lnTo>
                  <a:pt x="1928433" y="564862"/>
                </a:lnTo>
                <a:lnTo>
                  <a:pt x="1929055" y="561509"/>
                </a:lnTo>
                <a:lnTo>
                  <a:pt x="1929677" y="575034"/>
                </a:lnTo>
                <a:lnTo>
                  <a:pt x="1930300" y="567592"/>
                </a:lnTo>
                <a:lnTo>
                  <a:pt x="1932154" y="562245"/>
                </a:lnTo>
                <a:lnTo>
                  <a:pt x="1933398" y="565471"/>
                </a:lnTo>
                <a:lnTo>
                  <a:pt x="1934630" y="560886"/>
                </a:lnTo>
                <a:lnTo>
                  <a:pt x="1935253" y="562614"/>
                </a:lnTo>
                <a:lnTo>
                  <a:pt x="1938351" y="562753"/>
                </a:lnTo>
                <a:lnTo>
                  <a:pt x="1938974" y="571148"/>
                </a:lnTo>
                <a:lnTo>
                  <a:pt x="1939596" y="565814"/>
                </a:lnTo>
                <a:lnTo>
                  <a:pt x="1940218" y="568329"/>
                </a:lnTo>
                <a:lnTo>
                  <a:pt x="1940841" y="566894"/>
                </a:lnTo>
                <a:lnTo>
                  <a:pt x="1941463" y="561153"/>
                </a:lnTo>
                <a:lnTo>
                  <a:pt x="1942073" y="564608"/>
                </a:lnTo>
                <a:lnTo>
                  <a:pt x="1942695" y="567567"/>
                </a:lnTo>
                <a:lnTo>
                  <a:pt x="1943317" y="561509"/>
                </a:lnTo>
                <a:lnTo>
                  <a:pt x="1943939" y="576749"/>
                </a:lnTo>
                <a:lnTo>
                  <a:pt x="1944562" y="570081"/>
                </a:lnTo>
                <a:lnTo>
                  <a:pt x="1945171" y="560988"/>
                </a:lnTo>
                <a:lnTo>
                  <a:pt x="1945794" y="561864"/>
                </a:lnTo>
                <a:lnTo>
                  <a:pt x="1947038" y="570386"/>
                </a:lnTo>
                <a:lnTo>
                  <a:pt x="1947661" y="569573"/>
                </a:lnTo>
                <a:lnTo>
                  <a:pt x="1948283" y="558220"/>
                </a:lnTo>
                <a:lnTo>
                  <a:pt x="1948892" y="570348"/>
                </a:lnTo>
                <a:lnTo>
                  <a:pt x="1950137" y="568240"/>
                </a:lnTo>
                <a:lnTo>
                  <a:pt x="1950759" y="565116"/>
                </a:lnTo>
                <a:lnTo>
                  <a:pt x="1951382" y="572532"/>
                </a:lnTo>
                <a:lnTo>
                  <a:pt x="1952004" y="565141"/>
                </a:lnTo>
                <a:lnTo>
                  <a:pt x="1953236" y="561331"/>
                </a:lnTo>
                <a:lnTo>
                  <a:pt x="1953858" y="566919"/>
                </a:lnTo>
                <a:lnTo>
                  <a:pt x="1954480" y="560074"/>
                </a:lnTo>
                <a:lnTo>
                  <a:pt x="1955725" y="560607"/>
                </a:lnTo>
                <a:lnTo>
                  <a:pt x="1956335" y="558042"/>
                </a:lnTo>
                <a:lnTo>
                  <a:pt x="1956957" y="561585"/>
                </a:lnTo>
                <a:lnTo>
                  <a:pt x="1957579" y="561369"/>
                </a:lnTo>
                <a:lnTo>
                  <a:pt x="1958202" y="556187"/>
                </a:lnTo>
                <a:lnTo>
                  <a:pt x="1959433" y="557432"/>
                </a:lnTo>
                <a:lnTo>
                  <a:pt x="1960056" y="559185"/>
                </a:lnTo>
                <a:lnTo>
                  <a:pt x="1960678" y="557394"/>
                </a:lnTo>
                <a:lnTo>
                  <a:pt x="1961300" y="556264"/>
                </a:lnTo>
                <a:lnTo>
                  <a:pt x="1961923" y="561483"/>
                </a:lnTo>
                <a:lnTo>
                  <a:pt x="1962545" y="555629"/>
                </a:lnTo>
                <a:lnTo>
                  <a:pt x="1963155" y="557864"/>
                </a:lnTo>
                <a:lnTo>
                  <a:pt x="1965644" y="560201"/>
                </a:lnTo>
                <a:lnTo>
                  <a:pt x="1966266" y="558524"/>
                </a:lnTo>
                <a:lnTo>
                  <a:pt x="1967498" y="560658"/>
                </a:lnTo>
                <a:lnTo>
                  <a:pt x="1968120" y="559909"/>
                </a:lnTo>
                <a:lnTo>
                  <a:pt x="1968743" y="561509"/>
                </a:lnTo>
                <a:lnTo>
                  <a:pt x="1969365" y="561255"/>
                </a:lnTo>
                <a:lnTo>
                  <a:pt x="1969974" y="560721"/>
                </a:lnTo>
                <a:lnTo>
                  <a:pt x="1970597" y="566132"/>
                </a:lnTo>
                <a:lnTo>
                  <a:pt x="1971219" y="562411"/>
                </a:lnTo>
                <a:lnTo>
                  <a:pt x="1971841" y="560188"/>
                </a:lnTo>
                <a:lnTo>
                  <a:pt x="1973696" y="565166"/>
                </a:lnTo>
                <a:lnTo>
                  <a:pt x="1975562" y="560340"/>
                </a:lnTo>
                <a:lnTo>
                  <a:pt x="1977417" y="561725"/>
                </a:lnTo>
                <a:lnTo>
                  <a:pt x="1978661" y="561877"/>
                </a:lnTo>
                <a:lnTo>
                  <a:pt x="1981138" y="558232"/>
                </a:lnTo>
                <a:lnTo>
                  <a:pt x="1981760" y="563503"/>
                </a:lnTo>
                <a:lnTo>
                  <a:pt x="1982382" y="559807"/>
                </a:lnTo>
                <a:lnTo>
                  <a:pt x="1984237" y="555375"/>
                </a:lnTo>
                <a:lnTo>
                  <a:pt x="1984859" y="559401"/>
                </a:lnTo>
                <a:lnTo>
                  <a:pt x="1986104" y="558207"/>
                </a:lnTo>
                <a:lnTo>
                  <a:pt x="1986726" y="561382"/>
                </a:lnTo>
                <a:lnTo>
                  <a:pt x="1987348" y="559362"/>
                </a:lnTo>
                <a:lnTo>
                  <a:pt x="1989202" y="558918"/>
                </a:lnTo>
                <a:lnTo>
                  <a:pt x="1989825" y="560378"/>
                </a:lnTo>
                <a:lnTo>
                  <a:pt x="1991069" y="559782"/>
                </a:lnTo>
                <a:lnTo>
                  <a:pt x="1991679" y="556175"/>
                </a:lnTo>
                <a:lnTo>
                  <a:pt x="1992301" y="560810"/>
                </a:lnTo>
                <a:lnTo>
                  <a:pt x="1993546" y="559934"/>
                </a:lnTo>
                <a:lnTo>
                  <a:pt x="1995400" y="560124"/>
                </a:lnTo>
                <a:lnTo>
                  <a:pt x="1996645" y="559820"/>
                </a:lnTo>
                <a:lnTo>
                  <a:pt x="1998499" y="560023"/>
                </a:lnTo>
                <a:lnTo>
                  <a:pt x="2003464" y="556086"/>
                </a:lnTo>
                <a:lnTo>
                  <a:pt x="2004709" y="558194"/>
                </a:lnTo>
                <a:lnTo>
                  <a:pt x="2005331" y="552708"/>
                </a:lnTo>
                <a:lnTo>
                  <a:pt x="2005941" y="558639"/>
                </a:lnTo>
                <a:lnTo>
                  <a:pt x="2006563" y="551222"/>
                </a:lnTo>
                <a:lnTo>
                  <a:pt x="2007808" y="553216"/>
                </a:lnTo>
                <a:lnTo>
                  <a:pt x="2008430" y="550663"/>
                </a:lnTo>
                <a:lnTo>
                  <a:pt x="2009662" y="558677"/>
                </a:lnTo>
                <a:lnTo>
                  <a:pt x="2010284" y="554016"/>
                </a:lnTo>
                <a:lnTo>
                  <a:pt x="2010907" y="554003"/>
                </a:lnTo>
                <a:lnTo>
                  <a:pt x="2012151" y="560594"/>
                </a:lnTo>
                <a:lnTo>
                  <a:pt x="2012761" y="559197"/>
                </a:lnTo>
                <a:lnTo>
                  <a:pt x="2013383" y="556721"/>
                </a:lnTo>
                <a:lnTo>
                  <a:pt x="2014005" y="559058"/>
                </a:lnTo>
                <a:lnTo>
                  <a:pt x="2014628" y="562969"/>
                </a:lnTo>
                <a:lnTo>
                  <a:pt x="2015250" y="559655"/>
                </a:lnTo>
                <a:lnTo>
                  <a:pt x="2015872" y="559705"/>
                </a:lnTo>
                <a:lnTo>
                  <a:pt x="2017727" y="561572"/>
                </a:lnTo>
                <a:lnTo>
                  <a:pt x="2018349" y="561636"/>
                </a:lnTo>
                <a:lnTo>
                  <a:pt x="2018971" y="559197"/>
                </a:lnTo>
                <a:lnTo>
                  <a:pt x="2019581" y="563465"/>
                </a:lnTo>
                <a:lnTo>
                  <a:pt x="2020203" y="561649"/>
                </a:lnTo>
                <a:lnTo>
                  <a:pt x="2020825" y="561369"/>
                </a:lnTo>
                <a:lnTo>
                  <a:pt x="2021448" y="563096"/>
                </a:lnTo>
                <a:lnTo>
                  <a:pt x="2022070" y="561280"/>
                </a:lnTo>
                <a:lnTo>
                  <a:pt x="2023924" y="558791"/>
                </a:lnTo>
                <a:lnTo>
                  <a:pt x="2024546" y="559743"/>
                </a:lnTo>
                <a:lnTo>
                  <a:pt x="2026413" y="556632"/>
                </a:lnTo>
                <a:lnTo>
                  <a:pt x="2027645" y="559401"/>
                </a:lnTo>
                <a:lnTo>
                  <a:pt x="2028890" y="555908"/>
                </a:lnTo>
                <a:lnTo>
                  <a:pt x="2030744" y="560048"/>
                </a:lnTo>
                <a:lnTo>
                  <a:pt x="2033233" y="559020"/>
                </a:lnTo>
                <a:lnTo>
                  <a:pt x="2034465" y="561687"/>
                </a:lnTo>
                <a:lnTo>
                  <a:pt x="2035710" y="543589"/>
                </a:lnTo>
                <a:lnTo>
                  <a:pt x="2036332" y="553648"/>
                </a:lnTo>
                <a:lnTo>
                  <a:pt x="2037564" y="574336"/>
                </a:lnTo>
                <a:lnTo>
                  <a:pt x="2038186" y="558346"/>
                </a:lnTo>
                <a:lnTo>
                  <a:pt x="2038809" y="561115"/>
                </a:lnTo>
                <a:lnTo>
                  <a:pt x="2039431" y="562893"/>
                </a:lnTo>
                <a:lnTo>
                  <a:pt x="2040676" y="524678"/>
                </a:lnTo>
                <a:lnTo>
                  <a:pt x="2041285" y="558931"/>
                </a:lnTo>
                <a:lnTo>
                  <a:pt x="2042530" y="558372"/>
                </a:lnTo>
                <a:lnTo>
                  <a:pt x="2043152" y="557927"/>
                </a:lnTo>
                <a:lnTo>
                  <a:pt x="2045006" y="544122"/>
                </a:lnTo>
                <a:lnTo>
                  <a:pt x="2045629" y="545545"/>
                </a:lnTo>
                <a:lnTo>
                  <a:pt x="2046251" y="551272"/>
                </a:lnTo>
                <a:lnTo>
                  <a:pt x="2047495" y="536096"/>
                </a:lnTo>
                <a:lnTo>
                  <a:pt x="2048105" y="544872"/>
                </a:lnTo>
                <a:lnTo>
                  <a:pt x="2048727" y="538903"/>
                </a:lnTo>
                <a:lnTo>
                  <a:pt x="2049350" y="543830"/>
                </a:lnTo>
                <a:lnTo>
                  <a:pt x="2049972" y="544199"/>
                </a:lnTo>
                <a:lnTo>
                  <a:pt x="2051826" y="556708"/>
                </a:lnTo>
                <a:lnTo>
                  <a:pt x="2052448" y="556276"/>
                </a:lnTo>
                <a:lnTo>
                  <a:pt x="2056792" y="580330"/>
                </a:lnTo>
                <a:lnTo>
                  <a:pt x="2058036" y="612017"/>
                </a:lnTo>
                <a:lnTo>
                  <a:pt x="2058646" y="606950"/>
                </a:lnTo>
                <a:lnTo>
                  <a:pt x="2059891" y="579175"/>
                </a:lnTo>
                <a:lnTo>
                  <a:pt x="2060513" y="584610"/>
                </a:lnTo>
                <a:lnTo>
                  <a:pt x="2061758" y="573269"/>
                </a:lnTo>
                <a:lnTo>
                  <a:pt x="2062367" y="582959"/>
                </a:lnTo>
                <a:lnTo>
                  <a:pt x="2064234" y="564100"/>
                </a:lnTo>
                <a:lnTo>
                  <a:pt x="2064856" y="563719"/>
                </a:lnTo>
                <a:lnTo>
                  <a:pt x="2066088" y="573079"/>
                </a:lnTo>
                <a:lnTo>
                  <a:pt x="2069809" y="548466"/>
                </a:lnTo>
                <a:lnTo>
                  <a:pt x="2070432" y="557394"/>
                </a:lnTo>
                <a:lnTo>
                  <a:pt x="2071054" y="543233"/>
                </a:lnTo>
                <a:lnTo>
                  <a:pt x="2071676" y="547196"/>
                </a:lnTo>
                <a:lnTo>
                  <a:pt x="2072299" y="555108"/>
                </a:lnTo>
                <a:lnTo>
                  <a:pt x="2072908" y="554752"/>
                </a:lnTo>
                <a:lnTo>
                  <a:pt x="2074153" y="509096"/>
                </a:lnTo>
                <a:lnTo>
                  <a:pt x="2074775" y="526837"/>
                </a:lnTo>
                <a:lnTo>
                  <a:pt x="2076020" y="495684"/>
                </a:lnTo>
                <a:lnTo>
                  <a:pt x="2076629" y="539347"/>
                </a:lnTo>
                <a:lnTo>
                  <a:pt x="2077252" y="509984"/>
                </a:lnTo>
                <a:lnTo>
                  <a:pt x="2079741" y="545316"/>
                </a:lnTo>
                <a:lnTo>
                  <a:pt x="2081595" y="533200"/>
                </a:lnTo>
                <a:lnTo>
                  <a:pt x="2086561" y="587468"/>
                </a:lnTo>
                <a:lnTo>
                  <a:pt x="2087793" y="581067"/>
                </a:lnTo>
                <a:lnTo>
                  <a:pt x="2088415" y="573752"/>
                </a:lnTo>
                <a:lnTo>
                  <a:pt x="2089037" y="575644"/>
                </a:lnTo>
                <a:lnTo>
                  <a:pt x="2090891" y="605248"/>
                </a:lnTo>
                <a:lnTo>
                  <a:pt x="2093381" y="565103"/>
                </a:lnTo>
                <a:lnTo>
                  <a:pt x="2094003" y="575746"/>
                </a:lnTo>
                <a:lnTo>
                  <a:pt x="2095235" y="574069"/>
                </a:lnTo>
                <a:lnTo>
                  <a:pt x="2097102" y="562804"/>
                </a:lnTo>
                <a:lnTo>
                  <a:pt x="2098334" y="561191"/>
                </a:lnTo>
                <a:lnTo>
                  <a:pt x="2098956" y="561890"/>
                </a:lnTo>
                <a:lnTo>
                  <a:pt x="2099578" y="571389"/>
                </a:lnTo>
                <a:lnTo>
                  <a:pt x="2100201" y="563236"/>
                </a:lnTo>
                <a:lnTo>
                  <a:pt x="2103922" y="552111"/>
                </a:lnTo>
                <a:lnTo>
                  <a:pt x="2104544" y="557267"/>
                </a:lnTo>
                <a:lnTo>
                  <a:pt x="2107020" y="524437"/>
                </a:lnTo>
                <a:lnTo>
                  <a:pt x="2108252" y="555082"/>
                </a:lnTo>
                <a:lnTo>
                  <a:pt x="2108875" y="518887"/>
                </a:lnTo>
                <a:lnTo>
                  <a:pt x="2109497" y="542586"/>
                </a:lnTo>
                <a:lnTo>
                  <a:pt x="2110119" y="532502"/>
                </a:lnTo>
                <a:lnTo>
                  <a:pt x="2111973" y="545888"/>
                </a:lnTo>
                <a:lnTo>
                  <a:pt x="2112596" y="547577"/>
                </a:lnTo>
                <a:lnTo>
                  <a:pt x="2114463" y="540160"/>
                </a:lnTo>
                <a:lnTo>
                  <a:pt x="2115695" y="561775"/>
                </a:lnTo>
                <a:lnTo>
                  <a:pt x="2116939" y="556340"/>
                </a:lnTo>
                <a:lnTo>
                  <a:pt x="2119416" y="563439"/>
                </a:lnTo>
                <a:lnTo>
                  <a:pt x="2120038" y="574857"/>
                </a:lnTo>
                <a:lnTo>
                  <a:pt x="2121283" y="573434"/>
                </a:lnTo>
                <a:lnTo>
                  <a:pt x="2122514" y="575885"/>
                </a:lnTo>
                <a:lnTo>
                  <a:pt x="2123137" y="583442"/>
                </a:lnTo>
                <a:lnTo>
                  <a:pt x="2123759" y="565840"/>
                </a:lnTo>
                <a:lnTo>
                  <a:pt x="2125004" y="569929"/>
                </a:lnTo>
                <a:lnTo>
                  <a:pt x="2125626" y="575504"/>
                </a:lnTo>
                <a:lnTo>
                  <a:pt x="2126236" y="556632"/>
                </a:lnTo>
                <a:lnTo>
                  <a:pt x="2126858" y="573472"/>
                </a:lnTo>
                <a:lnTo>
                  <a:pt x="2127480" y="573637"/>
                </a:lnTo>
                <a:lnTo>
                  <a:pt x="2128102" y="564468"/>
                </a:lnTo>
                <a:lnTo>
                  <a:pt x="2129957" y="581346"/>
                </a:lnTo>
                <a:lnTo>
                  <a:pt x="2131201" y="551793"/>
                </a:lnTo>
                <a:lnTo>
                  <a:pt x="2131824" y="561128"/>
                </a:lnTo>
                <a:lnTo>
                  <a:pt x="2132446" y="556911"/>
                </a:lnTo>
                <a:lnTo>
                  <a:pt x="2133056" y="561585"/>
                </a:lnTo>
                <a:lnTo>
                  <a:pt x="2133678" y="559756"/>
                </a:lnTo>
                <a:lnTo>
                  <a:pt x="2134300" y="559782"/>
                </a:lnTo>
                <a:lnTo>
                  <a:pt x="2134922" y="561280"/>
                </a:lnTo>
                <a:lnTo>
                  <a:pt x="2135545" y="559337"/>
                </a:lnTo>
                <a:lnTo>
                  <a:pt x="2136777" y="538611"/>
                </a:lnTo>
                <a:lnTo>
                  <a:pt x="2137399" y="560074"/>
                </a:lnTo>
                <a:lnTo>
                  <a:pt x="2138021" y="548783"/>
                </a:lnTo>
                <a:lnTo>
                  <a:pt x="2139266" y="556429"/>
                </a:lnTo>
                <a:lnTo>
                  <a:pt x="2139888" y="542255"/>
                </a:lnTo>
                <a:lnTo>
                  <a:pt x="2140498" y="544237"/>
                </a:lnTo>
                <a:lnTo>
                  <a:pt x="2141120" y="546510"/>
                </a:lnTo>
                <a:lnTo>
                  <a:pt x="2141742" y="533848"/>
                </a:lnTo>
                <a:lnTo>
                  <a:pt x="2142365" y="555387"/>
                </a:lnTo>
                <a:lnTo>
                  <a:pt x="2142987" y="538522"/>
                </a:lnTo>
                <a:lnTo>
                  <a:pt x="2144219" y="522481"/>
                </a:lnTo>
                <a:lnTo>
                  <a:pt x="2146086" y="545227"/>
                </a:lnTo>
                <a:lnTo>
                  <a:pt x="2147318" y="536833"/>
                </a:lnTo>
                <a:lnTo>
                  <a:pt x="2149185" y="551971"/>
                </a:lnTo>
                <a:lnTo>
                  <a:pt x="2149807" y="549533"/>
                </a:lnTo>
                <a:lnTo>
                  <a:pt x="2150429" y="551285"/>
                </a:lnTo>
                <a:lnTo>
                  <a:pt x="2152283" y="565751"/>
                </a:lnTo>
                <a:lnTo>
                  <a:pt x="2152906" y="564354"/>
                </a:lnTo>
                <a:lnTo>
                  <a:pt x="2153528" y="565116"/>
                </a:lnTo>
                <a:lnTo>
                  <a:pt x="2154150" y="588560"/>
                </a:lnTo>
                <a:lnTo>
                  <a:pt x="2154760" y="568773"/>
                </a:lnTo>
                <a:lnTo>
                  <a:pt x="2156004" y="573345"/>
                </a:lnTo>
                <a:lnTo>
                  <a:pt x="2156627" y="584280"/>
                </a:lnTo>
                <a:lnTo>
                  <a:pt x="2157249" y="582464"/>
                </a:lnTo>
                <a:lnTo>
                  <a:pt x="2157859" y="570818"/>
                </a:lnTo>
                <a:lnTo>
                  <a:pt x="2158481" y="576914"/>
                </a:lnTo>
                <a:lnTo>
                  <a:pt x="2159103" y="579886"/>
                </a:lnTo>
                <a:lnTo>
                  <a:pt x="2160970" y="568278"/>
                </a:lnTo>
                <a:lnTo>
                  <a:pt x="2161580" y="585906"/>
                </a:lnTo>
                <a:lnTo>
                  <a:pt x="2162824" y="582807"/>
                </a:lnTo>
                <a:lnTo>
                  <a:pt x="2164691" y="558194"/>
                </a:lnTo>
                <a:lnTo>
                  <a:pt x="2166545" y="581181"/>
                </a:lnTo>
                <a:lnTo>
                  <a:pt x="2169644" y="548212"/>
                </a:lnTo>
                <a:lnTo>
                  <a:pt x="2170267" y="554105"/>
                </a:lnTo>
                <a:lnTo>
                  <a:pt x="2170889" y="559388"/>
                </a:lnTo>
                <a:lnTo>
                  <a:pt x="2171511" y="515001"/>
                </a:lnTo>
                <a:lnTo>
                  <a:pt x="2172121" y="544567"/>
                </a:lnTo>
                <a:lnTo>
                  <a:pt x="2172743" y="543233"/>
                </a:lnTo>
                <a:lnTo>
                  <a:pt x="2173365" y="545837"/>
                </a:lnTo>
                <a:lnTo>
                  <a:pt x="2173988" y="560886"/>
                </a:lnTo>
                <a:lnTo>
                  <a:pt x="2175842" y="531651"/>
                </a:lnTo>
                <a:lnTo>
                  <a:pt x="2176464" y="557343"/>
                </a:lnTo>
                <a:lnTo>
                  <a:pt x="2178331" y="524183"/>
                </a:lnTo>
                <a:lnTo>
                  <a:pt x="2180185" y="504739"/>
                </a:lnTo>
                <a:lnTo>
                  <a:pt x="2180808" y="475135"/>
                </a:lnTo>
                <a:lnTo>
                  <a:pt x="2181430" y="503457"/>
                </a:lnTo>
                <a:lnTo>
                  <a:pt x="2182662" y="515649"/>
                </a:lnTo>
                <a:lnTo>
                  <a:pt x="2183284" y="501755"/>
                </a:lnTo>
                <a:lnTo>
                  <a:pt x="2183906" y="508333"/>
                </a:lnTo>
                <a:lnTo>
                  <a:pt x="2190104" y="606937"/>
                </a:lnTo>
                <a:lnTo>
                  <a:pt x="2190726" y="605781"/>
                </a:lnTo>
                <a:lnTo>
                  <a:pt x="2191349" y="597844"/>
                </a:lnTo>
                <a:lnTo>
                  <a:pt x="2191971" y="641468"/>
                </a:lnTo>
                <a:lnTo>
                  <a:pt x="2193203" y="632985"/>
                </a:lnTo>
                <a:lnTo>
                  <a:pt x="2193825" y="616665"/>
                </a:lnTo>
                <a:lnTo>
                  <a:pt x="2194447" y="620018"/>
                </a:lnTo>
                <a:lnTo>
                  <a:pt x="2195692" y="661624"/>
                </a:lnTo>
                <a:lnTo>
                  <a:pt x="2196924" y="598530"/>
                </a:lnTo>
                <a:lnTo>
                  <a:pt x="2197546" y="685132"/>
                </a:lnTo>
                <a:lnTo>
                  <a:pt x="2198169" y="645113"/>
                </a:lnTo>
                <a:lnTo>
                  <a:pt x="2199413" y="600231"/>
                </a:lnTo>
                <a:lnTo>
                  <a:pt x="2200035" y="631182"/>
                </a:lnTo>
                <a:lnTo>
                  <a:pt x="2201890" y="571644"/>
                </a:lnTo>
                <a:lnTo>
                  <a:pt x="2202512" y="571047"/>
                </a:lnTo>
                <a:lnTo>
                  <a:pt x="2203134" y="517579"/>
                </a:lnTo>
                <a:lnTo>
                  <a:pt x="2203757" y="569637"/>
                </a:lnTo>
                <a:lnTo>
                  <a:pt x="2204366" y="545862"/>
                </a:lnTo>
                <a:lnTo>
                  <a:pt x="2204988" y="568659"/>
                </a:lnTo>
                <a:lnTo>
                  <a:pt x="2206233" y="586210"/>
                </a:lnTo>
                <a:lnTo>
                  <a:pt x="2208087" y="558702"/>
                </a:lnTo>
                <a:lnTo>
                  <a:pt x="2209332" y="569459"/>
                </a:lnTo>
                <a:lnTo>
                  <a:pt x="2209954" y="557610"/>
                </a:lnTo>
                <a:lnTo>
                  <a:pt x="2211186" y="558181"/>
                </a:lnTo>
                <a:lnTo>
                  <a:pt x="2212431" y="565700"/>
                </a:lnTo>
                <a:lnTo>
                  <a:pt x="2213675" y="537658"/>
                </a:lnTo>
                <a:lnTo>
                  <a:pt x="2214298" y="587607"/>
                </a:lnTo>
                <a:lnTo>
                  <a:pt x="2214907" y="529962"/>
                </a:lnTo>
                <a:lnTo>
                  <a:pt x="2216152" y="535131"/>
                </a:lnTo>
                <a:lnTo>
                  <a:pt x="2216774" y="578438"/>
                </a:lnTo>
                <a:lnTo>
                  <a:pt x="2217396" y="546319"/>
                </a:lnTo>
                <a:lnTo>
                  <a:pt x="2219873" y="544440"/>
                </a:lnTo>
                <a:lnTo>
                  <a:pt x="2221117" y="452783"/>
                </a:lnTo>
                <a:lnTo>
                  <a:pt x="2222349" y="519700"/>
                </a:lnTo>
                <a:lnTo>
                  <a:pt x="2224839" y="312752"/>
                </a:lnTo>
                <a:lnTo>
                  <a:pt x="2226070" y="405755"/>
                </a:lnTo>
                <a:lnTo>
                  <a:pt x="2226693" y="366753"/>
                </a:lnTo>
                <a:lnTo>
                  <a:pt x="2228560" y="466207"/>
                </a:lnTo>
                <a:lnTo>
                  <a:pt x="2229169" y="363667"/>
                </a:lnTo>
                <a:lnTo>
                  <a:pt x="2230414" y="379478"/>
                </a:lnTo>
                <a:lnTo>
                  <a:pt x="2231036" y="391620"/>
                </a:lnTo>
                <a:lnTo>
                  <a:pt x="2231659" y="375922"/>
                </a:lnTo>
                <a:lnTo>
                  <a:pt x="2232268" y="442268"/>
                </a:lnTo>
                <a:lnTo>
                  <a:pt x="2232890" y="396370"/>
                </a:lnTo>
                <a:lnTo>
                  <a:pt x="2233513" y="408066"/>
                </a:lnTo>
                <a:lnTo>
                  <a:pt x="2236612" y="541354"/>
                </a:lnTo>
                <a:lnTo>
                  <a:pt x="2242200" y="736008"/>
                </a:lnTo>
                <a:lnTo>
                  <a:pt x="2242809" y="729455"/>
                </a:lnTo>
                <a:lnTo>
                  <a:pt x="2243431" y="700143"/>
                </a:lnTo>
                <a:lnTo>
                  <a:pt x="2244676" y="775607"/>
                </a:lnTo>
                <a:lnTo>
                  <a:pt x="2245298" y="750346"/>
                </a:lnTo>
                <a:lnTo>
                  <a:pt x="2245921" y="762437"/>
                </a:lnTo>
                <a:lnTo>
                  <a:pt x="2246530" y="724184"/>
                </a:lnTo>
                <a:lnTo>
                  <a:pt x="2247153" y="762234"/>
                </a:lnTo>
                <a:lnTo>
                  <a:pt x="2247775" y="854576"/>
                </a:lnTo>
                <a:lnTo>
                  <a:pt x="2248397" y="640681"/>
                </a:lnTo>
                <a:lnTo>
                  <a:pt x="2249019" y="645126"/>
                </a:lnTo>
                <a:lnTo>
                  <a:pt x="2250251" y="717199"/>
                </a:lnTo>
                <a:lnTo>
                  <a:pt x="2250874" y="586299"/>
                </a:lnTo>
                <a:lnTo>
                  <a:pt x="2251496" y="586871"/>
                </a:lnTo>
                <a:lnTo>
                  <a:pt x="2252741" y="728744"/>
                </a:lnTo>
                <a:lnTo>
                  <a:pt x="2253972" y="588611"/>
                </a:lnTo>
                <a:lnTo>
                  <a:pt x="2254595" y="589093"/>
                </a:lnTo>
                <a:lnTo>
                  <a:pt x="2255217" y="589843"/>
                </a:lnTo>
                <a:lnTo>
                  <a:pt x="2257071" y="358117"/>
                </a:lnTo>
                <a:lnTo>
                  <a:pt x="2258316" y="441455"/>
                </a:lnTo>
                <a:lnTo>
                  <a:pt x="2260792" y="193651"/>
                </a:lnTo>
                <a:lnTo>
                  <a:pt x="2262037" y="333758"/>
                </a:lnTo>
                <a:lnTo>
                  <a:pt x="2262659" y="208332"/>
                </a:lnTo>
                <a:lnTo>
                  <a:pt x="2263904" y="229985"/>
                </a:lnTo>
                <a:lnTo>
                  <a:pt x="2264513" y="238342"/>
                </a:lnTo>
                <a:lnTo>
                  <a:pt x="2265136" y="198451"/>
                </a:lnTo>
                <a:lnTo>
                  <a:pt x="2267612" y="345366"/>
                </a:lnTo>
                <a:lnTo>
                  <a:pt x="2268235" y="252071"/>
                </a:lnTo>
                <a:lnTo>
                  <a:pt x="2268857" y="284418"/>
                </a:lnTo>
                <a:lnTo>
                  <a:pt x="2272578" y="405983"/>
                </a:lnTo>
                <a:lnTo>
                  <a:pt x="2273200" y="359311"/>
                </a:lnTo>
                <a:lnTo>
                  <a:pt x="2273823" y="367071"/>
                </a:lnTo>
                <a:lnTo>
                  <a:pt x="2275054" y="382895"/>
                </a:lnTo>
                <a:lnTo>
                  <a:pt x="2275677" y="365356"/>
                </a:lnTo>
                <a:lnTo>
                  <a:pt x="2278166" y="433022"/>
                </a:lnTo>
                <a:lnTo>
                  <a:pt x="2278776" y="374309"/>
                </a:lnTo>
                <a:lnTo>
                  <a:pt x="2279398" y="413705"/>
                </a:lnTo>
                <a:lnTo>
                  <a:pt x="2280020" y="417591"/>
                </a:lnTo>
                <a:lnTo>
                  <a:pt x="2280643" y="375465"/>
                </a:lnTo>
                <a:lnTo>
                  <a:pt x="2281265" y="438064"/>
                </a:lnTo>
                <a:lnTo>
                  <a:pt x="2281874" y="403164"/>
                </a:lnTo>
                <a:lnTo>
                  <a:pt x="2282497" y="398478"/>
                </a:lnTo>
                <a:lnTo>
                  <a:pt x="2283741" y="363654"/>
                </a:lnTo>
                <a:lnTo>
                  <a:pt x="2284986" y="397004"/>
                </a:lnTo>
                <a:lnTo>
                  <a:pt x="2285596" y="393296"/>
                </a:lnTo>
                <a:lnTo>
                  <a:pt x="2286218" y="375719"/>
                </a:lnTo>
                <a:lnTo>
                  <a:pt x="2286840" y="383530"/>
                </a:lnTo>
                <a:lnTo>
                  <a:pt x="2288085" y="420004"/>
                </a:lnTo>
                <a:lnTo>
                  <a:pt x="2288707" y="396789"/>
                </a:lnTo>
                <a:lnTo>
                  <a:pt x="2289317" y="432730"/>
                </a:lnTo>
                <a:lnTo>
                  <a:pt x="2290561" y="426977"/>
                </a:lnTo>
                <a:lnTo>
                  <a:pt x="2291184" y="412321"/>
                </a:lnTo>
                <a:lnTo>
                  <a:pt x="2292415" y="453329"/>
                </a:lnTo>
                <a:lnTo>
                  <a:pt x="2293038" y="435232"/>
                </a:lnTo>
                <a:lnTo>
                  <a:pt x="2294282" y="450726"/>
                </a:lnTo>
                <a:lnTo>
                  <a:pt x="2294905" y="394515"/>
                </a:lnTo>
                <a:lnTo>
                  <a:pt x="2295527" y="413184"/>
                </a:lnTo>
                <a:lnTo>
                  <a:pt x="2296759" y="430875"/>
                </a:lnTo>
                <a:lnTo>
                  <a:pt x="2298003" y="402148"/>
                </a:lnTo>
                <a:lnTo>
                  <a:pt x="2298626" y="409895"/>
                </a:lnTo>
                <a:lnTo>
                  <a:pt x="2299248" y="426342"/>
                </a:lnTo>
                <a:lnTo>
                  <a:pt x="2299858" y="415090"/>
                </a:lnTo>
                <a:lnTo>
                  <a:pt x="2301102" y="375376"/>
                </a:lnTo>
                <a:lnTo>
                  <a:pt x="2302347" y="379237"/>
                </a:lnTo>
                <a:lnTo>
                  <a:pt x="2302969" y="369166"/>
                </a:lnTo>
                <a:lnTo>
                  <a:pt x="2304823" y="401818"/>
                </a:lnTo>
                <a:lnTo>
                  <a:pt x="2306068" y="388203"/>
                </a:lnTo>
                <a:lnTo>
                  <a:pt x="2307922" y="415813"/>
                </a:lnTo>
                <a:lnTo>
                  <a:pt x="2308544" y="421313"/>
                </a:lnTo>
                <a:lnTo>
                  <a:pt x="2309167" y="418874"/>
                </a:lnTo>
                <a:lnTo>
                  <a:pt x="2309789" y="445328"/>
                </a:lnTo>
                <a:lnTo>
                  <a:pt x="2311021" y="439499"/>
                </a:lnTo>
                <a:lnTo>
                  <a:pt x="2311643" y="424716"/>
                </a:lnTo>
                <a:lnTo>
                  <a:pt x="2312266" y="427320"/>
                </a:lnTo>
                <a:lnTo>
                  <a:pt x="2316609" y="515065"/>
                </a:lnTo>
                <a:lnTo>
                  <a:pt x="2317841" y="493906"/>
                </a:lnTo>
                <a:lnTo>
                  <a:pt x="2318463" y="497780"/>
                </a:lnTo>
                <a:lnTo>
                  <a:pt x="2319085" y="497805"/>
                </a:lnTo>
                <a:lnTo>
                  <a:pt x="2320330" y="518481"/>
                </a:lnTo>
                <a:lnTo>
                  <a:pt x="2321562" y="541532"/>
                </a:lnTo>
                <a:lnTo>
                  <a:pt x="2324661" y="627219"/>
                </a:lnTo>
                <a:lnTo>
                  <a:pt x="2327150" y="673409"/>
                </a:lnTo>
                <a:lnTo>
                  <a:pt x="2327772" y="663821"/>
                </a:lnTo>
                <a:lnTo>
                  <a:pt x="2330249" y="797159"/>
                </a:lnTo>
                <a:lnTo>
                  <a:pt x="2330871" y="787418"/>
                </a:lnTo>
                <a:lnTo>
                  <a:pt x="2333348" y="858831"/>
                </a:lnTo>
                <a:lnTo>
                  <a:pt x="2334592" y="775124"/>
                </a:lnTo>
                <a:lnTo>
                  <a:pt x="2335202" y="882719"/>
                </a:lnTo>
                <a:lnTo>
                  <a:pt x="2335824" y="825429"/>
                </a:lnTo>
                <a:lnTo>
                  <a:pt x="2337069" y="859732"/>
                </a:lnTo>
                <a:lnTo>
                  <a:pt x="2338313" y="956037"/>
                </a:lnTo>
                <a:lnTo>
                  <a:pt x="2338923" y="879951"/>
                </a:lnTo>
                <a:lnTo>
                  <a:pt x="2339545" y="965054"/>
                </a:lnTo>
                <a:lnTo>
                  <a:pt x="2340790" y="942118"/>
                </a:lnTo>
                <a:lnTo>
                  <a:pt x="2341412" y="910126"/>
                </a:lnTo>
                <a:lnTo>
                  <a:pt x="2342034" y="990581"/>
                </a:lnTo>
                <a:lnTo>
                  <a:pt x="2342644" y="886098"/>
                </a:lnTo>
                <a:lnTo>
                  <a:pt x="2343266" y="1005136"/>
                </a:lnTo>
                <a:lnTo>
                  <a:pt x="2344511" y="990581"/>
                </a:lnTo>
                <a:lnTo>
                  <a:pt x="2345133" y="866019"/>
                </a:lnTo>
                <a:lnTo>
                  <a:pt x="2345743" y="1007892"/>
                </a:lnTo>
                <a:lnTo>
                  <a:pt x="2346365" y="962959"/>
                </a:lnTo>
                <a:lnTo>
                  <a:pt x="2346987" y="875607"/>
                </a:lnTo>
                <a:lnTo>
                  <a:pt x="2347610" y="876573"/>
                </a:lnTo>
                <a:lnTo>
                  <a:pt x="2349464" y="961523"/>
                </a:lnTo>
                <a:lnTo>
                  <a:pt x="2350086" y="888612"/>
                </a:lnTo>
                <a:lnTo>
                  <a:pt x="2350709" y="972941"/>
                </a:lnTo>
                <a:lnTo>
                  <a:pt x="2351331" y="906862"/>
                </a:lnTo>
                <a:lnTo>
                  <a:pt x="2351953" y="910367"/>
                </a:lnTo>
                <a:lnTo>
                  <a:pt x="2352575" y="949230"/>
                </a:lnTo>
                <a:lnTo>
                  <a:pt x="2353185" y="911879"/>
                </a:lnTo>
                <a:lnTo>
                  <a:pt x="2353807" y="883888"/>
                </a:lnTo>
                <a:lnTo>
                  <a:pt x="2354430" y="919181"/>
                </a:lnTo>
                <a:lnTo>
                  <a:pt x="2355674" y="915181"/>
                </a:lnTo>
                <a:lnTo>
                  <a:pt x="2356284" y="910164"/>
                </a:lnTo>
                <a:lnTo>
                  <a:pt x="2357528" y="818381"/>
                </a:lnTo>
                <a:lnTo>
                  <a:pt x="2359395" y="922229"/>
                </a:lnTo>
                <a:lnTo>
                  <a:pt x="2360005" y="837304"/>
                </a:lnTo>
                <a:lnTo>
                  <a:pt x="2361872" y="947172"/>
                </a:lnTo>
                <a:lnTo>
                  <a:pt x="2363116" y="793450"/>
                </a:lnTo>
                <a:lnTo>
                  <a:pt x="2363726" y="819384"/>
                </a:lnTo>
                <a:lnTo>
                  <a:pt x="2364348" y="843997"/>
                </a:lnTo>
                <a:lnTo>
                  <a:pt x="2364971" y="833773"/>
                </a:lnTo>
                <a:lnTo>
                  <a:pt x="2365593" y="830179"/>
                </a:lnTo>
                <a:lnTo>
                  <a:pt x="2366825" y="739221"/>
                </a:lnTo>
                <a:lnTo>
                  <a:pt x="2369314" y="951897"/>
                </a:lnTo>
                <a:lnTo>
                  <a:pt x="2369936" y="807827"/>
                </a:lnTo>
                <a:lnTo>
                  <a:pt x="2370546" y="856862"/>
                </a:lnTo>
                <a:lnTo>
                  <a:pt x="2371168" y="852011"/>
                </a:lnTo>
                <a:lnTo>
                  <a:pt x="2372413" y="740986"/>
                </a:lnTo>
                <a:lnTo>
                  <a:pt x="2373035" y="791215"/>
                </a:lnTo>
                <a:lnTo>
                  <a:pt x="2373657" y="742307"/>
                </a:lnTo>
                <a:lnTo>
                  <a:pt x="2374267" y="739780"/>
                </a:lnTo>
                <a:lnTo>
                  <a:pt x="2374889" y="741012"/>
                </a:lnTo>
                <a:lnTo>
                  <a:pt x="2375512" y="766196"/>
                </a:lnTo>
                <a:lnTo>
                  <a:pt x="2376134" y="745025"/>
                </a:lnTo>
                <a:lnTo>
                  <a:pt x="2376756" y="644123"/>
                </a:lnTo>
                <a:lnTo>
                  <a:pt x="2377988" y="754766"/>
                </a:lnTo>
                <a:lnTo>
                  <a:pt x="2378611" y="648517"/>
                </a:lnTo>
                <a:lnTo>
                  <a:pt x="2379233" y="758182"/>
                </a:lnTo>
                <a:lnTo>
                  <a:pt x="2379855" y="650105"/>
                </a:lnTo>
                <a:lnTo>
                  <a:pt x="2381087" y="711992"/>
                </a:lnTo>
                <a:lnTo>
                  <a:pt x="2382954" y="537391"/>
                </a:lnTo>
                <a:lnTo>
                  <a:pt x="2383576" y="900868"/>
                </a:lnTo>
                <a:lnTo>
                  <a:pt x="2384199" y="537683"/>
                </a:lnTo>
                <a:lnTo>
                  <a:pt x="2385430" y="537950"/>
                </a:lnTo>
                <a:lnTo>
                  <a:pt x="2386053" y="655871"/>
                </a:lnTo>
                <a:lnTo>
                  <a:pt x="2386675" y="567275"/>
                </a:lnTo>
                <a:lnTo>
                  <a:pt x="2387920" y="626216"/>
                </a:lnTo>
                <a:lnTo>
                  <a:pt x="2388529" y="597349"/>
                </a:lnTo>
                <a:lnTo>
                  <a:pt x="2389152" y="478247"/>
                </a:lnTo>
                <a:lnTo>
                  <a:pt x="2389774" y="597399"/>
                </a:lnTo>
                <a:lnTo>
                  <a:pt x="2390396" y="538395"/>
                </a:lnTo>
                <a:lnTo>
                  <a:pt x="2391018" y="538153"/>
                </a:lnTo>
                <a:lnTo>
                  <a:pt x="2391628" y="566322"/>
                </a:lnTo>
                <a:lnTo>
                  <a:pt x="2392250" y="695012"/>
                </a:lnTo>
                <a:lnTo>
                  <a:pt x="2394117" y="444160"/>
                </a:lnTo>
                <a:lnTo>
                  <a:pt x="2395971" y="611687"/>
                </a:lnTo>
                <a:lnTo>
                  <a:pt x="2398461" y="456530"/>
                </a:lnTo>
                <a:lnTo>
                  <a:pt x="2400937" y="464302"/>
                </a:lnTo>
                <a:lnTo>
                  <a:pt x="2401559" y="504422"/>
                </a:lnTo>
                <a:lnTo>
                  <a:pt x="2402791" y="425567"/>
                </a:lnTo>
                <a:lnTo>
                  <a:pt x="2403414" y="505514"/>
                </a:lnTo>
                <a:lnTo>
                  <a:pt x="2404036" y="429669"/>
                </a:lnTo>
                <a:lnTo>
                  <a:pt x="2404658" y="432984"/>
                </a:lnTo>
                <a:lnTo>
                  <a:pt x="2406512" y="361470"/>
                </a:lnTo>
                <a:lnTo>
                  <a:pt x="2409002" y="476812"/>
                </a:lnTo>
                <a:lnTo>
                  <a:pt x="2409611" y="351995"/>
                </a:lnTo>
                <a:lnTo>
                  <a:pt x="2410234" y="441518"/>
                </a:lnTo>
                <a:lnTo>
                  <a:pt x="2412100" y="338292"/>
                </a:lnTo>
                <a:lnTo>
                  <a:pt x="2412723" y="340299"/>
                </a:lnTo>
                <a:lnTo>
                  <a:pt x="2413332" y="411013"/>
                </a:lnTo>
                <a:lnTo>
                  <a:pt x="2413955" y="373319"/>
                </a:lnTo>
                <a:lnTo>
                  <a:pt x="2414577" y="378742"/>
                </a:lnTo>
                <a:lnTo>
                  <a:pt x="2415822" y="414162"/>
                </a:lnTo>
                <a:lnTo>
                  <a:pt x="2417676" y="292965"/>
                </a:lnTo>
                <a:lnTo>
                  <a:pt x="2418298" y="351259"/>
                </a:lnTo>
                <a:lnTo>
                  <a:pt x="2418920" y="351043"/>
                </a:lnTo>
                <a:lnTo>
                  <a:pt x="2420152" y="419890"/>
                </a:lnTo>
                <a:lnTo>
                  <a:pt x="2420775" y="359514"/>
                </a:lnTo>
                <a:lnTo>
                  <a:pt x="2421397" y="359806"/>
                </a:lnTo>
                <a:lnTo>
                  <a:pt x="2422019" y="391543"/>
                </a:lnTo>
                <a:lnTo>
                  <a:pt x="2422641" y="360009"/>
                </a:lnTo>
                <a:lnTo>
                  <a:pt x="2423264" y="359146"/>
                </a:lnTo>
                <a:lnTo>
                  <a:pt x="2424496" y="397919"/>
                </a:lnTo>
                <a:lnTo>
                  <a:pt x="2425118" y="396712"/>
                </a:lnTo>
                <a:lnTo>
                  <a:pt x="2425740" y="395227"/>
                </a:lnTo>
                <a:lnTo>
                  <a:pt x="2426363" y="362765"/>
                </a:lnTo>
                <a:lnTo>
                  <a:pt x="2427595" y="428107"/>
                </a:lnTo>
                <a:lnTo>
                  <a:pt x="2429461" y="306694"/>
                </a:lnTo>
                <a:lnTo>
                  <a:pt x="2430084" y="307558"/>
                </a:lnTo>
                <a:lnTo>
                  <a:pt x="2431316" y="370499"/>
                </a:lnTo>
                <a:lnTo>
                  <a:pt x="2431938" y="344020"/>
                </a:lnTo>
                <a:lnTo>
                  <a:pt x="2433183" y="286590"/>
                </a:lnTo>
                <a:lnTo>
                  <a:pt x="2433805" y="311177"/>
                </a:lnTo>
                <a:lnTo>
                  <a:pt x="2434414" y="342991"/>
                </a:lnTo>
                <a:lnTo>
                  <a:pt x="2435037" y="342585"/>
                </a:lnTo>
                <a:lnTo>
                  <a:pt x="2436281" y="284368"/>
                </a:lnTo>
                <a:lnTo>
                  <a:pt x="2437526" y="285371"/>
                </a:lnTo>
                <a:lnTo>
                  <a:pt x="2439380" y="310631"/>
                </a:lnTo>
                <a:lnTo>
                  <a:pt x="2440625" y="323280"/>
                </a:lnTo>
                <a:lnTo>
                  <a:pt x="2441234" y="260250"/>
                </a:lnTo>
                <a:lnTo>
                  <a:pt x="2441857" y="315432"/>
                </a:lnTo>
                <a:lnTo>
                  <a:pt x="2442479" y="316486"/>
                </a:lnTo>
                <a:lnTo>
                  <a:pt x="2443101" y="247182"/>
                </a:lnTo>
                <a:lnTo>
                  <a:pt x="2443724" y="314835"/>
                </a:lnTo>
                <a:lnTo>
                  <a:pt x="2445578" y="235193"/>
                </a:lnTo>
                <a:lnTo>
                  <a:pt x="2447445" y="280786"/>
                </a:lnTo>
                <a:lnTo>
                  <a:pt x="2448067" y="297499"/>
                </a:lnTo>
                <a:lnTo>
                  <a:pt x="2448677" y="259323"/>
                </a:lnTo>
                <a:lnTo>
                  <a:pt x="2449921" y="268861"/>
                </a:lnTo>
                <a:lnTo>
                  <a:pt x="2450543" y="319978"/>
                </a:lnTo>
                <a:lnTo>
                  <a:pt x="2451166" y="208992"/>
                </a:lnTo>
                <a:lnTo>
                  <a:pt x="2451788" y="268911"/>
                </a:lnTo>
                <a:lnTo>
                  <a:pt x="2452398" y="301957"/>
                </a:lnTo>
                <a:lnTo>
                  <a:pt x="2453020" y="301805"/>
                </a:lnTo>
                <a:lnTo>
                  <a:pt x="2455496" y="188571"/>
                </a:lnTo>
                <a:lnTo>
                  <a:pt x="2457363" y="250344"/>
                </a:lnTo>
                <a:lnTo>
                  <a:pt x="2457986" y="222899"/>
                </a:lnTo>
                <a:lnTo>
                  <a:pt x="2459840" y="284304"/>
                </a:lnTo>
                <a:lnTo>
                  <a:pt x="2460462" y="252808"/>
                </a:lnTo>
                <a:lnTo>
                  <a:pt x="2461084" y="295975"/>
                </a:lnTo>
                <a:lnTo>
                  <a:pt x="2461707" y="280024"/>
                </a:lnTo>
                <a:lnTo>
                  <a:pt x="2463561" y="214961"/>
                </a:lnTo>
                <a:lnTo>
                  <a:pt x="2465428" y="282412"/>
                </a:lnTo>
                <a:lnTo>
                  <a:pt x="2466037" y="361698"/>
                </a:lnTo>
                <a:lnTo>
                  <a:pt x="2466418" y="0"/>
                </a:lnTo>
              </a:path>
            </a:pathLst>
          </a:custGeom>
          <a:ln w="25400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5684604" y="2125620"/>
            <a:ext cx="116205" cy="533400"/>
          </a:xfrm>
          <a:custGeom>
            <a:avLst/>
            <a:gdLst/>
            <a:ahLst/>
            <a:cxnLst/>
            <a:rect l="l" t="t" r="r" b="b"/>
            <a:pathLst>
              <a:path w="116204" h="533400">
                <a:moveTo>
                  <a:pt x="0" y="0"/>
                </a:moveTo>
                <a:lnTo>
                  <a:pt x="373" y="365851"/>
                </a:lnTo>
                <a:lnTo>
                  <a:pt x="995" y="305932"/>
                </a:lnTo>
                <a:lnTo>
                  <a:pt x="2849" y="532972"/>
                </a:lnTo>
                <a:lnTo>
                  <a:pt x="3471" y="493893"/>
                </a:lnTo>
                <a:lnTo>
                  <a:pt x="6570" y="393398"/>
                </a:lnTo>
                <a:lnTo>
                  <a:pt x="7192" y="398782"/>
                </a:lnTo>
                <a:lnTo>
                  <a:pt x="8437" y="348071"/>
                </a:lnTo>
                <a:lnTo>
                  <a:pt x="9059" y="364264"/>
                </a:lnTo>
                <a:lnTo>
                  <a:pt x="9682" y="400357"/>
                </a:lnTo>
                <a:lnTo>
                  <a:pt x="10291" y="377103"/>
                </a:lnTo>
                <a:lnTo>
                  <a:pt x="10914" y="349506"/>
                </a:lnTo>
                <a:lnTo>
                  <a:pt x="12780" y="397284"/>
                </a:lnTo>
                <a:lnTo>
                  <a:pt x="13390" y="390832"/>
                </a:lnTo>
                <a:lnTo>
                  <a:pt x="14012" y="405615"/>
                </a:lnTo>
                <a:lnTo>
                  <a:pt x="14635" y="393233"/>
                </a:lnTo>
                <a:lnTo>
                  <a:pt x="15879" y="369357"/>
                </a:lnTo>
                <a:lnTo>
                  <a:pt x="16502" y="369902"/>
                </a:lnTo>
                <a:lnTo>
                  <a:pt x="17111" y="361825"/>
                </a:lnTo>
                <a:lnTo>
                  <a:pt x="17734" y="364670"/>
                </a:lnTo>
                <a:lnTo>
                  <a:pt x="18356" y="382628"/>
                </a:lnTo>
                <a:lnTo>
                  <a:pt x="18978" y="334253"/>
                </a:lnTo>
                <a:lnTo>
                  <a:pt x="20223" y="345137"/>
                </a:lnTo>
                <a:lnTo>
                  <a:pt x="20832" y="373052"/>
                </a:lnTo>
                <a:lnTo>
                  <a:pt x="21455" y="365546"/>
                </a:lnTo>
                <a:lnTo>
                  <a:pt x="22699" y="320245"/>
                </a:lnTo>
                <a:lnTo>
                  <a:pt x="23322" y="330583"/>
                </a:lnTo>
                <a:lnTo>
                  <a:pt x="23931" y="310288"/>
                </a:lnTo>
                <a:lnTo>
                  <a:pt x="24553" y="337886"/>
                </a:lnTo>
                <a:lnTo>
                  <a:pt x="25798" y="331764"/>
                </a:lnTo>
                <a:lnTo>
                  <a:pt x="27043" y="274500"/>
                </a:lnTo>
                <a:lnTo>
                  <a:pt x="27652" y="303633"/>
                </a:lnTo>
                <a:lnTo>
                  <a:pt x="28275" y="314416"/>
                </a:lnTo>
                <a:lnTo>
                  <a:pt x="30764" y="263768"/>
                </a:lnTo>
                <a:lnTo>
                  <a:pt x="31373" y="291226"/>
                </a:lnTo>
                <a:lnTo>
                  <a:pt x="31996" y="287162"/>
                </a:lnTo>
                <a:lnTo>
                  <a:pt x="32618" y="263577"/>
                </a:lnTo>
                <a:lnTo>
                  <a:pt x="33240" y="263946"/>
                </a:lnTo>
                <a:lnTo>
                  <a:pt x="33863" y="320283"/>
                </a:lnTo>
                <a:lnTo>
                  <a:pt x="34485" y="292787"/>
                </a:lnTo>
                <a:lnTo>
                  <a:pt x="35094" y="235307"/>
                </a:lnTo>
                <a:lnTo>
                  <a:pt x="35717" y="320651"/>
                </a:lnTo>
                <a:lnTo>
                  <a:pt x="36339" y="298490"/>
                </a:lnTo>
                <a:lnTo>
                  <a:pt x="36961" y="290502"/>
                </a:lnTo>
                <a:lnTo>
                  <a:pt x="37584" y="300700"/>
                </a:lnTo>
                <a:lnTo>
                  <a:pt x="38193" y="298452"/>
                </a:lnTo>
                <a:lnTo>
                  <a:pt x="39438" y="257977"/>
                </a:lnTo>
                <a:lnTo>
                  <a:pt x="40060" y="286450"/>
                </a:lnTo>
                <a:lnTo>
                  <a:pt x="41914" y="314936"/>
                </a:lnTo>
                <a:lnTo>
                  <a:pt x="42537" y="258434"/>
                </a:lnTo>
                <a:lnTo>
                  <a:pt x="43781" y="271248"/>
                </a:lnTo>
                <a:lnTo>
                  <a:pt x="44404" y="236856"/>
                </a:lnTo>
                <a:lnTo>
                  <a:pt x="45635" y="288876"/>
                </a:lnTo>
                <a:lnTo>
                  <a:pt x="46880" y="237936"/>
                </a:lnTo>
                <a:lnTo>
                  <a:pt x="48125" y="325973"/>
                </a:lnTo>
                <a:lnTo>
                  <a:pt x="48734" y="282843"/>
                </a:lnTo>
                <a:lnTo>
                  <a:pt x="49357" y="267146"/>
                </a:lnTo>
                <a:lnTo>
                  <a:pt x="49979" y="299697"/>
                </a:lnTo>
                <a:lnTo>
                  <a:pt x="50601" y="281205"/>
                </a:lnTo>
                <a:lnTo>
                  <a:pt x="51223" y="248109"/>
                </a:lnTo>
                <a:lnTo>
                  <a:pt x="52455" y="292419"/>
                </a:lnTo>
                <a:lnTo>
                  <a:pt x="53078" y="258790"/>
                </a:lnTo>
                <a:lnTo>
                  <a:pt x="54322" y="308180"/>
                </a:lnTo>
                <a:lnTo>
                  <a:pt x="56176" y="227141"/>
                </a:lnTo>
                <a:lnTo>
                  <a:pt x="58043" y="303964"/>
                </a:lnTo>
                <a:lnTo>
                  <a:pt x="59288" y="263844"/>
                </a:lnTo>
                <a:lnTo>
                  <a:pt x="59898" y="273420"/>
                </a:lnTo>
                <a:lnTo>
                  <a:pt x="60520" y="271070"/>
                </a:lnTo>
                <a:lnTo>
                  <a:pt x="61142" y="271375"/>
                </a:lnTo>
                <a:lnTo>
                  <a:pt x="62387" y="307482"/>
                </a:lnTo>
                <a:lnTo>
                  <a:pt x="64241" y="240730"/>
                </a:lnTo>
                <a:lnTo>
                  <a:pt x="64863" y="242914"/>
                </a:lnTo>
                <a:lnTo>
                  <a:pt x="65486" y="255843"/>
                </a:lnTo>
                <a:lnTo>
                  <a:pt x="67962" y="191123"/>
                </a:lnTo>
                <a:lnTo>
                  <a:pt x="69207" y="213882"/>
                </a:lnTo>
                <a:lnTo>
                  <a:pt x="69829" y="260060"/>
                </a:lnTo>
                <a:lnTo>
                  <a:pt x="70439" y="243905"/>
                </a:lnTo>
                <a:lnTo>
                  <a:pt x="71061" y="206516"/>
                </a:lnTo>
                <a:lnTo>
                  <a:pt x="71683" y="263260"/>
                </a:lnTo>
                <a:lnTo>
                  <a:pt x="72306" y="189688"/>
                </a:lnTo>
                <a:lnTo>
                  <a:pt x="72928" y="213615"/>
                </a:lnTo>
                <a:lnTo>
                  <a:pt x="74160" y="235002"/>
                </a:lnTo>
                <a:lnTo>
                  <a:pt x="74782" y="176264"/>
                </a:lnTo>
                <a:lnTo>
                  <a:pt x="76027" y="176556"/>
                </a:lnTo>
                <a:lnTo>
                  <a:pt x="76649" y="170600"/>
                </a:lnTo>
                <a:lnTo>
                  <a:pt x="77259" y="214250"/>
                </a:lnTo>
                <a:lnTo>
                  <a:pt x="78503" y="202934"/>
                </a:lnTo>
                <a:lnTo>
                  <a:pt x="79125" y="188075"/>
                </a:lnTo>
                <a:lnTo>
                  <a:pt x="79748" y="220765"/>
                </a:lnTo>
                <a:lnTo>
                  <a:pt x="80370" y="158763"/>
                </a:lnTo>
                <a:lnTo>
                  <a:pt x="80980" y="202452"/>
                </a:lnTo>
                <a:lnTo>
                  <a:pt x="81602" y="236907"/>
                </a:lnTo>
                <a:lnTo>
                  <a:pt x="82847" y="229947"/>
                </a:lnTo>
                <a:lnTo>
                  <a:pt x="83469" y="165520"/>
                </a:lnTo>
                <a:lnTo>
                  <a:pt x="84091" y="216371"/>
                </a:lnTo>
                <a:lnTo>
                  <a:pt x="85945" y="323445"/>
                </a:lnTo>
                <a:lnTo>
                  <a:pt x="86568" y="286298"/>
                </a:lnTo>
                <a:lnTo>
                  <a:pt x="87800" y="291556"/>
                </a:lnTo>
                <a:lnTo>
                  <a:pt x="88422" y="286628"/>
                </a:lnTo>
                <a:lnTo>
                  <a:pt x="89044" y="265952"/>
                </a:lnTo>
                <a:lnTo>
                  <a:pt x="89666" y="268873"/>
                </a:lnTo>
                <a:lnTo>
                  <a:pt x="90289" y="285383"/>
                </a:lnTo>
                <a:lnTo>
                  <a:pt x="91521" y="236640"/>
                </a:lnTo>
                <a:lnTo>
                  <a:pt x="92765" y="273941"/>
                </a:lnTo>
                <a:lnTo>
                  <a:pt x="93388" y="245416"/>
                </a:lnTo>
                <a:lnTo>
                  <a:pt x="95242" y="288025"/>
                </a:lnTo>
                <a:lnTo>
                  <a:pt x="95864" y="295912"/>
                </a:lnTo>
                <a:lnTo>
                  <a:pt x="97109" y="248960"/>
                </a:lnTo>
                <a:lnTo>
                  <a:pt x="97731" y="325630"/>
                </a:lnTo>
                <a:lnTo>
                  <a:pt x="98353" y="311381"/>
                </a:lnTo>
                <a:lnTo>
                  <a:pt x="100830" y="197143"/>
                </a:lnTo>
                <a:lnTo>
                  <a:pt x="101452" y="173762"/>
                </a:lnTo>
                <a:lnTo>
                  <a:pt x="102062" y="202896"/>
                </a:lnTo>
                <a:lnTo>
                  <a:pt x="102684" y="199099"/>
                </a:lnTo>
                <a:lnTo>
                  <a:pt x="105173" y="116180"/>
                </a:lnTo>
                <a:lnTo>
                  <a:pt x="105783" y="176112"/>
                </a:lnTo>
                <a:lnTo>
                  <a:pt x="106405" y="136005"/>
                </a:lnTo>
                <a:lnTo>
                  <a:pt x="107027" y="131611"/>
                </a:lnTo>
                <a:lnTo>
                  <a:pt x="108272" y="95720"/>
                </a:lnTo>
                <a:lnTo>
                  <a:pt x="108894" y="120231"/>
                </a:lnTo>
                <a:lnTo>
                  <a:pt x="109504" y="80734"/>
                </a:lnTo>
                <a:lnTo>
                  <a:pt x="110126" y="126493"/>
                </a:lnTo>
                <a:lnTo>
                  <a:pt x="110748" y="117476"/>
                </a:lnTo>
                <a:lnTo>
                  <a:pt x="112603" y="37097"/>
                </a:lnTo>
                <a:lnTo>
                  <a:pt x="113225" y="88939"/>
                </a:lnTo>
                <a:lnTo>
                  <a:pt x="113847" y="32207"/>
                </a:lnTo>
                <a:lnTo>
                  <a:pt x="114470" y="136475"/>
                </a:lnTo>
                <a:lnTo>
                  <a:pt x="115092" y="84506"/>
                </a:lnTo>
                <a:lnTo>
                  <a:pt x="116168" y="0"/>
                </a:lnTo>
              </a:path>
            </a:pathLst>
          </a:custGeom>
          <a:ln w="25400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5801869" y="2125620"/>
            <a:ext cx="1270" cy="59055"/>
          </a:xfrm>
          <a:custGeom>
            <a:avLst/>
            <a:gdLst/>
            <a:ahLst/>
            <a:cxnLst/>
            <a:rect l="l" t="t" r="r" b="b"/>
            <a:pathLst>
              <a:path w="1270" h="59055">
                <a:moveTo>
                  <a:pt x="0" y="0"/>
                </a:moveTo>
                <a:lnTo>
                  <a:pt x="304" y="58649"/>
                </a:lnTo>
                <a:lnTo>
                  <a:pt x="927" y="6477"/>
                </a:lnTo>
                <a:lnTo>
                  <a:pt x="1066" y="0"/>
                </a:lnTo>
              </a:path>
            </a:pathLst>
          </a:custGeom>
          <a:ln w="25400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5803987" y="2125620"/>
            <a:ext cx="1270" cy="9525"/>
          </a:xfrm>
          <a:custGeom>
            <a:avLst/>
            <a:gdLst/>
            <a:ahLst/>
            <a:cxnLst/>
            <a:rect l="l" t="t" r="r" b="b"/>
            <a:pathLst>
              <a:path w="1270" h="9525">
                <a:moveTo>
                  <a:pt x="0" y="0"/>
                </a:moveTo>
                <a:lnTo>
                  <a:pt x="52" y="2070"/>
                </a:lnTo>
                <a:lnTo>
                  <a:pt x="662" y="9487"/>
                </a:lnTo>
                <a:lnTo>
                  <a:pt x="753" y="0"/>
                </a:lnTo>
              </a:path>
            </a:pathLst>
          </a:custGeom>
          <a:ln w="25400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5812688" y="2125620"/>
            <a:ext cx="635" cy="5715"/>
          </a:xfrm>
          <a:custGeom>
            <a:avLst/>
            <a:gdLst/>
            <a:ahLst/>
            <a:cxnLst/>
            <a:rect l="l" t="t" r="r" b="b"/>
            <a:pathLst>
              <a:path w="635" h="5714">
                <a:moveTo>
                  <a:pt x="0" y="0"/>
                </a:moveTo>
                <a:lnTo>
                  <a:pt x="26" y="5296"/>
                </a:lnTo>
                <a:lnTo>
                  <a:pt x="56" y="0"/>
                </a:lnTo>
              </a:path>
            </a:pathLst>
          </a:custGeom>
          <a:ln w="25400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5966319" y="2125620"/>
            <a:ext cx="3810" cy="1120140"/>
          </a:xfrm>
          <a:custGeom>
            <a:avLst/>
            <a:gdLst/>
            <a:ahLst/>
            <a:cxnLst/>
            <a:rect l="l" t="t" r="r" b="b"/>
            <a:pathLst>
              <a:path w="3810" h="1120139">
                <a:moveTo>
                  <a:pt x="0" y="0"/>
                </a:moveTo>
                <a:lnTo>
                  <a:pt x="3597" y="1119640"/>
                </a:lnTo>
              </a:path>
            </a:pathLst>
          </a:custGeom>
          <a:ln w="25400">
            <a:solidFill>
              <a:srgbClr val="4878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3205907" y="2125569"/>
            <a:ext cx="2856865" cy="224154"/>
          </a:xfrm>
          <a:custGeom>
            <a:avLst/>
            <a:gdLst/>
            <a:ahLst/>
            <a:cxnLst/>
            <a:rect l="l" t="t" r="r" b="b"/>
            <a:pathLst>
              <a:path w="2856865" h="224155">
                <a:moveTo>
                  <a:pt x="0" y="0"/>
                </a:moveTo>
                <a:lnTo>
                  <a:pt x="93002" y="0"/>
                </a:lnTo>
                <a:lnTo>
                  <a:pt x="94869" y="223940"/>
                </a:lnTo>
                <a:lnTo>
                  <a:pt x="2856705" y="223940"/>
                </a:lnTo>
              </a:path>
            </a:pathLst>
          </a:custGeom>
          <a:ln w="25400">
            <a:solidFill>
              <a:srgbClr val="6ACC6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3206187" y="2125569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39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6306580" y="212556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9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3206187" y="3245260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39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3206187" y="212556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9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3206187" y="212556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90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3206187" y="325796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3206187" y="3245260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0"/>
                </a:moveTo>
                <a:lnTo>
                  <a:pt x="0" y="25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3206187" y="211286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3206187" y="210016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3113563" y="332366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8"/>
                </a:lnTo>
                <a:lnTo>
                  <a:pt x="0" y="48007"/>
                </a:lnTo>
                <a:lnTo>
                  <a:pt x="502" y="59030"/>
                </a:lnTo>
                <a:lnTo>
                  <a:pt x="18208" y="92838"/>
                </a:lnTo>
                <a:lnTo>
                  <a:pt x="32004" y="95886"/>
                </a:lnTo>
                <a:lnTo>
                  <a:pt x="39268" y="95124"/>
                </a:lnTo>
                <a:lnTo>
                  <a:pt x="45640" y="92838"/>
                </a:lnTo>
                <a:lnTo>
                  <a:pt x="51131" y="89028"/>
                </a:lnTo>
                <a:lnTo>
                  <a:pt x="53662" y="86107"/>
                </a:lnTo>
                <a:lnTo>
                  <a:pt x="25527" y="86107"/>
                </a:lnTo>
                <a:lnTo>
                  <a:pt x="20700" y="82932"/>
                </a:lnTo>
                <a:lnTo>
                  <a:pt x="12573" y="48007"/>
                </a:lnTo>
                <a:lnTo>
                  <a:pt x="12862" y="39077"/>
                </a:lnTo>
                <a:lnTo>
                  <a:pt x="25527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6" y="13081"/>
                </a:lnTo>
                <a:lnTo>
                  <a:pt x="46609" y="19431"/>
                </a:lnTo>
                <a:lnTo>
                  <a:pt x="48702" y="24789"/>
                </a:lnTo>
                <a:lnTo>
                  <a:pt x="50212" y="31337"/>
                </a:lnTo>
                <a:lnTo>
                  <a:pt x="51127" y="39077"/>
                </a:lnTo>
                <a:lnTo>
                  <a:pt x="51435" y="48007"/>
                </a:lnTo>
                <a:lnTo>
                  <a:pt x="51127" y="56936"/>
                </a:lnTo>
                <a:lnTo>
                  <a:pt x="38481" y="86107"/>
                </a:lnTo>
                <a:lnTo>
                  <a:pt x="53662" y="86107"/>
                </a:lnTo>
                <a:lnTo>
                  <a:pt x="64007" y="48007"/>
                </a:lnTo>
                <a:lnTo>
                  <a:pt x="63486" y="37055"/>
                </a:lnTo>
                <a:lnTo>
                  <a:pt x="61928" y="27448"/>
                </a:lnTo>
                <a:lnTo>
                  <a:pt x="59346" y="19199"/>
                </a:lnTo>
                <a:lnTo>
                  <a:pt x="55753" y="12318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3234747" y="332366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8"/>
                </a:lnTo>
                <a:lnTo>
                  <a:pt x="0" y="48007"/>
                </a:lnTo>
                <a:lnTo>
                  <a:pt x="502" y="59030"/>
                </a:lnTo>
                <a:lnTo>
                  <a:pt x="18209" y="92838"/>
                </a:lnTo>
                <a:lnTo>
                  <a:pt x="32003" y="95886"/>
                </a:lnTo>
                <a:lnTo>
                  <a:pt x="39268" y="95124"/>
                </a:lnTo>
                <a:lnTo>
                  <a:pt x="45640" y="92838"/>
                </a:lnTo>
                <a:lnTo>
                  <a:pt x="51131" y="89028"/>
                </a:lnTo>
                <a:lnTo>
                  <a:pt x="53662" y="86107"/>
                </a:lnTo>
                <a:lnTo>
                  <a:pt x="25526" y="86107"/>
                </a:lnTo>
                <a:lnTo>
                  <a:pt x="20700" y="82932"/>
                </a:lnTo>
                <a:lnTo>
                  <a:pt x="12573" y="48007"/>
                </a:lnTo>
                <a:lnTo>
                  <a:pt x="12862" y="39077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2" y="9906"/>
                </a:lnTo>
                <a:lnTo>
                  <a:pt x="43308" y="13081"/>
                </a:lnTo>
                <a:lnTo>
                  <a:pt x="46609" y="19431"/>
                </a:lnTo>
                <a:lnTo>
                  <a:pt x="48702" y="24789"/>
                </a:lnTo>
                <a:lnTo>
                  <a:pt x="50212" y="31337"/>
                </a:lnTo>
                <a:lnTo>
                  <a:pt x="51127" y="39077"/>
                </a:lnTo>
                <a:lnTo>
                  <a:pt x="51435" y="48007"/>
                </a:lnTo>
                <a:lnTo>
                  <a:pt x="51127" y="56936"/>
                </a:lnTo>
                <a:lnTo>
                  <a:pt x="38482" y="86107"/>
                </a:lnTo>
                <a:lnTo>
                  <a:pt x="53662" y="86107"/>
                </a:lnTo>
                <a:lnTo>
                  <a:pt x="64009" y="48007"/>
                </a:lnTo>
                <a:lnTo>
                  <a:pt x="63487" y="37055"/>
                </a:lnTo>
                <a:lnTo>
                  <a:pt x="61929" y="27448"/>
                </a:lnTo>
                <a:lnTo>
                  <a:pt x="59347" y="19199"/>
                </a:lnTo>
                <a:lnTo>
                  <a:pt x="55752" y="12318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3826266" y="212556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90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3826266" y="325796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3826266" y="3245260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0"/>
                </a:moveTo>
                <a:lnTo>
                  <a:pt x="0" y="25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3826266" y="211286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3826266" y="210016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3733642" y="332366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8"/>
                </a:lnTo>
                <a:lnTo>
                  <a:pt x="0" y="48007"/>
                </a:lnTo>
                <a:lnTo>
                  <a:pt x="502" y="59030"/>
                </a:lnTo>
                <a:lnTo>
                  <a:pt x="18209" y="92838"/>
                </a:lnTo>
                <a:lnTo>
                  <a:pt x="32004" y="95886"/>
                </a:lnTo>
                <a:lnTo>
                  <a:pt x="39269" y="95124"/>
                </a:lnTo>
                <a:lnTo>
                  <a:pt x="45641" y="92838"/>
                </a:lnTo>
                <a:lnTo>
                  <a:pt x="51132" y="89028"/>
                </a:lnTo>
                <a:lnTo>
                  <a:pt x="53663" y="86107"/>
                </a:lnTo>
                <a:lnTo>
                  <a:pt x="25528" y="86107"/>
                </a:lnTo>
                <a:lnTo>
                  <a:pt x="20700" y="82932"/>
                </a:lnTo>
                <a:lnTo>
                  <a:pt x="12573" y="48007"/>
                </a:lnTo>
                <a:lnTo>
                  <a:pt x="12862" y="39077"/>
                </a:lnTo>
                <a:lnTo>
                  <a:pt x="25528" y="9906"/>
                </a:lnTo>
                <a:lnTo>
                  <a:pt x="53671" y="9906"/>
                </a:lnTo>
                <a:lnTo>
                  <a:pt x="51132" y="6965"/>
                </a:lnTo>
                <a:lnTo>
                  <a:pt x="45641" y="3111"/>
                </a:lnTo>
                <a:lnTo>
                  <a:pt x="39269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1" y="9906"/>
                </a:moveTo>
                <a:lnTo>
                  <a:pt x="38481" y="9906"/>
                </a:lnTo>
                <a:lnTo>
                  <a:pt x="43307" y="13081"/>
                </a:lnTo>
                <a:lnTo>
                  <a:pt x="46610" y="19431"/>
                </a:lnTo>
                <a:lnTo>
                  <a:pt x="48703" y="24789"/>
                </a:lnTo>
                <a:lnTo>
                  <a:pt x="50213" y="31337"/>
                </a:lnTo>
                <a:lnTo>
                  <a:pt x="51128" y="39077"/>
                </a:lnTo>
                <a:lnTo>
                  <a:pt x="51436" y="48007"/>
                </a:lnTo>
                <a:lnTo>
                  <a:pt x="51128" y="56936"/>
                </a:lnTo>
                <a:lnTo>
                  <a:pt x="38481" y="86107"/>
                </a:lnTo>
                <a:lnTo>
                  <a:pt x="53663" y="86107"/>
                </a:lnTo>
                <a:lnTo>
                  <a:pt x="64008" y="48007"/>
                </a:lnTo>
                <a:lnTo>
                  <a:pt x="63486" y="37055"/>
                </a:lnTo>
                <a:lnTo>
                  <a:pt x="61928" y="27448"/>
                </a:lnTo>
                <a:lnTo>
                  <a:pt x="59347" y="19199"/>
                </a:lnTo>
                <a:lnTo>
                  <a:pt x="55754" y="12318"/>
                </a:lnTo>
                <a:lnTo>
                  <a:pt x="53671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3855716" y="3323667"/>
            <a:ext cx="59055" cy="94615"/>
          </a:xfrm>
          <a:custGeom>
            <a:avLst/>
            <a:gdLst/>
            <a:ahLst/>
            <a:cxnLst/>
            <a:rect l="l" t="t" r="r" b="b"/>
            <a:pathLst>
              <a:path w="59054" h="94614">
                <a:moveTo>
                  <a:pt x="53567" y="10541"/>
                </a:moveTo>
                <a:lnTo>
                  <a:pt x="32638" y="10541"/>
                </a:lnTo>
                <a:lnTo>
                  <a:pt x="37084" y="12192"/>
                </a:lnTo>
                <a:lnTo>
                  <a:pt x="43942" y="18287"/>
                </a:lnTo>
                <a:lnTo>
                  <a:pt x="45720" y="22353"/>
                </a:lnTo>
                <a:lnTo>
                  <a:pt x="45720" y="30227"/>
                </a:lnTo>
                <a:lnTo>
                  <a:pt x="44831" y="33402"/>
                </a:lnTo>
                <a:lnTo>
                  <a:pt x="43307" y="36450"/>
                </a:lnTo>
                <a:lnTo>
                  <a:pt x="41783" y="39625"/>
                </a:lnTo>
                <a:lnTo>
                  <a:pt x="38988" y="43435"/>
                </a:lnTo>
                <a:lnTo>
                  <a:pt x="34925" y="47880"/>
                </a:lnTo>
                <a:lnTo>
                  <a:pt x="32766" y="50293"/>
                </a:lnTo>
                <a:lnTo>
                  <a:pt x="0" y="83694"/>
                </a:lnTo>
                <a:lnTo>
                  <a:pt x="0" y="94235"/>
                </a:lnTo>
                <a:lnTo>
                  <a:pt x="58800" y="94235"/>
                </a:lnTo>
                <a:lnTo>
                  <a:pt x="58800" y="83694"/>
                </a:lnTo>
                <a:lnTo>
                  <a:pt x="15112" y="83694"/>
                </a:lnTo>
                <a:lnTo>
                  <a:pt x="44069" y="53976"/>
                </a:lnTo>
                <a:lnTo>
                  <a:pt x="47371" y="50547"/>
                </a:lnTo>
                <a:lnTo>
                  <a:pt x="48387" y="49277"/>
                </a:lnTo>
                <a:lnTo>
                  <a:pt x="52197" y="44705"/>
                </a:lnTo>
                <a:lnTo>
                  <a:pt x="54737" y="40641"/>
                </a:lnTo>
                <a:lnTo>
                  <a:pt x="56134" y="37212"/>
                </a:lnTo>
                <a:lnTo>
                  <a:pt x="57531" y="33910"/>
                </a:lnTo>
                <a:lnTo>
                  <a:pt x="58293" y="30227"/>
                </a:lnTo>
                <a:lnTo>
                  <a:pt x="58234" y="18287"/>
                </a:lnTo>
                <a:lnTo>
                  <a:pt x="55372" y="12065"/>
                </a:lnTo>
                <a:lnTo>
                  <a:pt x="53567" y="10541"/>
                </a:lnTo>
                <a:close/>
              </a:path>
              <a:path w="59054" h="94614">
                <a:moveTo>
                  <a:pt x="36322" y="0"/>
                </a:moveTo>
                <a:lnTo>
                  <a:pt x="23113" y="0"/>
                </a:lnTo>
                <a:lnTo>
                  <a:pt x="19050" y="508"/>
                </a:lnTo>
                <a:lnTo>
                  <a:pt x="10413" y="2540"/>
                </a:lnTo>
                <a:lnTo>
                  <a:pt x="5714" y="4064"/>
                </a:lnTo>
                <a:lnTo>
                  <a:pt x="635" y="6096"/>
                </a:lnTo>
                <a:lnTo>
                  <a:pt x="635" y="18796"/>
                </a:lnTo>
                <a:lnTo>
                  <a:pt x="5587" y="16002"/>
                </a:lnTo>
                <a:lnTo>
                  <a:pt x="10287" y="13971"/>
                </a:lnTo>
                <a:lnTo>
                  <a:pt x="14605" y="12574"/>
                </a:lnTo>
                <a:lnTo>
                  <a:pt x="18923" y="11303"/>
                </a:lnTo>
                <a:lnTo>
                  <a:pt x="23113" y="10541"/>
                </a:lnTo>
                <a:lnTo>
                  <a:pt x="53567" y="10541"/>
                </a:lnTo>
                <a:lnTo>
                  <a:pt x="43942" y="2412"/>
                </a:lnTo>
                <a:lnTo>
                  <a:pt x="363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4446344" y="212556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90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4446344" y="325796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4446344" y="3245260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0"/>
                </a:moveTo>
                <a:lnTo>
                  <a:pt x="0" y="25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4446344" y="211286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4446344" y="210016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4353721" y="332366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8"/>
                </a:lnTo>
                <a:lnTo>
                  <a:pt x="0" y="48007"/>
                </a:lnTo>
                <a:lnTo>
                  <a:pt x="502" y="59030"/>
                </a:lnTo>
                <a:lnTo>
                  <a:pt x="18209" y="92838"/>
                </a:lnTo>
                <a:lnTo>
                  <a:pt x="32003" y="95886"/>
                </a:lnTo>
                <a:lnTo>
                  <a:pt x="39269" y="95124"/>
                </a:lnTo>
                <a:lnTo>
                  <a:pt x="45641" y="92838"/>
                </a:lnTo>
                <a:lnTo>
                  <a:pt x="51132" y="89028"/>
                </a:lnTo>
                <a:lnTo>
                  <a:pt x="53663" y="86107"/>
                </a:lnTo>
                <a:lnTo>
                  <a:pt x="25528" y="86107"/>
                </a:lnTo>
                <a:lnTo>
                  <a:pt x="20700" y="82932"/>
                </a:lnTo>
                <a:lnTo>
                  <a:pt x="12573" y="48007"/>
                </a:lnTo>
                <a:lnTo>
                  <a:pt x="12862" y="39077"/>
                </a:lnTo>
                <a:lnTo>
                  <a:pt x="25528" y="9906"/>
                </a:lnTo>
                <a:lnTo>
                  <a:pt x="53671" y="9906"/>
                </a:lnTo>
                <a:lnTo>
                  <a:pt x="51132" y="6965"/>
                </a:lnTo>
                <a:lnTo>
                  <a:pt x="45641" y="3111"/>
                </a:lnTo>
                <a:lnTo>
                  <a:pt x="39269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1" y="9906"/>
                </a:moveTo>
                <a:lnTo>
                  <a:pt x="38480" y="9906"/>
                </a:lnTo>
                <a:lnTo>
                  <a:pt x="43306" y="13081"/>
                </a:lnTo>
                <a:lnTo>
                  <a:pt x="46610" y="19431"/>
                </a:lnTo>
                <a:lnTo>
                  <a:pt x="48703" y="24789"/>
                </a:lnTo>
                <a:lnTo>
                  <a:pt x="50213" y="31337"/>
                </a:lnTo>
                <a:lnTo>
                  <a:pt x="51128" y="39077"/>
                </a:lnTo>
                <a:lnTo>
                  <a:pt x="51436" y="48007"/>
                </a:lnTo>
                <a:lnTo>
                  <a:pt x="51128" y="56936"/>
                </a:lnTo>
                <a:lnTo>
                  <a:pt x="38480" y="86107"/>
                </a:lnTo>
                <a:lnTo>
                  <a:pt x="53663" y="86107"/>
                </a:lnTo>
                <a:lnTo>
                  <a:pt x="64009" y="48007"/>
                </a:lnTo>
                <a:lnTo>
                  <a:pt x="63487" y="37055"/>
                </a:lnTo>
                <a:lnTo>
                  <a:pt x="61929" y="27448"/>
                </a:lnTo>
                <a:lnTo>
                  <a:pt x="59347" y="19199"/>
                </a:lnTo>
                <a:lnTo>
                  <a:pt x="55754" y="12318"/>
                </a:lnTo>
                <a:lnTo>
                  <a:pt x="53671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4472747" y="3325318"/>
            <a:ext cx="67945" cy="92710"/>
          </a:xfrm>
          <a:custGeom>
            <a:avLst/>
            <a:gdLst/>
            <a:ahLst/>
            <a:cxnLst/>
            <a:rect l="l" t="t" r="r" b="b"/>
            <a:pathLst>
              <a:path w="67945" h="92710">
                <a:moveTo>
                  <a:pt x="54228" y="70740"/>
                </a:moveTo>
                <a:lnTo>
                  <a:pt x="41783" y="70740"/>
                </a:lnTo>
                <a:lnTo>
                  <a:pt x="41783" y="92584"/>
                </a:lnTo>
                <a:lnTo>
                  <a:pt x="54228" y="92584"/>
                </a:lnTo>
                <a:lnTo>
                  <a:pt x="54228" y="70740"/>
                </a:lnTo>
                <a:close/>
              </a:path>
              <a:path w="67945" h="92710">
                <a:moveTo>
                  <a:pt x="54228" y="0"/>
                </a:moveTo>
                <a:lnTo>
                  <a:pt x="38481" y="0"/>
                </a:lnTo>
                <a:lnTo>
                  <a:pt x="0" y="58675"/>
                </a:lnTo>
                <a:lnTo>
                  <a:pt x="0" y="70740"/>
                </a:lnTo>
                <a:lnTo>
                  <a:pt x="67437" y="70740"/>
                </a:lnTo>
                <a:lnTo>
                  <a:pt x="67437" y="60326"/>
                </a:lnTo>
                <a:lnTo>
                  <a:pt x="10160" y="60326"/>
                </a:lnTo>
                <a:lnTo>
                  <a:pt x="41783" y="10923"/>
                </a:lnTo>
                <a:lnTo>
                  <a:pt x="54228" y="10923"/>
                </a:lnTo>
                <a:lnTo>
                  <a:pt x="54228" y="0"/>
                </a:lnTo>
                <a:close/>
              </a:path>
              <a:path w="67945" h="92710">
                <a:moveTo>
                  <a:pt x="54228" y="10923"/>
                </a:moveTo>
                <a:lnTo>
                  <a:pt x="41783" y="10923"/>
                </a:lnTo>
                <a:lnTo>
                  <a:pt x="41783" y="60326"/>
                </a:lnTo>
                <a:lnTo>
                  <a:pt x="54228" y="60326"/>
                </a:lnTo>
                <a:lnTo>
                  <a:pt x="54228" y="109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5066423" y="212556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90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5066423" y="325796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5066423" y="3245260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0"/>
                </a:moveTo>
                <a:lnTo>
                  <a:pt x="0" y="25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5066423" y="211286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5066423" y="210016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4973799" y="332366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8"/>
                </a:lnTo>
                <a:lnTo>
                  <a:pt x="0" y="48007"/>
                </a:lnTo>
                <a:lnTo>
                  <a:pt x="502" y="59030"/>
                </a:lnTo>
                <a:lnTo>
                  <a:pt x="18209" y="92838"/>
                </a:lnTo>
                <a:lnTo>
                  <a:pt x="32003" y="95886"/>
                </a:lnTo>
                <a:lnTo>
                  <a:pt x="39269" y="95124"/>
                </a:lnTo>
                <a:lnTo>
                  <a:pt x="45641" y="92838"/>
                </a:lnTo>
                <a:lnTo>
                  <a:pt x="51132" y="89028"/>
                </a:lnTo>
                <a:lnTo>
                  <a:pt x="53663" y="86107"/>
                </a:lnTo>
                <a:lnTo>
                  <a:pt x="25528" y="86107"/>
                </a:lnTo>
                <a:lnTo>
                  <a:pt x="20702" y="82932"/>
                </a:lnTo>
                <a:lnTo>
                  <a:pt x="12572" y="48007"/>
                </a:lnTo>
                <a:lnTo>
                  <a:pt x="12862" y="39077"/>
                </a:lnTo>
                <a:lnTo>
                  <a:pt x="25528" y="9906"/>
                </a:lnTo>
                <a:lnTo>
                  <a:pt x="53671" y="9906"/>
                </a:lnTo>
                <a:lnTo>
                  <a:pt x="51132" y="6965"/>
                </a:lnTo>
                <a:lnTo>
                  <a:pt x="45641" y="3111"/>
                </a:lnTo>
                <a:lnTo>
                  <a:pt x="39269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1" y="9906"/>
                </a:moveTo>
                <a:lnTo>
                  <a:pt x="38480" y="9906"/>
                </a:lnTo>
                <a:lnTo>
                  <a:pt x="43308" y="13081"/>
                </a:lnTo>
                <a:lnTo>
                  <a:pt x="46610" y="19431"/>
                </a:lnTo>
                <a:lnTo>
                  <a:pt x="48703" y="24789"/>
                </a:lnTo>
                <a:lnTo>
                  <a:pt x="50213" y="31337"/>
                </a:lnTo>
                <a:lnTo>
                  <a:pt x="51128" y="39077"/>
                </a:lnTo>
                <a:lnTo>
                  <a:pt x="51436" y="48007"/>
                </a:lnTo>
                <a:lnTo>
                  <a:pt x="51128" y="56936"/>
                </a:lnTo>
                <a:lnTo>
                  <a:pt x="38480" y="86107"/>
                </a:lnTo>
                <a:lnTo>
                  <a:pt x="53663" y="86107"/>
                </a:lnTo>
                <a:lnTo>
                  <a:pt x="64009" y="48007"/>
                </a:lnTo>
                <a:lnTo>
                  <a:pt x="63487" y="37055"/>
                </a:lnTo>
                <a:lnTo>
                  <a:pt x="61929" y="27448"/>
                </a:lnTo>
                <a:lnTo>
                  <a:pt x="59347" y="19199"/>
                </a:lnTo>
                <a:lnTo>
                  <a:pt x="55754" y="12318"/>
                </a:lnTo>
                <a:lnTo>
                  <a:pt x="53671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5095492" y="332366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41401" y="0"/>
                </a:moveTo>
                <a:lnTo>
                  <a:pt x="38353" y="0"/>
                </a:lnTo>
                <a:lnTo>
                  <a:pt x="30023" y="829"/>
                </a:lnTo>
                <a:lnTo>
                  <a:pt x="2587" y="28306"/>
                </a:lnTo>
                <a:lnTo>
                  <a:pt x="0" y="48007"/>
                </a:lnTo>
                <a:lnTo>
                  <a:pt x="525" y="59030"/>
                </a:lnTo>
                <a:lnTo>
                  <a:pt x="18859" y="92838"/>
                </a:lnTo>
                <a:lnTo>
                  <a:pt x="33020" y="95886"/>
                </a:lnTo>
                <a:lnTo>
                  <a:pt x="42290" y="95886"/>
                </a:lnTo>
                <a:lnTo>
                  <a:pt x="49784" y="93092"/>
                </a:lnTo>
                <a:lnTo>
                  <a:pt x="56613" y="86107"/>
                </a:lnTo>
                <a:lnTo>
                  <a:pt x="27432" y="86107"/>
                </a:lnTo>
                <a:lnTo>
                  <a:pt x="22987" y="84202"/>
                </a:lnTo>
                <a:lnTo>
                  <a:pt x="16383" y="76582"/>
                </a:lnTo>
                <a:lnTo>
                  <a:pt x="14732" y="71248"/>
                </a:lnTo>
                <a:lnTo>
                  <a:pt x="14732" y="57913"/>
                </a:lnTo>
                <a:lnTo>
                  <a:pt x="16383" y="52579"/>
                </a:lnTo>
                <a:lnTo>
                  <a:pt x="22987" y="44959"/>
                </a:lnTo>
                <a:lnTo>
                  <a:pt x="24653" y="44197"/>
                </a:lnTo>
                <a:lnTo>
                  <a:pt x="12446" y="44197"/>
                </a:lnTo>
                <a:lnTo>
                  <a:pt x="30479" y="10541"/>
                </a:lnTo>
                <a:lnTo>
                  <a:pt x="57912" y="10541"/>
                </a:lnTo>
                <a:lnTo>
                  <a:pt x="57912" y="3683"/>
                </a:lnTo>
                <a:lnTo>
                  <a:pt x="54356" y="2412"/>
                </a:lnTo>
                <a:lnTo>
                  <a:pt x="51053" y="1524"/>
                </a:lnTo>
                <a:lnTo>
                  <a:pt x="47878" y="889"/>
                </a:lnTo>
                <a:lnTo>
                  <a:pt x="44576" y="381"/>
                </a:lnTo>
                <a:lnTo>
                  <a:pt x="41401" y="0"/>
                </a:lnTo>
                <a:close/>
              </a:path>
              <a:path w="64135" h="95885">
                <a:moveTo>
                  <a:pt x="57086" y="42927"/>
                </a:moveTo>
                <a:lnTo>
                  <a:pt x="38608" y="42927"/>
                </a:lnTo>
                <a:lnTo>
                  <a:pt x="43052" y="44959"/>
                </a:lnTo>
                <a:lnTo>
                  <a:pt x="49657" y="52579"/>
                </a:lnTo>
                <a:lnTo>
                  <a:pt x="51308" y="57913"/>
                </a:lnTo>
                <a:lnTo>
                  <a:pt x="51308" y="71248"/>
                </a:lnTo>
                <a:lnTo>
                  <a:pt x="49657" y="76582"/>
                </a:lnTo>
                <a:lnTo>
                  <a:pt x="43052" y="84202"/>
                </a:lnTo>
                <a:lnTo>
                  <a:pt x="38608" y="86107"/>
                </a:lnTo>
                <a:lnTo>
                  <a:pt x="56613" y="86107"/>
                </a:lnTo>
                <a:lnTo>
                  <a:pt x="60960" y="81662"/>
                </a:lnTo>
                <a:lnTo>
                  <a:pt x="63881" y="74042"/>
                </a:lnTo>
                <a:lnTo>
                  <a:pt x="63881" y="54865"/>
                </a:lnTo>
                <a:lnTo>
                  <a:pt x="61087" y="47118"/>
                </a:lnTo>
                <a:lnTo>
                  <a:pt x="57086" y="42927"/>
                </a:lnTo>
                <a:close/>
              </a:path>
              <a:path w="64135" h="95885">
                <a:moveTo>
                  <a:pt x="43052" y="33021"/>
                </a:moveTo>
                <a:lnTo>
                  <a:pt x="29337" y="33021"/>
                </a:lnTo>
                <a:lnTo>
                  <a:pt x="25273" y="34037"/>
                </a:lnTo>
                <a:lnTo>
                  <a:pt x="17907" y="37847"/>
                </a:lnTo>
                <a:lnTo>
                  <a:pt x="14859" y="40641"/>
                </a:lnTo>
                <a:lnTo>
                  <a:pt x="12446" y="44197"/>
                </a:lnTo>
                <a:lnTo>
                  <a:pt x="24653" y="44197"/>
                </a:lnTo>
                <a:lnTo>
                  <a:pt x="27432" y="42927"/>
                </a:lnTo>
                <a:lnTo>
                  <a:pt x="57086" y="42927"/>
                </a:lnTo>
                <a:lnTo>
                  <a:pt x="50419" y="35942"/>
                </a:lnTo>
                <a:lnTo>
                  <a:pt x="43052" y="33021"/>
                </a:lnTo>
                <a:close/>
              </a:path>
              <a:path w="64135" h="95885">
                <a:moveTo>
                  <a:pt x="57912" y="10541"/>
                </a:moveTo>
                <a:lnTo>
                  <a:pt x="41910" y="10541"/>
                </a:lnTo>
                <a:lnTo>
                  <a:pt x="45085" y="10922"/>
                </a:lnTo>
                <a:lnTo>
                  <a:pt x="51562" y="12446"/>
                </a:lnTo>
                <a:lnTo>
                  <a:pt x="54737" y="13589"/>
                </a:lnTo>
                <a:lnTo>
                  <a:pt x="57912" y="15112"/>
                </a:lnTo>
                <a:lnTo>
                  <a:pt x="57912" y="105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5686502" y="212556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90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5686502" y="325796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5686502" y="3245260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0"/>
                </a:moveTo>
                <a:lnTo>
                  <a:pt x="0" y="25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5686502" y="211286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5686502" y="210016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5593880" y="332366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2" y="0"/>
                </a:moveTo>
                <a:lnTo>
                  <a:pt x="2015" y="27448"/>
                </a:lnTo>
                <a:lnTo>
                  <a:pt x="0" y="48007"/>
                </a:lnTo>
                <a:lnTo>
                  <a:pt x="501" y="59030"/>
                </a:lnTo>
                <a:lnTo>
                  <a:pt x="18208" y="92838"/>
                </a:lnTo>
                <a:lnTo>
                  <a:pt x="32002" y="95886"/>
                </a:lnTo>
                <a:lnTo>
                  <a:pt x="39268" y="95124"/>
                </a:lnTo>
                <a:lnTo>
                  <a:pt x="45640" y="92838"/>
                </a:lnTo>
                <a:lnTo>
                  <a:pt x="51131" y="89028"/>
                </a:lnTo>
                <a:lnTo>
                  <a:pt x="53662" y="86107"/>
                </a:lnTo>
                <a:lnTo>
                  <a:pt x="25526" y="86107"/>
                </a:lnTo>
                <a:lnTo>
                  <a:pt x="20700" y="82932"/>
                </a:lnTo>
                <a:lnTo>
                  <a:pt x="12571" y="48007"/>
                </a:lnTo>
                <a:lnTo>
                  <a:pt x="12861" y="39077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2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0" y="9906"/>
                </a:lnTo>
                <a:lnTo>
                  <a:pt x="43306" y="13081"/>
                </a:lnTo>
                <a:lnTo>
                  <a:pt x="46608" y="19431"/>
                </a:lnTo>
                <a:lnTo>
                  <a:pt x="48702" y="24789"/>
                </a:lnTo>
                <a:lnTo>
                  <a:pt x="50212" y="31337"/>
                </a:lnTo>
                <a:lnTo>
                  <a:pt x="51127" y="39077"/>
                </a:lnTo>
                <a:lnTo>
                  <a:pt x="51434" y="48007"/>
                </a:lnTo>
                <a:lnTo>
                  <a:pt x="51127" y="56936"/>
                </a:lnTo>
                <a:lnTo>
                  <a:pt x="38480" y="86107"/>
                </a:lnTo>
                <a:lnTo>
                  <a:pt x="53662" y="86107"/>
                </a:lnTo>
                <a:lnTo>
                  <a:pt x="64007" y="48007"/>
                </a:lnTo>
                <a:lnTo>
                  <a:pt x="63486" y="37055"/>
                </a:lnTo>
                <a:lnTo>
                  <a:pt x="61928" y="27448"/>
                </a:lnTo>
                <a:lnTo>
                  <a:pt x="59346" y="19199"/>
                </a:lnTo>
                <a:lnTo>
                  <a:pt x="55752" y="12318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5715317" y="3323667"/>
            <a:ext cx="63500" cy="95885"/>
          </a:xfrm>
          <a:custGeom>
            <a:avLst/>
            <a:gdLst/>
            <a:ahLst/>
            <a:cxnLst/>
            <a:rect l="l" t="t" r="r" b="b"/>
            <a:pathLst>
              <a:path w="63500" h="95885">
                <a:moveTo>
                  <a:pt x="40894" y="0"/>
                </a:moveTo>
                <a:lnTo>
                  <a:pt x="22479" y="0"/>
                </a:lnTo>
                <a:lnTo>
                  <a:pt x="15240" y="2159"/>
                </a:lnTo>
                <a:lnTo>
                  <a:pt x="10033" y="6477"/>
                </a:lnTo>
                <a:lnTo>
                  <a:pt x="4699" y="10794"/>
                </a:lnTo>
                <a:lnTo>
                  <a:pt x="2159" y="16637"/>
                </a:lnTo>
                <a:lnTo>
                  <a:pt x="2159" y="29338"/>
                </a:lnTo>
                <a:lnTo>
                  <a:pt x="3556" y="33781"/>
                </a:lnTo>
                <a:lnTo>
                  <a:pt x="9652" y="41149"/>
                </a:lnTo>
                <a:lnTo>
                  <a:pt x="13843" y="43689"/>
                </a:lnTo>
                <a:lnTo>
                  <a:pt x="19177" y="44959"/>
                </a:lnTo>
                <a:lnTo>
                  <a:pt x="13081" y="46356"/>
                </a:lnTo>
                <a:lnTo>
                  <a:pt x="8382" y="49150"/>
                </a:lnTo>
                <a:lnTo>
                  <a:pt x="5080" y="53214"/>
                </a:lnTo>
                <a:lnTo>
                  <a:pt x="1650" y="57278"/>
                </a:lnTo>
                <a:lnTo>
                  <a:pt x="0" y="62358"/>
                </a:lnTo>
                <a:lnTo>
                  <a:pt x="0" y="77217"/>
                </a:lnTo>
                <a:lnTo>
                  <a:pt x="2667" y="84075"/>
                </a:lnTo>
                <a:lnTo>
                  <a:pt x="8128" y="88774"/>
                </a:lnTo>
                <a:lnTo>
                  <a:pt x="13589" y="93600"/>
                </a:lnTo>
                <a:lnTo>
                  <a:pt x="21462" y="95886"/>
                </a:lnTo>
                <a:lnTo>
                  <a:pt x="41910" y="95886"/>
                </a:lnTo>
                <a:lnTo>
                  <a:pt x="49657" y="93600"/>
                </a:lnTo>
                <a:lnTo>
                  <a:pt x="58348" y="86107"/>
                </a:lnTo>
                <a:lnTo>
                  <a:pt x="25781" y="86107"/>
                </a:lnTo>
                <a:lnTo>
                  <a:pt x="21082" y="84583"/>
                </a:lnTo>
                <a:lnTo>
                  <a:pt x="14224" y="78233"/>
                </a:lnTo>
                <a:lnTo>
                  <a:pt x="12573" y="73788"/>
                </a:lnTo>
                <a:lnTo>
                  <a:pt x="12670" y="62358"/>
                </a:lnTo>
                <a:lnTo>
                  <a:pt x="14224" y="58294"/>
                </a:lnTo>
                <a:lnTo>
                  <a:pt x="21082" y="51944"/>
                </a:lnTo>
                <a:lnTo>
                  <a:pt x="25781" y="50293"/>
                </a:lnTo>
                <a:lnTo>
                  <a:pt x="55955" y="50293"/>
                </a:lnTo>
                <a:lnTo>
                  <a:pt x="54991" y="49150"/>
                </a:lnTo>
                <a:lnTo>
                  <a:pt x="50292" y="46356"/>
                </a:lnTo>
                <a:lnTo>
                  <a:pt x="44323" y="44959"/>
                </a:lnTo>
                <a:lnTo>
                  <a:pt x="49657" y="43689"/>
                </a:lnTo>
                <a:lnTo>
                  <a:pt x="53721" y="41149"/>
                </a:lnTo>
                <a:lnTo>
                  <a:pt x="54351" y="40387"/>
                </a:lnTo>
                <a:lnTo>
                  <a:pt x="26289" y="40387"/>
                </a:lnTo>
                <a:lnTo>
                  <a:pt x="22098" y="39117"/>
                </a:lnTo>
                <a:lnTo>
                  <a:pt x="16002" y="33781"/>
                </a:lnTo>
                <a:lnTo>
                  <a:pt x="14605" y="29972"/>
                </a:lnTo>
                <a:lnTo>
                  <a:pt x="14605" y="20321"/>
                </a:lnTo>
                <a:lnTo>
                  <a:pt x="16002" y="16637"/>
                </a:lnTo>
                <a:lnTo>
                  <a:pt x="22098" y="11303"/>
                </a:lnTo>
                <a:lnTo>
                  <a:pt x="26289" y="9906"/>
                </a:lnTo>
                <a:lnTo>
                  <a:pt x="57601" y="9906"/>
                </a:lnTo>
                <a:lnTo>
                  <a:pt x="53467" y="6477"/>
                </a:lnTo>
                <a:lnTo>
                  <a:pt x="48133" y="2159"/>
                </a:lnTo>
                <a:lnTo>
                  <a:pt x="40894" y="0"/>
                </a:lnTo>
                <a:close/>
              </a:path>
              <a:path w="63500" h="95885">
                <a:moveTo>
                  <a:pt x="55955" y="50293"/>
                </a:moveTo>
                <a:lnTo>
                  <a:pt x="37719" y="50293"/>
                </a:lnTo>
                <a:lnTo>
                  <a:pt x="42418" y="51944"/>
                </a:lnTo>
                <a:lnTo>
                  <a:pt x="45847" y="55119"/>
                </a:lnTo>
                <a:lnTo>
                  <a:pt x="49149" y="58294"/>
                </a:lnTo>
                <a:lnTo>
                  <a:pt x="50822" y="62358"/>
                </a:lnTo>
                <a:lnTo>
                  <a:pt x="50927" y="73788"/>
                </a:lnTo>
                <a:lnTo>
                  <a:pt x="49149" y="78106"/>
                </a:lnTo>
                <a:lnTo>
                  <a:pt x="45720" y="81281"/>
                </a:lnTo>
                <a:lnTo>
                  <a:pt x="42291" y="84583"/>
                </a:lnTo>
                <a:lnTo>
                  <a:pt x="37592" y="86107"/>
                </a:lnTo>
                <a:lnTo>
                  <a:pt x="58348" y="86107"/>
                </a:lnTo>
                <a:lnTo>
                  <a:pt x="60706" y="84075"/>
                </a:lnTo>
                <a:lnTo>
                  <a:pt x="63500" y="77217"/>
                </a:lnTo>
                <a:lnTo>
                  <a:pt x="63500" y="62358"/>
                </a:lnTo>
                <a:lnTo>
                  <a:pt x="61722" y="57278"/>
                </a:lnTo>
                <a:lnTo>
                  <a:pt x="58420" y="53214"/>
                </a:lnTo>
                <a:lnTo>
                  <a:pt x="55955" y="50293"/>
                </a:lnTo>
                <a:close/>
              </a:path>
              <a:path w="63500" h="95885">
                <a:moveTo>
                  <a:pt x="57601" y="9906"/>
                </a:moveTo>
                <a:lnTo>
                  <a:pt x="37084" y="9906"/>
                </a:lnTo>
                <a:lnTo>
                  <a:pt x="41275" y="11303"/>
                </a:lnTo>
                <a:lnTo>
                  <a:pt x="47371" y="16637"/>
                </a:lnTo>
                <a:lnTo>
                  <a:pt x="48895" y="20321"/>
                </a:lnTo>
                <a:lnTo>
                  <a:pt x="48895" y="29972"/>
                </a:lnTo>
                <a:lnTo>
                  <a:pt x="47371" y="33781"/>
                </a:lnTo>
                <a:lnTo>
                  <a:pt x="41275" y="39117"/>
                </a:lnTo>
                <a:lnTo>
                  <a:pt x="37084" y="40387"/>
                </a:lnTo>
                <a:lnTo>
                  <a:pt x="54351" y="40387"/>
                </a:lnTo>
                <a:lnTo>
                  <a:pt x="59817" y="33781"/>
                </a:lnTo>
                <a:lnTo>
                  <a:pt x="61341" y="29338"/>
                </a:lnTo>
                <a:lnTo>
                  <a:pt x="61341" y="16637"/>
                </a:lnTo>
                <a:lnTo>
                  <a:pt x="58674" y="10794"/>
                </a:lnTo>
                <a:lnTo>
                  <a:pt x="57601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6306580" y="2125569"/>
            <a:ext cx="0" cy="1120140"/>
          </a:xfrm>
          <a:custGeom>
            <a:avLst/>
            <a:gdLst/>
            <a:ahLst/>
            <a:cxnLst/>
            <a:rect l="l" t="t" r="r" b="b"/>
            <a:pathLst>
              <a:path w="0" h="1120139">
                <a:moveTo>
                  <a:pt x="0" y="1119690"/>
                </a:moveTo>
                <a:lnTo>
                  <a:pt x="0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6306580" y="325796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6306580" y="3245260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0"/>
                </a:moveTo>
                <a:lnTo>
                  <a:pt x="0" y="25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6306580" y="211286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6306580" y="2100169"/>
            <a:ext cx="0" cy="25400"/>
          </a:xfrm>
          <a:custGeom>
            <a:avLst/>
            <a:gdLst/>
            <a:ahLst/>
            <a:cxnLst/>
            <a:rect l="l" t="t" r="r" b="b"/>
            <a:pathLst>
              <a:path w="0" h="25400">
                <a:moveTo>
                  <a:pt x="0" y="25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6219546" y="3325318"/>
            <a:ext cx="55244" cy="92710"/>
          </a:xfrm>
          <a:custGeom>
            <a:avLst/>
            <a:gdLst/>
            <a:ahLst/>
            <a:cxnLst/>
            <a:rect l="l" t="t" r="r" b="b"/>
            <a:pathLst>
              <a:path w="55245" h="92710">
                <a:moveTo>
                  <a:pt x="55118" y="82043"/>
                </a:moveTo>
                <a:lnTo>
                  <a:pt x="1778" y="82043"/>
                </a:lnTo>
                <a:lnTo>
                  <a:pt x="1778" y="92584"/>
                </a:lnTo>
                <a:lnTo>
                  <a:pt x="55118" y="92584"/>
                </a:lnTo>
                <a:lnTo>
                  <a:pt x="55118" y="82043"/>
                </a:lnTo>
                <a:close/>
              </a:path>
              <a:path w="55245" h="92710">
                <a:moveTo>
                  <a:pt x="34671" y="11430"/>
                </a:moveTo>
                <a:lnTo>
                  <a:pt x="22225" y="11430"/>
                </a:lnTo>
                <a:lnTo>
                  <a:pt x="22225" y="82043"/>
                </a:lnTo>
                <a:lnTo>
                  <a:pt x="34671" y="82043"/>
                </a:lnTo>
                <a:lnTo>
                  <a:pt x="34671" y="11430"/>
                </a:lnTo>
                <a:close/>
              </a:path>
              <a:path w="55245" h="92710">
                <a:moveTo>
                  <a:pt x="34671" y="0"/>
                </a:moveTo>
                <a:lnTo>
                  <a:pt x="22098" y="0"/>
                </a:lnTo>
                <a:lnTo>
                  <a:pt x="0" y="4445"/>
                </a:lnTo>
                <a:lnTo>
                  <a:pt x="0" y="15876"/>
                </a:lnTo>
                <a:lnTo>
                  <a:pt x="22225" y="11430"/>
                </a:lnTo>
                <a:lnTo>
                  <a:pt x="34671" y="11430"/>
                </a:lnTo>
                <a:lnTo>
                  <a:pt x="346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6335142" y="332366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8"/>
                </a:lnTo>
                <a:lnTo>
                  <a:pt x="0" y="48007"/>
                </a:lnTo>
                <a:lnTo>
                  <a:pt x="502" y="59030"/>
                </a:lnTo>
                <a:lnTo>
                  <a:pt x="18208" y="92838"/>
                </a:lnTo>
                <a:lnTo>
                  <a:pt x="32003" y="95886"/>
                </a:lnTo>
                <a:lnTo>
                  <a:pt x="39268" y="95124"/>
                </a:lnTo>
                <a:lnTo>
                  <a:pt x="45640" y="92838"/>
                </a:lnTo>
                <a:lnTo>
                  <a:pt x="51131" y="89028"/>
                </a:lnTo>
                <a:lnTo>
                  <a:pt x="53662" y="86107"/>
                </a:lnTo>
                <a:lnTo>
                  <a:pt x="25526" y="86107"/>
                </a:lnTo>
                <a:lnTo>
                  <a:pt x="20700" y="82932"/>
                </a:lnTo>
                <a:lnTo>
                  <a:pt x="12573" y="48007"/>
                </a:lnTo>
                <a:lnTo>
                  <a:pt x="12862" y="39077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0" y="9906"/>
                </a:lnTo>
                <a:lnTo>
                  <a:pt x="43306" y="13081"/>
                </a:lnTo>
                <a:lnTo>
                  <a:pt x="46608" y="19431"/>
                </a:lnTo>
                <a:lnTo>
                  <a:pt x="48702" y="24789"/>
                </a:lnTo>
                <a:lnTo>
                  <a:pt x="50212" y="31337"/>
                </a:lnTo>
                <a:lnTo>
                  <a:pt x="51127" y="39077"/>
                </a:lnTo>
                <a:lnTo>
                  <a:pt x="51435" y="48007"/>
                </a:lnTo>
                <a:lnTo>
                  <a:pt x="51127" y="56936"/>
                </a:lnTo>
                <a:lnTo>
                  <a:pt x="38480" y="86107"/>
                </a:lnTo>
                <a:lnTo>
                  <a:pt x="53662" y="86107"/>
                </a:lnTo>
                <a:lnTo>
                  <a:pt x="64007" y="48007"/>
                </a:lnTo>
                <a:lnTo>
                  <a:pt x="63486" y="37055"/>
                </a:lnTo>
                <a:lnTo>
                  <a:pt x="61928" y="27448"/>
                </a:lnTo>
                <a:lnTo>
                  <a:pt x="59346" y="19199"/>
                </a:lnTo>
                <a:lnTo>
                  <a:pt x="55752" y="12318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3206187" y="3245260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393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3180787" y="324526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3180787" y="324526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6306580" y="324526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6306580" y="324526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2835075" y="3240469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 h="0">
                <a:moveTo>
                  <a:pt x="0" y="0"/>
                </a:moveTo>
                <a:lnTo>
                  <a:pt x="79502" y="0"/>
                </a:lnTo>
              </a:path>
            </a:pathLst>
          </a:custGeom>
          <a:ln w="105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2942009" y="3187701"/>
            <a:ext cx="55244" cy="92710"/>
          </a:xfrm>
          <a:custGeom>
            <a:avLst/>
            <a:gdLst/>
            <a:ahLst/>
            <a:cxnLst/>
            <a:rect l="l" t="t" r="r" b="b"/>
            <a:pathLst>
              <a:path w="55244" h="92710">
                <a:moveTo>
                  <a:pt x="55118" y="82042"/>
                </a:moveTo>
                <a:lnTo>
                  <a:pt x="1777" y="82042"/>
                </a:lnTo>
                <a:lnTo>
                  <a:pt x="1777" y="92582"/>
                </a:lnTo>
                <a:lnTo>
                  <a:pt x="55118" y="92582"/>
                </a:lnTo>
                <a:lnTo>
                  <a:pt x="55118" y="82042"/>
                </a:lnTo>
                <a:close/>
              </a:path>
              <a:path w="55244" h="92710">
                <a:moveTo>
                  <a:pt x="34670" y="11430"/>
                </a:moveTo>
                <a:lnTo>
                  <a:pt x="22225" y="11430"/>
                </a:lnTo>
                <a:lnTo>
                  <a:pt x="22225" y="82042"/>
                </a:lnTo>
                <a:lnTo>
                  <a:pt x="34670" y="82042"/>
                </a:lnTo>
                <a:lnTo>
                  <a:pt x="34670" y="11430"/>
                </a:lnTo>
                <a:close/>
              </a:path>
              <a:path w="55244" h="92710">
                <a:moveTo>
                  <a:pt x="34670" y="0"/>
                </a:moveTo>
                <a:lnTo>
                  <a:pt x="22097" y="0"/>
                </a:lnTo>
                <a:lnTo>
                  <a:pt x="0" y="4444"/>
                </a:lnTo>
                <a:lnTo>
                  <a:pt x="0" y="15875"/>
                </a:lnTo>
                <a:lnTo>
                  <a:pt x="22225" y="11430"/>
                </a:lnTo>
                <a:lnTo>
                  <a:pt x="34670" y="11430"/>
                </a:lnTo>
                <a:lnTo>
                  <a:pt x="34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3022400" y="3272410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1" y="0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3057579" y="3186050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7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6"/>
                </a:lnTo>
                <a:lnTo>
                  <a:pt x="32004" y="95884"/>
                </a:lnTo>
                <a:lnTo>
                  <a:pt x="39268" y="95122"/>
                </a:lnTo>
                <a:lnTo>
                  <a:pt x="45640" y="92836"/>
                </a:lnTo>
                <a:lnTo>
                  <a:pt x="51131" y="89026"/>
                </a:lnTo>
                <a:lnTo>
                  <a:pt x="53662" y="86106"/>
                </a:lnTo>
                <a:lnTo>
                  <a:pt x="25526" y="86106"/>
                </a:lnTo>
                <a:lnTo>
                  <a:pt x="20700" y="82931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6" y="13081"/>
                </a:lnTo>
                <a:lnTo>
                  <a:pt x="46608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5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7" y="48006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2" y="12318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3206187" y="2965337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393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3180787" y="2965337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3180787" y="2965337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6306580" y="2965337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6306580" y="2965337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2835075" y="2960546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 h="0">
                <a:moveTo>
                  <a:pt x="0" y="0"/>
                </a:moveTo>
                <a:lnTo>
                  <a:pt x="79502" y="0"/>
                </a:lnTo>
              </a:path>
            </a:pathLst>
          </a:custGeom>
          <a:ln w="105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2936421" y="2906127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7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3" y="95886"/>
                </a:lnTo>
                <a:lnTo>
                  <a:pt x="39268" y="95124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6" y="86106"/>
                </a:lnTo>
                <a:lnTo>
                  <a:pt x="20700" y="82931"/>
                </a:lnTo>
                <a:lnTo>
                  <a:pt x="12572" y="48006"/>
                </a:lnTo>
                <a:lnTo>
                  <a:pt x="12862" y="39076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6" y="13081"/>
                </a:lnTo>
                <a:lnTo>
                  <a:pt x="46608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4" y="48006"/>
                </a:lnTo>
                <a:lnTo>
                  <a:pt x="51127" y="56935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7" y="48006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2" y="12318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3022400" y="2992487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1" y="0"/>
                </a:lnTo>
              </a:path>
            </a:pathLst>
          </a:custGeom>
          <a:ln w="157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3058976" y="2907777"/>
            <a:ext cx="60325" cy="94615"/>
          </a:xfrm>
          <a:custGeom>
            <a:avLst/>
            <a:gdLst/>
            <a:ahLst/>
            <a:cxnLst/>
            <a:rect l="l" t="t" r="r" b="b"/>
            <a:pathLst>
              <a:path w="60325" h="94614">
                <a:moveTo>
                  <a:pt x="0" y="77850"/>
                </a:moveTo>
                <a:lnTo>
                  <a:pt x="0" y="90424"/>
                </a:lnTo>
                <a:lnTo>
                  <a:pt x="4318" y="91820"/>
                </a:lnTo>
                <a:lnTo>
                  <a:pt x="8382" y="92710"/>
                </a:lnTo>
                <a:lnTo>
                  <a:pt x="12446" y="93344"/>
                </a:lnTo>
                <a:lnTo>
                  <a:pt x="16510" y="93854"/>
                </a:lnTo>
                <a:lnTo>
                  <a:pt x="20447" y="94235"/>
                </a:lnTo>
                <a:lnTo>
                  <a:pt x="24384" y="94235"/>
                </a:lnTo>
                <a:lnTo>
                  <a:pt x="53150" y="83819"/>
                </a:lnTo>
                <a:lnTo>
                  <a:pt x="19685" y="83819"/>
                </a:lnTo>
                <a:lnTo>
                  <a:pt x="15494" y="83438"/>
                </a:lnTo>
                <a:lnTo>
                  <a:pt x="7493" y="81406"/>
                </a:lnTo>
                <a:lnTo>
                  <a:pt x="3683" y="79882"/>
                </a:lnTo>
                <a:lnTo>
                  <a:pt x="0" y="77850"/>
                </a:lnTo>
                <a:close/>
              </a:path>
              <a:path w="60325" h="94614">
                <a:moveTo>
                  <a:pt x="52967" y="41910"/>
                </a:moveTo>
                <a:lnTo>
                  <a:pt x="31242" y="41910"/>
                </a:lnTo>
                <a:lnTo>
                  <a:pt x="36957" y="43814"/>
                </a:lnTo>
                <a:lnTo>
                  <a:pt x="41148" y="47625"/>
                </a:lnTo>
                <a:lnTo>
                  <a:pt x="45212" y="51435"/>
                </a:lnTo>
                <a:lnTo>
                  <a:pt x="47371" y="56514"/>
                </a:lnTo>
                <a:lnTo>
                  <a:pt x="47371" y="69342"/>
                </a:lnTo>
                <a:lnTo>
                  <a:pt x="45212" y="74422"/>
                </a:lnTo>
                <a:lnTo>
                  <a:pt x="41148" y="78231"/>
                </a:lnTo>
                <a:lnTo>
                  <a:pt x="36957" y="82042"/>
                </a:lnTo>
                <a:lnTo>
                  <a:pt x="31242" y="83819"/>
                </a:lnTo>
                <a:lnTo>
                  <a:pt x="53150" y="83819"/>
                </a:lnTo>
                <a:lnTo>
                  <a:pt x="56769" y="80644"/>
                </a:lnTo>
                <a:lnTo>
                  <a:pt x="59944" y="72898"/>
                </a:lnTo>
                <a:lnTo>
                  <a:pt x="59944" y="53212"/>
                </a:lnTo>
                <a:lnTo>
                  <a:pt x="56896" y="45593"/>
                </a:lnTo>
                <a:lnTo>
                  <a:pt x="52967" y="41910"/>
                </a:lnTo>
                <a:close/>
              </a:path>
              <a:path w="60325" h="94614">
                <a:moveTo>
                  <a:pt x="53086" y="0"/>
                </a:moveTo>
                <a:lnTo>
                  <a:pt x="3937" y="0"/>
                </a:lnTo>
                <a:lnTo>
                  <a:pt x="3937" y="46481"/>
                </a:lnTo>
                <a:lnTo>
                  <a:pt x="7366" y="44957"/>
                </a:lnTo>
                <a:lnTo>
                  <a:pt x="10795" y="43814"/>
                </a:lnTo>
                <a:lnTo>
                  <a:pt x="17399" y="42291"/>
                </a:lnTo>
                <a:lnTo>
                  <a:pt x="20828" y="41910"/>
                </a:lnTo>
                <a:lnTo>
                  <a:pt x="52967" y="41910"/>
                </a:lnTo>
                <a:lnTo>
                  <a:pt x="50800" y="39877"/>
                </a:lnTo>
                <a:lnTo>
                  <a:pt x="45845" y="36191"/>
                </a:lnTo>
                <a:lnTo>
                  <a:pt x="40116" y="33527"/>
                </a:lnTo>
                <a:lnTo>
                  <a:pt x="39091" y="33274"/>
                </a:lnTo>
                <a:lnTo>
                  <a:pt x="15367" y="33274"/>
                </a:lnTo>
                <a:lnTo>
                  <a:pt x="15367" y="10541"/>
                </a:lnTo>
                <a:lnTo>
                  <a:pt x="53086" y="10541"/>
                </a:lnTo>
                <a:lnTo>
                  <a:pt x="53086" y="0"/>
                </a:lnTo>
                <a:close/>
              </a:path>
              <a:path w="60325" h="94614">
                <a:moveTo>
                  <a:pt x="26289" y="31368"/>
                </a:moveTo>
                <a:lnTo>
                  <a:pt x="24511" y="31368"/>
                </a:lnTo>
                <a:lnTo>
                  <a:pt x="19050" y="32131"/>
                </a:lnTo>
                <a:lnTo>
                  <a:pt x="17145" y="32638"/>
                </a:lnTo>
                <a:lnTo>
                  <a:pt x="15367" y="33274"/>
                </a:lnTo>
                <a:lnTo>
                  <a:pt x="39091" y="33274"/>
                </a:lnTo>
                <a:lnTo>
                  <a:pt x="33601" y="31912"/>
                </a:lnTo>
                <a:lnTo>
                  <a:pt x="26289" y="31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3206187" y="2685414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393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3180787" y="2685414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3180787" y="2685414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6306580" y="2685414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6306580" y="2685414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2936358" y="2626203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9"/>
                </a:lnTo>
                <a:lnTo>
                  <a:pt x="0" y="48007"/>
                </a:lnTo>
                <a:lnTo>
                  <a:pt x="502" y="59030"/>
                </a:lnTo>
                <a:lnTo>
                  <a:pt x="18208" y="92838"/>
                </a:lnTo>
                <a:lnTo>
                  <a:pt x="32003" y="95886"/>
                </a:lnTo>
                <a:lnTo>
                  <a:pt x="39268" y="95124"/>
                </a:lnTo>
                <a:lnTo>
                  <a:pt x="45640" y="92838"/>
                </a:lnTo>
                <a:lnTo>
                  <a:pt x="51131" y="89028"/>
                </a:lnTo>
                <a:lnTo>
                  <a:pt x="53662" y="86107"/>
                </a:lnTo>
                <a:lnTo>
                  <a:pt x="25526" y="86107"/>
                </a:lnTo>
                <a:lnTo>
                  <a:pt x="20700" y="82932"/>
                </a:lnTo>
                <a:lnTo>
                  <a:pt x="12572" y="48007"/>
                </a:lnTo>
                <a:lnTo>
                  <a:pt x="12862" y="39077"/>
                </a:lnTo>
                <a:lnTo>
                  <a:pt x="25526" y="9906"/>
                </a:lnTo>
                <a:lnTo>
                  <a:pt x="53669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69" y="9906"/>
                </a:moveTo>
                <a:lnTo>
                  <a:pt x="38480" y="9906"/>
                </a:lnTo>
                <a:lnTo>
                  <a:pt x="43306" y="13081"/>
                </a:lnTo>
                <a:lnTo>
                  <a:pt x="46608" y="19431"/>
                </a:lnTo>
                <a:lnTo>
                  <a:pt x="48702" y="24789"/>
                </a:lnTo>
                <a:lnTo>
                  <a:pt x="50212" y="31337"/>
                </a:lnTo>
                <a:lnTo>
                  <a:pt x="51127" y="39077"/>
                </a:lnTo>
                <a:lnTo>
                  <a:pt x="51434" y="48007"/>
                </a:lnTo>
                <a:lnTo>
                  <a:pt x="51127" y="56936"/>
                </a:lnTo>
                <a:lnTo>
                  <a:pt x="38480" y="86107"/>
                </a:lnTo>
                <a:lnTo>
                  <a:pt x="53662" y="86107"/>
                </a:lnTo>
                <a:lnTo>
                  <a:pt x="64007" y="48007"/>
                </a:lnTo>
                <a:lnTo>
                  <a:pt x="63486" y="37055"/>
                </a:lnTo>
                <a:lnTo>
                  <a:pt x="61928" y="27449"/>
                </a:lnTo>
                <a:lnTo>
                  <a:pt x="59346" y="19200"/>
                </a:lnTo>
                <a:lnTo>
                  <a:pt x="55752" y="12320"/>
                </a:lnTo>
                <a:lnTo>
                  <a:pt x="53669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3022349" y="2712565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1" y="0"/>
                </a:lnTo>
              </a:path>
            </a:pathLst>
          </a:custGeom>
          <a:ln w="157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3057541" y="2626203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9"/>
                </a:lnTo>
                <a:lnTo>
                  <a:pt x="0" y="48007"/>
                </a:lnTo>
                <a:lnTo>
                  <a:pt x="502" y="59030"/>
                </a:lnTo>
                <a:lnTo>
                  <a:pt x="18208" y="92838"/>
                </a:lnTo>
                <a:lnTo>
                  <a:pt x="32004" y="95886"/>
                </a:lnTo>
                <a:lnTo>
                  <a:pt x="39268" y="95124"/>
                </a:lnTo>
                <a:lnTo>
                  <a:pt x="45640" y="92838"/>
                </a:lnTo>
                <a:lnTo>
                  <a:pt x="51131" y="89028"/>
                </a:lnTo>
                <a:lnTo>
                  <a:pt x="53662" y="86107"/>
                </a:lnTo>
                <a:lnTo>
                  <a:pt x="25527" y="86107"/>
                </a:lnTo>
                <a:lnTo>
                  <a:pt x="20701" y="82932"/>
                </a:lnTo>
                <a:lnTo>
                  <a:pt x="12573" y="48007"/>
                </a:lnTo>
                <a:lnTo>
                  <a:pt x="12862" y="39077"/>
                </a:lnTo>
                <a:lnTo>
                  <a:pt x="25527" y="9906"/>
                </a:lnTo>
                <a:lnTo>
                  <a:pt x="53669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69" y="9906"/>
                </a:moveTo>
                <a:lnTo>
                  <a:pt x="38481" y="9906"/>
                </a:lnTo>
                <a:lnTo>
                  <a:pt x="43307" y="13081"/>
                </a:lnTo>
                <a:lnTo>
                  <a:pt x="46609" y="19431"/>
                </a:lnTo>
                <a:lnTo>
                  <a:pt x="48702" y="24789"/>
                </a:lnTo>
                <a:lnTo>
                  <a:pt x="50212" y="31337"/>
                </a:lnTo>
                <a:lnTo>
                  <a:pt x="51127" y="39077"/>
                </a:lnTo>
                <a:lnTo>
                  <a:pt x="51435" y="48007"/>
                </a:lnTo>
                <a:lnTo>
                  <a:pt x="51127" y="56936"/>
                </a:lnTo>
                <a:lnTo>
                  <a:pt x="38481" y="86107"/>
                </a:lnTo>
                <a:lnTo>
                  <a:pt x="53662" y="86107"/>
                </a:lnTo>
                <a:lnTo>
                  <a:pt x="64008" y="48007"/>
                </a:lnTo>
                <a:lnTo>
                  <a:pt x="63486" y="37055"/>
                </a:lnTo>
                <a:lnTo>
                  <a:pt x="61928" y="27449"/>
                </a:lnTo>
                <a:lnTo>
                  <a:pt x="59346" y="19200"/>
                </a:lnTo>
                <a:lnTo>
                  <a:pt x="55753" y="12320"/>
                </a:lnTo>
                <a:lnTo>
                  <a:pt x="53669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3206187" y="2405492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393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3180787" y="240549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3180787" y="240549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6306580" y="240549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6306580" y="240549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2936358" y="2346281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7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3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6"/>
                </a:lnTo>
                <a:lnTo>
                  <a:pt x="53662" y="86106"/>
                </a:lnTo>
                <a:lnTo>
                  <a:pt x="25526" y="86106"/>
                </a:lnTo>
                <a:lnTo>
                  <a:pt x="20700" y="82931"/>
                </a:lnTo>
                <a:lnTo>
                  <a:pt x="12572" y="48006"/>
                </a:lnTo>
                <a:lnTo>
                  <a:pt x="12862" y="39076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0" y="9906"/>
                </a:lnTo>
                <a:lnTo>
                  <a:pt x="43306" y="13081"/>
                </a:lnTo>
                <a:lnTo>
                  <a:pt x="46608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4" y="48006"/>
                </a:lnTo>
                <a:lnTo>
                  <a:pt x="51127" y="56935"/>
                </a:lnTo>
                <a:lnTo>
                  <a:pt x="38480" y="86106"/>
                </a:lnTo>
                <a:lnTo>
                  <a:pt x="53662" y="86106"/>
                </a:lnTo>
                <a:lnTo>
                  <a:pt x="64007" y="48006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2" y="12318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3022349" y="2432641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1" y="0"/>
                </a:lnTo>
              </a:path>
            </a:pathLst>
          </a:custGeom>
          <a:ln w="157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3058938" y="2347932"/>
            <a:ext cx="60325" cy="94615"/>
          </a:xfrm>
          <a:custGeom>
            <a:avLst/>
            <a:gdLst/>
            <a:ahLst/>
            <a:cxnLst/>
            <a:rect l="l" t="t" r="r" b="b"/>
            <a:pathLst>
              <a:path w="60325" h="94614">
                <a:moveTo>
                  <a:pt x="0" y="77850"/>
                </a:moveTo>
                <a:lnTo>
                  <a:pt x="0" y="90424"/>
                </a:lnTo>
                <a:lnTo>
                  <a:pt x="4318" y="91820"/>
                </a:lnTo>
                <a:lnTo>
                  <a:pt x="8381" y="92710"/>
                </a:lnTo>
                <a:lnTo>
                  <a:pt x="12445" y="93344"/>
                </a:lnTo>
                <a:lnTo>
                  <a:pt x="16510" y="93853"/>
                </a:lnTo>
                <a:lnTo>
                  <a:pt x="20447" y="94234"/>
                </a:lnTo>
                <a:lnTo>
                  <a:pt x="24383" y="94234"/>
                </a:lnTo>
                <a:lnTo>
                  <a:pt x="53150" y="83819"/>
                </a:lnTo>
                <a:lnTo>
                  <a:pt x="19685" y="83819"/>
                </a:lnTo>
                <a:lnTo>
                  <a:pt x="15493" y="83438"/>
                </a:lnTo>
                <a:lnTo>
                  <a:pt x="7493" y="81406"/>
                </a:lnTo>
                <a:lnTo>
                  <a:pt x="3682" y="79882"/>
                </a:lnTo>
                <a:lnTo>
                  <a:pt x="0" y="77850"/>
                </a:lnTo>
                <a:close/>
              </a:path>
              <a:path w="60325" h="94614">
                <a:moveTo>
                  <a:pt x="52967" y="41910"/>
                </a:moveTo>
                <a:lnTo>
                  <a:pt x="31242" y="41910"/>
                </a:lnTo>
                <a:lnTo>
                  <a:pt x="36956" y="43815"/>
                </a:lnTo>
                <a:lnTo>
                  <a:pt x="41148" y="47625"/>
                </a:lnTo>
                <a:lnTo>
                  <a:pt x="45212" y="51435"/>
                </a:lnTo>
                <a:lnTo>
                  <a:pt x="47370" y="56515"/>
                </a:lnTo>
                <a:lnTo>
                  <a:pt x="47370" y="69342"/>
                </a:lnTo>
                <a:lnTo>
                  <a:pt x="45212" y="74422"/>
                </a:lnTo>
                <a:lnTo>
                  <a:pt x="41148" y="78231"/>
                </a:lnTo>
                <a:lnTo>
                  <a:pt x="36956" y="82042"/>
                </a:lnTo>
                <a:lnTo>
                  <a:pt x="31242" y="83819"/>
                </a:lnTo>
                <a:lnTo>
                  <a:pt x="53150" y="83819"/>
                </a:lnTo>
                <a:lnTo>
                  <a:pt x="56768" y="80644"/>
                </a:lnTo>
                <a:lnTo>
                  <a:pt x="59943" y="72898"/>
                </a:lnTo>
                <a:lnTo>
                  <a:pt x="59943" y="53212"/>
                </a:lnTo>
                <a:lnTo>
                  <a:pt x="56895" y="45593"/>
                </a:lnTo>
                <a:lnTo>
                  <a:pt x="52967" y="41910"/>
                </a:lnTo>
                <a:close/>
              </a:path>
              <a:path w="60325" h="94614">
                <a:moveTo>
                  <a:pt x="53086" y="0"/>
                </a:moveTo>
                <a:lnTo>
                  <a:pt x="3937" y="0"/>
                </a:lnTo>
                <a:lnTo>
                  <a:pt x="3937" y="46481"/>
                </a:lnTo>
                <a:lnTo>
                  <a:pt x="7366" y="44957"/>
                </a:lnTo>
                <a:lnTo>
                  <a:pt x="10794" y="43815"/>
                </a:lnTo>
                <a:lnTo>
                  <a:pt x="17399" y="42291"/>
                </a:lnTo>
                <a:lnTo>
                  <a:pt x="20827" y="41910"/>
                </a:lnTo>
                <a:lnTo>
                  <a:pt x="52967" y="41910"/>
                </a:lnTo>
                <a:lnTo>
                  <a:pt x="50800" y="39878"/>
                </a:lnTo>
                <a:lnTo>
                  <a:pt x="45845" y="36191"/>
                </a:lnTo>
                <a:lnTo>
                  <a:pt x="40116" y="33528"/>
                </a:lnTo>
                <a:lnTo>
                  <a:pt x="39091" y="33274"/>
                </a:lnTo>
                <a:lnTo>
                  <a:pt x="15367" y="33274"/>
                </a:lnTo>
                <a:lnTo>
                  <a:pt x="15367" y="10541"/>
                </a:lnTo>
                <a:lnTo>
                  <a:pt x="53086" y="10541"/>
                </a:lnTo>
                <a:lnTo>
                  <a:pt x="53086" y="0"/>
                </a:lnTo>
                <a:close/>
              </a:path>
              <a:path w="60325" h="94614">
                <a:moveTo>
                  <a:pt x="26288" y="31368"/>
                </a:moveTo>
                <a:lnTo>
                  <a:pt x="24511" y="31368"/>
                </a:lnTo>
                <a:lnTo>
                  <a:pt x="19050" y="32131"/>
                </a:lnTo>
                <a:lnTo>
                  <a:pt x="17144" y="32638"/>
                </a:lnTo>
                <a:lnTo>
                  <a:pt x="15367" y="33274"/>
                </a:lnTo>
                <a:lnTo>
                  <a:pt x="39091" y="33274"/>
                </a:lnTo>
                <a:lnTo>
                  <a:pt x="33601" y="31912"/>
                </a:lnTo>
                <a:lnTo>
                  <a:pt x="26288" y="31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3206187" y="2125569"/>
            <a:ext cx="3100705" cy="0"/>
          </a:xfrm>
          <a:custGeom>
            <a:avLst/>
            <a:gdLst/>
            <a:ahLst/>
            <a:cxnLst/>
            <a:rect l="l" t="t" r="r" b="b"/>
            <a:pathLst>
              <a:path w="3100704" h="0">
                <a:moveTo>
                  <a:pt x="0" y="0"/>
                </a:moveTo>
                <a:lnTo>
                  <a:pt x="3100393" y="0"/>
                </a:lnTo>
              </a:path>
            </a:pathLst>
          </a:custGeom>
          <a:ln w="3175">
            <a:solidFill>
              <a:srgbClr val="C0C0C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3180787" y="212556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3180787" y="212556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25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6306580" y="212556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6306580" y="212556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2941946" y="2068009"/>
            <a:ext cx="55244" cy="92710"/>
          </a:xfrm>
          <a:custGeom>
            <a:avLst/>
            <a:gdLst/>
            <a:ahLst/>
            <a:cxnLst/>
            <a:rect l="l" t="t" r="r" b="b"/>
            <a:pathLst>
              <a:path w="55244" h="92710">
                <a:moveTo>
                  <a:pt x="55117" y="82043"/>
                </a:moveTo>
                <a:lnTo>
                  <a:pt x="1777" y="82043"/>
                </a:lnTo>
                <a:lnTo>
                  <a:pt x="1777" y="92584"/>
                </a:lnTo>
                <a:lnTo>
                  <a:pt x="55117" y="92584"/>
                </a:lnTo>
                <a:lnTo>
                  <a:pt x="55117" y="82043"/>
                </a:lnTo>
                <a:close/>
              </a:path>
              <a:path w="55244" h="92710">
                <a:moveTo>
                  <a:pt x="34670" y="11430"/>
                </a:moveTo>
                <a:lnTo>
                  <a:pt x="22225" y="11430"/>
                </a:lnTo>
                <a:lnTo>
                  <a:pt x="22225" y="82043"/>
                </a:lnTo>
                <a:lnTo>
                  <a:pt x="34670" y="82043"/>
                </a:lnTo>
                <a:lnTo>
                  <a:pt x="34670" y="11430"/>
                </a:lnTo>
                <a:close/>
              </a:path>
              <a:path w="55244" h="92710">
                <a:moveTo>
                  <a:pt x="34670" y="0"/>
                </a:moveTo>
                <a:lnTo>
                  <a:pt x="22097" y="0"/>
                </a:lnTo>
                <a:lnTo>
                  <a:pt x="0" y="4444"/>
                </a:lnTo>
                <a:lnTo>
                  <a:pt x="0" y="15875"/>
                </a:lnTo>
                <a:lnTo>
                  <a:pt x="22225" y="11430"/>
                </a:lnTo>
                <a:lnTo>
                  <a:pt x="34670" y="11430"/>
                </a:lnTo>
                <a:lnTo>
                  <a:pt x="34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3022349" y="2152719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1" y="0"/>
                </a:lnTo>
              </a:path>
            </a:pathLst>
          </a:custGeom>
          <a:ln w="157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3057541" y="2066358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7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8"/>
                </a:lnTo>
                <a:lnTo>
                  <a:pt x="32004" y="95886"/>
                </a:lnTo>
                <a:lnTo>
                  <a:pt x="39268" y="95124"/>
                </a:lnTo>
                <a:lnTo>
                  <a:pt x="45640" y="92838"/>
                </a:lnTo>
                <a:lnTo>
                  <a:pt x="51131" y="89028"/>
                </a:lnTo>
                <a:lnTo>
                  <a:pt x="53662" y="86107"/>
                </a:lnTo>
                <a:lnTo>
                  <a:pt x="25527" y="86107"/>
                </a:lnTo>
                <a:lnTo>
                  <a:pt x="20701" y="82932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7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7" y="13081"/>
                </a:lnTo>
                <a:lnTo>
                  <a:pt x="46609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6"/>
                </a:lnTo>
                <a:lnTo>
                  <a:pt x="38481" y="86107"/>
                </a:lnTo>
                <a:lnTo>
                  <a:pt x="53662" y="86107"/>
                </a:lnTo>
                <a:lnTo>
                  <a:pt x="64008" y="48006"/>
                </a:lnTo>
                <a:lnTo>
                  <a:pt x="63486" y="37054"/>
                </a:lnTo>
                <a:lnTo>
                  <a:pt x="61928" y="27447"/>
                </a:lnTo>
                <a:lnTo>
                  <a:pt x="59346" y="19198"/>
                </a:lnTo>
                <a:lnTo>
                  <a:pt x="55753" y="12318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 txBox="1"/>
          <p:nvPr/>
        </p:nvSpPr>
        <p:spPr>
          <a:xfrm>
            <a:off x="3431530" y="1011366"/>
            <a:ext cx="116205" cy="175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10">
                <a:solidFill>
                  <a:srgbClr val="3961C4"/>
                </a:solidFill>
                <a:latin typeface="Arial"/>
                <a:cs typeface="Arial"/>
              </a:rPr>
              <a:t>P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3375074" y="890716"/>
            <a:ext cx="557530" cy="259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3961C4"/>
                </a:solidFill>
                <a:latin typeface="Arial"/>
                <a:cs typeface="Arial"/>
              </a:rPr>
              <a:t>I</a:t>
            </a:r>
            <a:r>
              <a:rPr dirty="0" sz="1600" spc="434">
                <a:solidFill>
                  <a:srgbClr val="3961C4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961C4"/>
                </a:solidFill>
                <a:latin typeface="Arial"/>
                <a:cs typeface="Arial"/>
              </a:rPr>
              <a:t>[kA]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3820985" y="1296463"/>
            <a:ext cx="986155" cy="295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5">
                <a:solidFill>
                  <a:srgbClr val="5BC552"/>
                </a:solidFill>
                <a:latin typeface="Arial"/>
                <a:cs typeface="Arial"/>
              </a:rPr>
              <a:t>I</a:t>
            </a:r>
            <a:r>
              <a:rPr dirty="0" baseline="-21164" sz="1575" spc="7">
                <a:solidFill>
                  <a:srgbClr val="6ACC65"/>
                </a:solidFill>
                <a:latin typeface="Arial"/>
                <a:cs typeface="Arial"/>
              </a:rPr>
              <a:t>P</a:t>
            </a:r>
            <a:r>
              <a:rPr dirty="0" baseline="-21164" sz="1575" spc="-150">
                <a:solidFill>
                  <a:srgbClr val="6ACC65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BC552"/>
                </a:solidFill>
                <a:latin typeface="Arial"/>
                <a:cs typeface="Arial"/>
              </a:rPr>
              <a:t>Request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3820985" y="1537763"/>
            <a:ext cx="1395095" cy="319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solidFill>
                  <a:srgbClr val="5BC552"/>
                </a:solidFill>
                <a:latin typeface="Arial"/>
                <a:cs typeface="Arial"/>
              </a:rPr>
              <a:t>(including</a:t>
            </a:r>
            <a:r>
              <a:rPr dirty="0" sz="1000" spc="-100">
                <a:solidFill>
                  <a:srgbClr val="5BC552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BC552"/>
                </a:solidFill>
                <a:latin typeface="Arial"/>
                <a:cs typeface="Arial"/>
              </a:rPr>
              <a:t>asynchronous  transition to</a:t>
            </a:r>
            <a:r>
              <a:rPr dirty="0" sz="1000" spc="-100">
                <a:solidFill>
                  <a:srgbClr val="5BC552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BC552"/>
                </a:solidFill>
                <a:latin typeface="Arial"/>
                <a:cs typeface="Arial"/>
              </a:rPr>
              <a:t>rampdown)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3862003" y="2951337"/>
            <a:ext cx="1132205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3961C4"/>
                </a:solidFill>
                <a:latin typeface="Arial"/>
                <a:cs typeface="Arial"/>
              </a:rPr>
              <a:t>Z</a:t>
            </a:r>
            <a:r>
              <a:rPr dirty="0" baseline="-20833" sz="1200">
                <a:solidFill>
                  <a:srgbClr val="4878CF"/>
                </a:solidFill>
                <a:latin typeface="Arial"/>
                <a:cs typeface="Arial"/>
              </a:rPr>
              <a:t>P</a:t>
            </a:r>
            <a:r>
              <a:rPr dirty="0" sz="1200">
                <a:solidFill>
                  <a:srgbClr val="3961C4"/>
                </a:solidFill>
                <a:latin typeface="Arial"/>
                <a:cs typeface="Arial"/>
              </a:rPr>
              <a:t>(dZ</a:t>
            </a:r>
            <a:r>
              <a:rPr dirty="0" baseline="-20833" sz="1200">
                <a:solidFill>
                  <a:srgbClr val="4878CF"/>
                </a:solidFill>
                <a:latin typeface="Arial"/>
                <a:cs typeface="Arial"/>
              </a:rPr>
              <a:t>P</a:t>
            </a:r>
            <a:r>
              <a:rPr dirty="0" sz="1200">
                <a:solidFill>
                  <a:srgbClr val="3961C4"/>
                </a:solidFill>
                <a:latin typeface="Arial"/>
                <a:cs typeface="Arial"/>
              </a:rPr>
              <a:t>/dt)</a:t>
            </a:r>
            <a:r>
              <a:rPr dirty="0" sz="1200" spc="-100">
                <a:solidFill>
                  <a:srgbClr val="3961C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961C4"/>
                </a:solidFill>
                <a:latin typeface="Arial"/>
                <a:cs typeface="Arial"/>
              </a:rPr>
              <a:t>[m</a:t>
            </a:r>
            <a:r>
              <a:rPr dirty="0" baseline="24305" sz="1200">
                <a:solidFill>
                  <a:srgbClr val="4878CF"/>
                </a:solidFill>
                <a:latin typeface="Arial"/>
                <a:cs typeface="Arial"/>
              </a:rPr>
              <a:t>2</a:t>
            </a:r>
            <a:r>
              <a:rPr dirty="0" sz="1200">
                <a:solidFill>
                  <a:srgbClr val="3961C4"/>
                </a:solidFill>
                <a:latin typeface="Arial"/>
                <a:cs typeface="Arial"/>
              </a:rPr>
              <a:t>/s]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3794922" y="2132923"/>
            <a:ext cx="1372235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5BC552"/>
                </a:solidFill>
                <a:latin typeface="Arial"/>
                <a:cs typeface="Arial"/>
              </a:rPr>
              <a:t>Z</a:t>
            </a:r>
            <a:r>
              <a:rPr dirty="0" baseline="-20833" sz="1200">
                <a:solidFill>
                  <a:srgbClr val="6ACC65"/>
                </a:solidFill>
                <a:latin typeface="Arial"/>
                <a:cs typeface="Arial"/>
              </a:rPr>
              <a:t>P</a:t>
            </a:r>
            <a:r>
              <a:rPr dirty="0" sz="1200">
                <a:solidFill>
                  <a:srgbClr val="5BC552"/>
                </a:solidFill>
                <a:latin typeface="Arial"/>
                <a:cs typeface="Arial"/>
              </a:rPr>
              <a:t>(dZ</a:t>
            </a:r>
            <a:r>
              <a:rPr dirty="0" baseline="-20833" sz="1200">
                <a:solidFill>
                  <a:srgbClr val="6ACC65"/>
                </a:solidFill>
                <a:latin typeface="Arial"/>
                <a:cs typeface="Arial"/>
              </a:rPr>
              <a:t>P</a:t>
            </a:r>
            <a:r>
              <a:rPr dirty="0" sz="1200">
                <a:solidFill>
                  <a:srgbClr val="5BC552"/>
                </a:solidFill>
                <a:latin typeface="Arial"/>
                <a:cs typeface="Arial"/>
              </a:rPr>
              <a:t>/dt)</a:t>
            </a:r>
            <a:r>
              <a:rPr dirty="0" sz="1200" spc="-100">
                <a:solidFill>
                  <a:srgbClr val="5BC55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BC552"/>
                </a:solidFill>
                <a:latin typeface="Arial"/>
                <a:cs typeface="Arial"/>
              </a:rPr>
              <a:t>threshold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5392131" y="904184"/>
            <a:ext cx="1905" cy="1113155"/>
          </a:xfrm>
          <a:custGeom>
            <a:avLst/>
            <a:gdLst/>
            <a:ahLst/>
            <a:cxnLst/>
            <a:rect l="l" t="t" r="r" b="b"/>
            <a:pathLst>
              <a:path w="1904" h="1113155">
                <a:moveTo>
                  <a:pt x="1863" y="0"/>
                </a:moveTo>
                <a:lnTo>
                  <a:pt x="0" y="1113015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2710878" y="3287142"/>
            <a:ext cx="3994150" cy="1371600"/>
          </a:xfrm>
          <a:custGeom>
            <a:avLst/>
            <a:gdLst/>
            <a:ahLst/>
            <a:cxnLst/>
            <a:rect l="l" t="t" r="r" b="b"/>
            <a:pathLst>
              <a:path w="3994150" h="1371600">
                <a:moveTo>
                  <a:pt x="0" y="0"/>
                </a:moveTo>
                <a:lnTo>
                  <a:pt x="3994150" y="0"/>
                </a:lnTo>
                <a:lnTo>
                  <a:pt x="3994150" y="1371129"/>
                </a:lnTo>
                <a:lnTo>
                  <a:pt x="0" y="137112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3210941" y="3357986"/>
            <a:ext cx="3100705" cy="1120140"/>
          </a:xfrm>
          <a:custGeom>
            <a:avLst/>
            <a:gdLst/>
            <a:ahLst/>
            <a:cxnLst/>
            <a:rect l="l" t="t" r="r" b="b"/>
            <a:pathLst>
              <a:path w="3100704" h="1120139">
                <a:moveTo>
                  <a:pt x="0" y="0"/>
                </a:moveTo>
                <a:lnTo>
                  <a:pt x="3100387" y="0"/>
                </a:lnTo>
                <a:lnTo>
                  <a:pt x="3100387" y="1119689"/>
                </a:lnTo>
                <a:lnTo>
                  <a:pt x="0" y="11196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3118318" y="455608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8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6" y="86106"/>
                </a:lnTo>
                <a:lnTo>
                  <a:pt x="20700" y="82931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6" y="13081"/>
                </a:lnTo>
                <a:lnTo>
                  <a:pt x="46608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6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7" y="48006"/>
                </a:lnTo>
                <a:lnTo>
                  <a:pt x="63486" y="37054"/>
                </a:lnTo>
                <a:lnTo>
                  <a:pt x="61928" y="27448"/>
                </a:lnTo>
                <a:lnTo>
                  <a:pt x="59346" y="19199"/>
                </a:lnTo>
                <a:lnTo>
                  <a:pt x="55752" y="12319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3204310" y="464244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1" y="0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3239502" y="455608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8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7" y="86106"/>
                </a:lnTo>
                <a:lnTo>
                  <a:pt x="20701" y="82931"/>
                </a:lnTo>
                <a:lnTo>
                  <a:pt x="12572" y="48006"/>
                </a:lnTo>
                <a:lnTo>
                  <a:pt x="12862" y="39076"/>
                </a:lnTo>
                <a:lnTo>
                  <a:pt x="25527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6" y="13081"/>
                </a:lnTo>
                <a:lnTo>
                  <a:pt x="46608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4" y="48006"/>
                </a:lnTo>
                <a:lnTo>
                  <a:pt x="51127" y="56936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7" y="48006"/>
                </a:lnTo>
                <a:lnTo>
                  <a:pt x="63486" y="37054"/>
                </a:lnTo>
                <a:lnTo>
                  <a:pt x="61928" y="27448"/>
                </a:lnTo>
                <a:lnTo>
                  <a:pt x="59346" y="19199"/>
                </a:lnTo>
                <a:lnTo>
                  <a:pt x="55753" y="12319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3738396" y="455608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8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3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6" y="86106"/>
                </a:lnTo>
                <a:lnTo>
                  <a:pt x="20700" y="82931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7" y="13081"/>
                </a:lnTo>
                <a:lnTo>
                  <a:pt x="46609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6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8" y="48006"/>
                </a:lnTo>
                <a:lnTo>
                  <a:pt x="63486" y="37054"/>
                </a:lnTo>
                <a:lnTo>
                  <a:pt x="61928" y="27448"/>
                </a:lnTo>
                <a:lnTo>
                  <a:pt x="59346" y="19199"/>
                </a:lnTo>
                <a:lnTo>
                  <a:pt x="55752" y="12319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3824387" y="464244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0" y="0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3860468" y="4556084"/>
            <a:ext cx="59055" cy="94615"/>
          </a:xfrm>
          <a:custGeom>
            <a:avLst/>
            <a:gdLst/>
            <a:ahLst/>
            <a:cxnLst/>
            <a:rect l="l" t="t" r="r" b="b"/>
            <a:pathLst>
              <a:path w="59054" h="94614">
                <a:moveTo>
                  <a:pt x="53567" y="10541"/>
                </a:moveTo>
                <a:lnTo>
                  <a:pt x="32638" y="10541"/>
                </a:lnTo>
                <a:lnTo>
                  <a:pt x="37083" y="12192"/>
                </a:lnTo>
                <a:lnTo>
                  <a:pt x="43941" y="18288"/>
                </a:lnTo>
                <a:lnTo>
                  <a:pt x="45719" y="22352"/>
                </a:lnTo>
                <a:lnTo>
                  <a:pt x="45719" y="30226"/>
                </a:lnTo>
                <a:lnTo>
                  <a:pt x="44830" y="33401"/>
                </a:lnTo>
                <a:lnTo>
                  <a:pt x="43306" y="36449"/>
                </a:lnTo>
                <a:lnTo>
                  <a:pt x="41782" y="39624"/>
                </a:lnTo>
                <a:lnTo>
                  <a:pt x="38988" y="43434"/>
                </a:lnTo>
                <a:lnTo>
                  <a:pt x="34925" y="47879"/>
                </a:lnTo>
                <a:lnTo>
                  <a:pt x="32765" y="50292"/>
                </a:lnTo>
                <a:lnTo>
                  <a:pt x="0" y="83693"/>
                </a:lnTo>
                <a:lnTo>
                  <a:pt x="0" y="94234"/>
                </a:lnTo>
                <a:lnTo>
                  <a:pt x="58800" y="94234"/>
                </a:lnTo>
                <a:lnTo>
                  <a:pt x="58800" y="83693"/>
                </a:lnTo>
                <a:lnTo>
                  <a:pt x="15112" y="83693"/>
                </a:lnTo>
                <a:lnTo>
                  <a:pt x="44068" y="53975"/>
                </a:lnTo>
                <a:lnTo>
                  <a:pt x="47370" y="50546"/>
                </a:lnTo>
                <a:lnTo>
                  <a:pt x="48387" y="49276"/>
                </a:lnTo>
                <a:lnTo>
                  <a:pt x="52197" y="44704"/>
                </a:lnTo>
                <a:lnTo>
                  <a:pt x="54737" y="40640"/>
                </a:lnTo>
                <a:lnTo>
                  <a:pt x="56133" y="37211"/>
                </a:lnTo>
                <a:lnTo>
                  <a:pt x="57530" y="33909"/>
                </a:lnTo>
                <a:lnTo>
                  <a:pt x="58292" y="30226"/>
                </a:lnTo>
                <a:lnTo>
                  <a:pt x="58234" y="18288"/>
                </a:lnTo>
                <a:lnTo>
                  <a:pt x="55372" y="12065"/>
                </a:lnTo>
                <a:lnTo>
                  <a:pt x="53567" y="10541"/>
                </a:lnTo>
                <a:close/>
              </a:path>
              <a:path w="59054" h="94614">
                <a:moveTo>
                  <a:pt x="36322" y="0"/>
                </a:moveTo>
                <a:lnTo>
                  <a:pt x="23113" y="0"/>
                </a:lnTo>
                <a:lnTo>
                  <a:pt x="19050" y="508"/>
                </a:lnTo>
                <a:lnTo>
                  <a:pt x="10413" y="2540"/>
                </a:lnTo>
                <a:lnTo>
                  <a:pt x="5714" y="4064"/>
                </a:lnTo>
                <a:lnTo>
                  <a:pt x="635" y="6096"/>
                </a:lnTo>
                <a:lnTo>
                  <a:pt x="635" y="18796"/>
                </a:lnTo>
                <a:lnTo>
                  <a:pt x="5587" y="16002"/>
                </a:lnTo>
                <a:lnTo>
                  <a:pt x="10287" y="13970"/>
                </a:lnTo>
                <a:lnTo>
                  <a:pt x="14604" y="12573"/>
                </a:lnTo>
                <a:lnTo>
                  <a:pt x="18923" y="11303"/>
                </a:lnTo>
                <a:lnTo>
                  <a:pt x="23113" y="10541"/>
                </a:lnTo>
                <a:lnTo>
                  <a:pt x="53567" y="10541"/>
                </a:lnTo>
                <a:lnTo>
                  <a:pt x="43941" y="2413"/>
                </a:lnTo>
                <a:lnTo>
                  <a:pt x="363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4358473" y="455608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8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7" y="86106"/>
                </a:lnTo>
                <a:lnTo>
                  <a:pt x="20700" y="82931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7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7" y="13081"/>
                </a:lnTo>
                <a:lnTo>
                  <a:pt x="46609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6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8" y="48006"/>
                </a:lnTo>
                <a:lnTo>
                  <a:pt x="63486" y="37054"/>
                </a:lnTo>
                <a:lnTo>
                  <a:pt x="61928" y="27448"/>
                </a:lnTo>
                <a:lnTo>
                  <a:pt x="59346" y="19199"/>
                </a:lnTo>
                <a:lnTo>
                  <a:pt x="55753" y="12319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4444465" y="464244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1" y="0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4477498" y="4557735"/>
            <a:ext cx="67945" cy="92710"/>
          </a:xfrm>
          <a:custGeom>
            <a:avLst/>
            <a:gdLst/>
            <a:ahLst/>
            <a:cxnLst/>
            <a:rect l="l" t="t" r="r" b="b"/>
            <a:pathLst>
              <a:path w="67945" h="92710">
                <a:moveTo>
                  <a:pt x="54228" y="70739"/>
                </a:moveTo>
                <a:lnTo>
                  <a:pt x="41783" y="70739"/>
                </a:lnTo>
                <a:lnTo>
                  <a:pt x="41783" y="92583"/>
                </a:lnTo>
                <a:lnTo>
                  <a:pt x="54228" y="92583"/>
                </a:lnTo>
                <a:lnTo>
                  <a:pt x="54228" y="70739"/>
                </a:lnTo>
                <a:close/>
              </a:path>
              <a:path w="67945" h="92710">
                <a:moveTo>
                  <a:pt x="54228" y="0"/>
                </a:moveTo>
                <a:lnTo>
                  <a:pt x="38481" y="0"/>
                </a:lnTo>
                <a:lnTo>
                  <a:pt x="0" y="58674"/>
                </a:lnTo>
                <a:lnTo>
                  <a:pt x="0" y="70739"/>
                </a:lnTo>
                <a:lnTo>
                  <a:pt x="67437" y="70739"/>
                </a:lnTo>
                <a:lnTo>
                  <a:pt x="67437" y="60325"/>
                </a:lnTo>
                <a:lnTo>
                  <a:pt x="10160" y="60325"/>
                </a:lnTo>
                <a:lnTo>
                  <a:pt x="41783" y="10922"/>
                </a:lnTo>
                <a:lnTo>
                  <a:pt x="54228" y="10922"/>
                </a:lnTo>
                <a:lnTo>
                  <a:pt x="54228" y="0"/>
                </a:lnTo>
                <a:close/>
              </a:path>
              <a:path w="67945" h="92710">
                <a:moveTo>
                  <a:pt x="54228" y="10922"/>
                </a:moveTo>
                <a:lnTo>
                  <a:pt x="41783" y="10922"/>
                </a:lnTo>
                <a:lnTo>
                  <a:pt x="41783" y="60325"/>
                </a:lnTo>
                <a:lnTo>
                  <a:pt x="54228" y="60325"/>
                </a:lnTo>
                <a:lnTo>
                  <a:pt x="54228" y="109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4978551" y="455608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8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3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6" y="86106"/>
                </a:lnTo>
                <a:lnTo>
                  <a:pt x="20700" y="82931"/>
                </a:lnTo>
                <a:lnTo>
                  <a:pt x="12572" y="48006"/>
                </a:lnTo>
                <a:lnTo>
                  <a:pt x="12862" y="39076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0" y="9906"/>
                </a:lnTo>
                <a:lnTo>
                  <a:pt x="43306" y="13081"/>
                </a:lnTo>
                <a:lnTo>
                  <a:pt x="46608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4" y="48006"/>
                </a:lnTo>
                <a:lnTo>
                  <a:pt x="51127" y="56936"/>
                </a:lnTo>
                <a:lnTo>
                  <a:pt x="38480" y="86106"/>
                </a:lnTo>
                <a:lnTo>
                  <a:pt x="53662" y="86106"/>
                </a:lnTo>
                <a:lnTo>
                  <a:pt x="64007" y="48006"/>
                </a:lnTo>
                <a:lnTo>
                  <a:pt x="63486" y="37054"/>
                </a:lnTo>
                <a:lnTo>
                  <a:pt x="61928" y="27448"/>
                </a:lnTo>
                <a:lnTo>
                  <a:pt x="59346" y="19199"/>
                </a:lnTo>
                <a:lnTo>
                  <a:pt x="55752" y="12319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5064542" y="464244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1" y="0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5100242" y="455608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41401" y="0"/>
                </a:moveTo>
                <a:lnTo>
                  <a:pt x="38353" y="0"/>
                </a:lnTo>
                <a:lnTo>
                  <a:pt x="30023" y="829"/>
                </a:lnTo>
                <a:lnTo>
                  <a:pt x="2587" y="28305"/>
                </a:lnTo>
                <a:lnTo>
                  <a:pt x="0" y="48006"/>
                </a:lnTo>
                <a:lnTo>
                  <a:pt x="525" y="59029"/>
                </a:lnTo>
                <a:lnTo>
                  <a:pt x="18859" y="92837"/>
                </a:lnTo>
                <a:lnTo>
                  <a:pt x="33019" y="95885"/>
                </a:lnTo>
                <a:lnTo>
                  <a:pt x="42290" y="95885"/>
                </a:lnTo>
                <a:lnTo>
                  <a:pt x="49783" y="93091"/>
                </a:lnTo>
                <a:lnTo>
                  <a:pt x="56613" y="86106"/>
                </a:lnTo>
                <a:lnTo>
                  <a:pt x="27431" y="86106"/>
                </a:lnTo>
                <a:lnTo>
                  <a:pt x="22987" y="84201"/>
                </a:lnTo>
                <a:lnTo>
                  <a:pt x="16382" y="76581"/>
                </a:lnTo>
                <a:lnTo>
                  <a:pt x="14731" y="71247"/>
                </a:lnTo>
                <a:lnTo>
                  <a:pt x="14731" y="57912"/>
                </a:lnTo>
                <a:lnTo>
                  <a:pt x="16382" y="52578"/>
                </a:lnTo>
                <a:lnTo>
                  <a:pt x="22987" y="44958"/>
                </a:lnTo>
                <a:lnTo>
                  <a:pt x="24653" y="44196"/>
                </a:lnTo>
                <a:lnTo>
                  <a:pt x="12445" y="44196"/>
                </a:lnTo>
                <a:lnTo>
                  <a:pt x="30479" y="10541"/>
                </a:lnTo>
                <a:lnTo>
                  <a:pt x="57912" y="10541"/>
                </a:lnTo>
                <a:lnTo>
                  <a:pt x="57912" y="3683"/>
                </a:lnTo>
                <a:lnTo>
                  <a:pt x="54355" y="2413"/>
                </a:lnTo>
                <a:lnTo>
                  <a:pt x="51053" y="1524"/>
                </a:lnTo>
                <a:lnTo>
                  <a:pt x="47878" y="889"/>
                </a:lnTo>
                <a:lnTo>
                  <a:pt x="44576" y="381"/>
                </a:lnTo>
                <a:lnTo>
                  <a:pt x="41401" y="0"/>
                </a:lnTo>
                <a:close/>
              </a:path>
              <a:path w="64135" h="95885">
                <a:moveTo>
                  <a:pt x="57086" y="42926"/>
                </a:moveTo>
                <a:lnTo>
                  <a:pt x="38607" y="42926"/>
                </a:lnTo>
                <a:lnTo>
                  <a:pt x="43052" y="44958"/>
                </a:lnTo>
                <a:lnTo>
                  <a:pt x="49656" y="52578"/>
                </a:lnTo>
                <a:lnTo>
                  <a:pt x="51307" y="57912"/>
                </a:lnTo>
                <a:lnTo>
                  <a:pt x="51307" y="71247"/>
                </a:lnTo>
                <a:lnTo>
                  <a:pt x="49656" y="76581"/>
                </a:lnTo>
                <a:lnTo>
                  <a:pt x="43052" y="84201"/>
                </a:lnTo>
                <a:lnTo>
                  <a:pt x="38607" y="86106"/>
                </a:lnTo>
                <a:lnTo>
                  <a:pt x="56613" y="86106"/>
                </a:lnTo>
                <a:lnTo>
                  <a:pt x="60959" y="81661"/>
                </a:lnTo>
                <a:lnTo>
                  <a:pt x="63880" y="74041"/>
                </a:lnTo>
                <a:lnTo>
                  <a:pt x="63880" y="54864"/>
                </a:lnTo>
                <a:lnTo>
                  <a:pt x="61087" y="47117"/>
                </a:lnTo>
                <a:lnTo>
                  <a:pt x="57086" y="42926"/>
                </a:lnTo>
                <a:close/>
              </a:path>
              <a:path w="64135" h="95885">
                <a:moveTo>
                  <a:pt x="43052" y="33020"/>
                </a:moveTo>
                <a:lnTo>
                  <a:pt x="29337" y="33020"/>
                </a:lnTo>
                <a:lnTo>
                  <a:pt x="25273" y="34036"/>
                </a:lnTo>
                <a:lnTo>
                  <a:pt x="17906" y="37846"/>
                </a:lnTo>
                <a:lnTo>
                  <a:pt x="14858" y="40640"/>
                </a:lnTo>
                <a:lnTo>
                  <a:pt x="12445" y="44196"/>
                </a:lnTo>
                <a:lnTo>
                  <a:pt x="24653" y="44196"/>
                </a:lnTo>
                <a:lnTo>
                  <a:pt x="27431" y="42926"/>
                </a:lnTo>
                <a:lnTo>
                  <a:pt x="57086" y="42926"/>
                </a:lnTo>
                <a:lnTo>
                  <a:pt x="50418" y="35941"/>
                </a:lnTo>
                <a:lnTo>
                  <a:pt x="43052" y="33020"/>
                </a:lnTo>
                <a:close/>
              </a:path>
              <a:path w="64135" h="95885">
                <a:moveTo>
                  <a:pt x="57912" y="10541"/>
                </a:moveTo>
                <a:lnTo>
                  <a:pt x="41909" y="10541"/>
                </a:lnTo>
                <a:lnTo>
                  <a:pt x="45084" y="10922"/>
                </a:lnTo>
                <a:lnTo>
                  <a:pt x="51562" y="12446"/>
                </a:lnTo>
                <a:lnTo>
                  <a:pt x="54737" y="13589"/>
                </a:lnTo>
                <a:lnTo>
                  <a:pt x="57912" y="15113"/>
                </a:lnTo>
                <a:lnTo>
                  <a:pt x="57912" y="105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5598628" y="455608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3" y="0"/>
                </a:moveTo>
                <a:lnTo>
                  <a:pt x="2016" y="27448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3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6" y="86106"/>
                </a:lnTo>
                <a:lnTo>
                  <a:pt x="20700" y="82931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6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3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0" y="9906"/>
                </a:lnTo>
                <a:lnTo>
                  <a:pt x="43306" y="13081"/>
                </a:lnTo>
                <a:lnTo>
                  <a:pt x="46608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6"/>
                </a:lnTo>
                <a:lnTo>
                  <a:pt x="38480" y="86106"/>
                </a:lnTo>
                <a:lnTo>
                  <a:pt x="53662" y="86106"/>
                </a:lnTo>
                <a:lnTo>
                  <a:pt x="64007" y="48006"/>
                </a:lnTo>
                <a:lnTo>
                  <a:pt x="63486" y="37054"/>
                </a:lnTo>
                <a:lnTo>
                  <a:pt x="61928" y="27448"/>
                </a:lnTo>
                <a:lnTo>
                  <a:pt x="59346" y="19199"/>
                </a:lnTo>
                <a:lnTo>
                  <a:pt x="55752" y="12319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5684620" y="464244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1" y="0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5720065" y="4556084"/>
            <a:ext cx="63500" cy="95885"/>
          </a:xfrm>
          <a:custGeom>
            <a:avLst/>
            <a:gdLst/>
            <a:ahLst/>
            <a:cxnLst/>
            <a:rect l="l" t="t" r="r" b="b"/>
            <a:pathLst>
              <a:path w="63500" h="95885">
                <a:moveTo>
                  <a:pt x="40893" y="0"/>
                </a:moveTo>
                <a:lnTo>
                  <a:pt x="22478" y="0"/>
                </a:lnTo>
                <a:lnTo>
                  <a:pt x="15239" y="2159"/>
                </a:lnTo>
                <a:lnTo>
                  <a:pt x="10032" y="6477"/>
                </a:lnTo>
                <a:lnTo>
                  <a:pt x="4698" y="10795"/>
                </a:lnTo>
                <a:lnTo>
                  <a:pt x="2158" y="16637"/>
                </a:lnTo>
                <a:lnTo>
                  <a:pt x="2158" y="29337"/>
                </a:lnTo>
                <a:lnTo>
                  <a:pt x="3555" y="33782"/>
                </a:lnTo>
                <a:lnTo>
                  <a:pt x="9651" y="41148"/>
                </a:lnTo>
                <a:lnTo>
                  <a:pt x="13842" y="43688"/>
                </a:lnTo>
                <a:lnTo>
                  <a:pt x="19176" y="44958"/>
                </a:lnTo>
                <a:lnTo>
                  <a:pt x="13080" y="46355"/>
                </a:lnTo>
                <a:lnTo>
                  <a:pt x="8381" y="49149"/>
                </a:lnTo>
                <a:lnTo>
                  <a:pt x="5079" y="53213"/>
                </a:lnTo>
                <a:lnTo>
                  <a:pt x="1650" y="57277"/>
                </a:lnTo>
                <a:lnTo>
                  <a:pt x="0" y="62357"/>
                </a:lnTo>
                <a:lnTo>
                  <a:pt x="0" y="77216"/>
                </a:lnTo>
                <a:lnTo>
                  <a:pt x="2666" y="84074"/>
                </a:lnTo>
                <a:lnTo>
                  <a:pt x="8127" y="88773"/>
                </a:lnTo>
                <a:lnTo>
                  <a:pt x="13588" y="93599"/>
                </a:lnTo>
                <a:lnTo>
                  <a:pt x="21462" y="95885"/>
                </a:lnTo>
                <a:lnTo>
                  <a:pt x="41909" y="95885"/>
                </a:lnTo>
                <a:lnTo>
                  <a:pt x="49656" y="93599"/>
                </a:lnTo>
                <a:lnTo>
                  <a:pt x="58348" y="86106"/>
                </a:lnTo>
                <a:lnTo>
                  <a:pt x="25780" y="86106"/>
                </a:lnTo>
                <a:lnTo>
                  <a:pt x="21081" y="84582"/>
                </a:lnTo>
                <a:lnTo>
                  <a:pt x="14223" y="78232"/>
                </a:lnTo>
                <a:lnTo>
                  <a:pt x="12572" y="73787"/>
                </a:lnTo>
                <a:lnTo>
                  <a:pt x="12670" y="62357"/>
                </a:lnTo>
                <a:lnTo>
                  <a:pt x="14223" y="58293"/>
                </a:lnTo>
                <a:lnTo>
                  <a:pt x="21081" y="51943"/>
                </a:lnTo>
                <a:lnTo>
                  <a:pt x="25780" y="50292"/>
                </a:lnTo>
                <a:lnTo>
                  <a:pt x="55955" y="50292"/>
                </a:lnTo>
                <a:lnTo>
                  <a:pt x="54990" y="49149"/>
                </a:lnTo>
                <a:lnTo>
                  <a:pt x="50291" y="46355"/>
                </a:lnTo>
                <a:lnTo>
                  <a:pt x="44322" y="44958"/>
                </a:lnTo>
                <a:lnTo>
                  <a:pt x="49656" y="43688"/>
                </a:lnTo>
                <a:lnTo>
                  <a:pt x="53720" y="41148"/>
                </a:lnTo>
                <a:lnTo>
                  <a:pt x="54351" y="40386"/>
                </a:lnTo>
                <a:lnTo>
                  <a:pt x="26288" y="40386"/>
                </a:lnTo>
                <a:lnTo>
                  <a:pt x="22097" y="39116"/>
                </a:lnTo>
                <a:lnTo>
                  <a:pt x="16001" y="33782"/>
                </a:lnTo>
                <a:lnTo>
                  <a:pt x="14604" y="29972"/>
                </a:lnTo>
                <a:lnTo>
                  <a:pt x="14604" y="20320"/>
                </a:lnTo>
                <a:lnTo>
                  <a:pt x="16001" y="16637"/>
                </a:lnTo>
                <a:lnTo>
                  <a:pt x="22097" y="11303"/>
                </a:lnTo>
                <a:lnTo>
                  <a:pt x="26288" y="9906"/>
                </a:lnTo>
                <a:lnTo>
                  <a:pt x="57601" y="9906"/>
                </a:lnTo>
                <a:lnTo>
                  <a:pt x="53466" y="6477"/>
                </a:lnTo>
                <a:lnTo>
                  <a:pt x="48132" y="2159"/>
                </a:lnTo>
                <a:lnTo>
                  <a:pt x="40893" y="0"/>
                </a:lnTo>
                <a:close/>
              </a:path>
              <a:path w="63500" h="95885">
                <a:moveTo>
                  <a:pt x="55955" y="50292"/>
                </a:moveTo>
                <a:lnTo>
                  <a:pt x="37718" y="50292"/>
                </a:lnTo>
                <a:lnTo>
                  <a:pt x="42417" y="51943"/>
                </a:lnTo>
                <a:lnTo>
                  <a:pt x="45846" y="55118"/>
                </a:lnTo>
                <a:lnTo>
                  <a:pt x="49148" y="58293"/>
                </a:lnTo>
                <a:lnTo>
                  <a:pt x="50822" y="62357"/>
                </a:lnTo>
                <a:lnTo>
                  <a:pt x="50926" y="73787"/>
                </a:lnTo>
                <a:lnTo>
                  <a:pt x="49148" y="78105"/>
                </a:lnTo>
                <a:lnTo>
                  <a:pt x="45719" y="81280"/>
                </a:lnTo>
                <a:lnTo>
                  <a:pt x="42290" y="84582"/>
                </a:lnTo>
                <a:lnTo>
                  <a:pt x="37591" y="86106"/>
                </a:lnTo>
                <a:lnTo>
                  <a:pt x="58348" y="86106"/>
                </a:lnTo>
                <a:lnTo>
                  <a:pt x="60705" y="84074"/>
                </a:lnTo>
                <a:lnTo>
                  <a:pt x="63500" y="77216"/>
                </a:lnTo>
                <a:lnTo>
                  <a:pt x="63500" y="62357"/>
                </a:lnTo>
                <a:lnTo>
                  <a:pt x="61721" y="57277"/>
                </a:lnTo>
                <a:lnTo>
                  <a:pt x="58419" y="53213"/>
                </a:lnTo>
                <a:lnTo>
                  <a:pt x="55955" y="50292"/>
                </a:lnTo>
                <a:close/>
              </a:path>
              <a:path w="63500" h="95885">
                <a:moveTo>
                  <a:pt x="57601" y="9906"/>
                </a:moveTo>
                <a:lnTo>
                  <a:pt x="37083" y="9906"/>
                </a:lnTo>
                <a:lnTo>
                  <a:pt x="41275" y="11303"/>
                </a:lnTo>
                <a:lnTo>
                  <a:pt x="47370" y="16637"/>
                </a:lnTo>
                <a:lnTo>
                  <a:pt x="48894" y="20320"/>
                </a:lnTo>
                <a:lnTo>
                  <a:pt x="48894" y="29972"/>
                </a:lnTo>
                <a:lnTo>
                  <a:pt x="47370" y="33782"/>
                </a:lnTo>
                <a:lnTo>
                  <a:pt x="41275" y="39116"/>
                </a:lnTo>
                <a:lnTo>
                  <a:pt x="37083" y="40386"/>
                </a:lnTo>
                <a:lnTo>
                  <a:pt x="54351" y="40386"/>
                </a:lnTo>
                <a:lnTo>
                  <a:pt x="59816" y="33782"/>
                </a:lnTo>
                <a:lnTo>
                  <a:pt x="61340" y="29337"/>
                </a:lnTo>
                <a:lnTo>
                  <a:pt x="61340" y="16637"/>
                </a:lnTo>
                <a:lnTo>
                  <a:pt x="58673" y="10795"/>
                </a:lnTo>
                <a:lnTo>
                  <a:pt x="57601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6224294" y="4557735"/>
            <a:ext cx="55244" cy="92710"/>
          </a:xfrm>
          <a:custGeom>
            <a:avLst/>
            <a:gdLst/>
            <a:ahLst/>
            <a:cxnLst/>
            <a:rect l="l" t="t" r="r" b="b"/>
            <a:pathLst>
              <a:path w="55245" h="92710">
                <a:moveTo>
                  <a:pt x="55117" y="82042"/>
                </a:moveTo>
                <a:lnTo>
                  <a:pt x="1777" y="82042"/>
                </a:lnTo>
                <a:lnTo>
                  <a:pt x="1777" y="92583"/>
                </a:lnTo>
                <a:lnTo>
                  <a:pt x="55117" y="92583"/>
                </a:lnTo>
                <a:lnTo>
                  <a:pt x="55117" y="82042"/>
                </a:lnTo>
                <a:close/>
              </a:path>
              <a:path w="55245" h="92710">
                <a:moveTo>
                  <a:pt x="34671" y="11430"/>
                </a:moveTo>
                <a:lnTo>
                  <a:pt x="22225" y="11430"/>
                </a:lnTo>
                <a:lnTo>
                  <a:pt x="22225" y="82042"/>
                </a:lnTo>
                <a:lnTo>
                  <a:pt x="34671" y="82042"/>
                </a:lnTo>
                <a:lnTo>
                  <a:pt x="34671" y="11430"/>
                </a:lnTo>
                <a:close/>
              </a:path>
              <a:path w="55245" h="92710">
                <a:moveTo>
                  <a:pt x="34671" y="0"/>
                </a:moveTo>
                <a:lnTo>
                  <a:pt x="22098" y="0"/>
                </a:lnTo>
                <a:lnTo>
                  <a:pt x="0" y="4445"/>
                </a:lnTo>
                <a:lnTo>
                  <a:pt x="0" y="15875"/>
                </a:lnTo>
                <a:lnTo>
                  <a:pt x="22225" y="11430"/>
                </a:lnTo>
                <a:lnTo>
                  <a:pt x="34671" y="11430"/>
                </a:lnTo>
                <a:lnTo>
                  <a:pt x="346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6304697" y="464244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3080" y="0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6339889" y="4556084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8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7" y="86106"/>
                </a:lnTo>
                <a:lnTo>
                  <a:pt x="20701" y="82931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7" y="9906"/>
                </a:lnTo>
                <a:lnTo>
                  <a:pt x="53670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70" y="9906"/>
                </a:moveTo>
                <a:lnTo>
                  <a:pt x="38481" y="9906"/>
                </a:lnTo>
                <a:lnTo>
                  <a:pt x="43307" y="13081"/>
                </a:lnTo>
                <a:lnTo>
                  <a:pt x="46609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6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8" y="48006"/>
                </a:lnTo>
                <a:lnTo>
                  <a:pt x="63486" y="37054"/>
                </a:lnTo>
                <a:lnTo>
                  <a:pt x="61928" y="27448"/>
                </a:lnTo>
                <a:lnTo>
                  <a:pt x="59346" y="19199"/>
                </a:lnTo>
                <a:lnTo>
                  <a:pt x="55753" y="12319"/>
                </a:lnTo>
                <a:lnTo>
                  <a:pt x="53670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2961076" y="4472886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 h="0">
                <a:moveTo>
                  <a:pt x="0" y="0"/>
                </a:moveTo>
                <a:lnTo>
                  <a:pt x="79502" y="0"/>
                </a:lnTo>
              </a:path>
            </a:pathLst>
          </a:custGeom>
          <a:ln w="1054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3067997" y="4420117"/>
            <a:ext cx="55244" cy="92710"/>
          </a:xfrm>
          <a:custGeom>
            <a:avLst/>
            <a:gdLst/>
            <a:ahLst/>
            <a:cxnLst/>
            <a:rect l="l" t="t" r="r" b="b"/>
            <a:pathLst>
              <a:path w="55244" h="92710">
                <a:moveTo>
                  <a:pt x="55118" y="82042"/>
                </a:moveTo>
                <a:lnTo>
                  <a:pt x="1777" y="82042"/>
                </a:lnTo>
                <a:lnTo>
                  <a:pt x="1777" y="92583"/>
                </a:lnTo>
                <a:lnTo>
                  <a:pt x="55118" y="92583"/>
                </a:lnTo>
                <a:lnTo>
                  <a:pt x="55118" y="82042"/>
                </a:lnTo>
                <a:close/>
              </a:path>
              <a:path w="55244" h="92710">
                <a:moveTo>
                  <a:pt x="34670" y="11430"/>
                </a:moveTo>
                <a:lnTo>
                  <a:pt x="22225" y="11430"/>
                </a:lnTo>
                <a:lnTo>
                  <a:pt x="22225" y="82042"/>
                </a:lnTo>
                <a:lnTo>
                  <a:pt x="34670" y="82042"/>
                </a:lnTo>
                <a:lnTo>
                  <a:pt x="34670" y="11430"/>
                </a:lnTo>
                <a:close/>
              </a:path>
              <a:path w="55244" h="92710">
                <a:moveTo>
                  <a:pt x="34670" y="0"/>
                </a:moveTo>
                <a:lnTo>
                  <a:pt x="22098" y="0"/>
                </a:lnTo>
                <a:lnTo>
                  <a:pt x="0" y="4444"/>
                </a:lnTo>
                <a:lnTo>
                  <a:pt x="0" y="15875"/>
                </a:lnTo>
                <a:lnTo>
                  <a:pt x="22225" y="11430"/>
                </a:lnTo>
                <a:lnTo>
                  <a:pt x="34670" y="11430"/>
                </a:lnTo>
                <a:lnTo>
                  <a:pt x="34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3062358" y="4231851"/>
            <a:ext cx="64135" cy="95885"/>
          </a:xfrm>
          <a:custGeom>
            <a:avLst/>
            <a:gdLst/>
            <a:ahLst/>
            <a:cxnLst/>
            <a:rect l="l" t="t" r="r" b="b"/>
            <a:pathLst>
              <a:path w="64135" h="95885">
                <a:moveTo>
                  <a:pt x="32004" y="0"/>
                </a:moveTo>
                <a:lnTo>
                  <a:pt x="2016" y="27448"/>
                </a:lnTo>
                <a:lnTo>
                  <a:pt x="0" y="48006"/>
                </a:lnTo>
                <a:lnTo>
                  <a:pt x="502" y="59029"/>
                </a:lnTo>
                <a:lnTo>
                  <a:pt x="18208" y="92837"/>
                </a:lnTo>
                <a:lnTo>
                  <a:pt x="32004" y="95885"/>
                </a:lnTo>
                <a:lnTo>
                  <a:pt x="39268" y="95123"/>
                </a:lnTo>
                <a:lnTo>
                  <a:pt x="45640" y="92837"/>
                </a:lnTo>
                <a:lnTo>
                  <a:pt x="51131" y="89027"/>
                </a:lnTo>
                <a:lnTo>
                  <a:pt x="53662" y="86106"/>
                </a:lnTo>
                <a:lnTo>
                  <a:pt x="25527" y="86106"/>
                </a:lnTo>
                <a:lnTo>
                  <a:pt x="20701" y="82931"/>
                </a:lnTo>
                <a:lnTo>
                  <a:pt x="12573" y="48006"/>
                </a:lnTo>
                <a:lnTo>
                  <a:pt x="12862" y="39076"/>
                </a:lnTo>
                <a:lnTo>
                  <a:pt x="25527" y="9906"/>
                </a:lnTo>
                <a:lnTo>
                  <a:pt x="53669" y="9906"/>
                </a:lnTo>
                <a:lnTo>
                  <a:pt x="51131" y="6965"/>
                </a:lnTo>
                <a:lnTo>
                  <a:pt x="45640" y="3111"/>
                </a:lnTo>
                <a:lnTo>
                  <a:pt x="39268" y="781"/>
                </a:lnTo>
                <a:lnTo>
                  <a:pt x="32004" y="0"/>
                </a:lnTo>
                <a:close/>
              </a:path>
              <a:path w="64135" h="95885">
                <a:moveTo>
                  <a:pt x="53669" y="9906"/>
                </a:moveTo>
                <a:lnTo>
                  <a:pt x="38481" y="9906"/>
                </a:lnTo>
                <a:lnTo>
                  <a:pt x="43307" y="13081"/>
                </a:lnTo>
                <a:lnTo>
                  <a:pt x="46609" y="19431"/>
                </a:lnTo>
                <a:lnTo>
                  <a:pt x="48702" y="24788"/>
                </a:lnTo>
                <a:lnTo>
                  <a:pt x="50212" y="31337"/>
                </a:lnTo>
                <a:lnTo>
                  <a:pt x="51127" y="39076"/>
                </a:lnTo>
                <a:lnTo>
                  <a:pt x="51435" y="48006"/>
                </a:lnTo>
                <a:lnTo>
                  <a:pt x="51127" y="56936"/>
                </a:lnTo>
                <a:lnTo>
                  <a:pt x="38481" y="86106"/>
                </a:lnTo>
                <a:lnTo>
                  <a:pt x="53662" y="86106"/>
                </a:lnTo>
                <a:lnTo>
                  <a:pt x="64008" y="48006"/>
                </a:lnTo>
                <a:lnTo>
                  <a:pt x="63486" y="37054"/>
                </a:lnTo>
                <a:lnTo>
                  <a:pt x="61928" y="27448"/>
                </a:lnTo>
                <a:lnTo>
                  <a:pt x="59346" y="19198"/>
                </a:lnTo>
                <a:lnTo>
                  <a:pt x="55753" y="12319"/>
                </a:lnTo>
                <a:lnTo>
                  <a:pt x="53669" y="9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3067946" y="4046887"/>
            <a:ext cx="55244" cy="92710"/>
          </a:xfrm>
          <a:custGeom>
            <a:avLst/>
            <a:gdLst/>
            <a:ahLst/>
            <a:cxnLst/>
            <a:rect l="l" t="t" r="r" b="b"/>
            <a:pathLst>
              <a:path w="55244" h="92710">
                <a:moveTo>
                  <a:pt x="55117" y="82042"/>
                </a:moveTo>
                <a:lnTo>
                  <a:pt x="1777" y="82042"/>
                </a:lnTo>
                <a:lnTo>
                  <a:pt x="1777" y="92583"/>
                </a:lnTo>
                <a:lnTo>
                  <a:pt x="55117" y="92583"/>
                </a:lnTo>
                <a:lnTo>
                  <a:pt x="55117" y="82042"/>
                </a:lnTo>
                <a:close/>
              </a:path>
              <a:path w="55244" h="92710">
                <a:moveTo>
                  <a:pt x="34670" y="11430"/>
                </a:moveTo>
                <a:lnTo>
                  <a:pt x="22225" y="11430"/>
                </a:lnTo>
                <a:lnTo>
                  <a:pt x="22225" y="82042"/>
                </a:lnTo>
                <a:lnTo>
                  <a:pt x="34670" y="82042"/>
                </a:lnTo>
                <a:lnTo>
                  <a:pt x="34670" y="11430"/>
                </a:lnTo>
                <a:close/>
              </a:path>
              <a:path w="55244" h="92710">
                <a:moveTo>
                  <a:pt x="34670" y="0"/>
                </a:moveTo>
                <a:lnTo>
                  <a:pt x="22097" y="0"/>
                </a:lnTo>
                <a:lnTo>
                  <a:pt x="0" y="4445"/>
                </a:lnTo>
                <a:lnTo>
                  <a:pt x="0" y="15875"/>
                </a:lnTo>
                <a:lnTo>
                  <a:pt x="22225" y="11430"/>
                </a:lnTo>
                <a:lnTo>
                  <a:pt x="34670" y="11430"/>
                </a:lnTo>
                <a:lnTo>
                  <a:pt x="34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3063247" y="3858620"/>
            <a:ext cx="59055" cy="94615"/>
          </a:xfrm>
          <a:custGeom>
            <a:avLst/>
            <a:gdLst/>
            <a:ahLst/>
            <a:cxnLst/>
            <a:rect l="l" t="t" r="r" b="b"/>
            <a:pathLst>
              <a:path w="59055" h="94614">
                <a:moveTo>
                  <a:pt x="53567" y="10541"/>
                </a:moveTo>
                <a:lnTo>
                  <a:pt x="32638" y="10541"/>
                </a:lnTo>
                <a:lnTo>
                  <a:pt x="37083" y="12192"/>
                </a:lnTo>
                <a:lnTo>
                  <a:pt x="43941" y="18288"/>
                </a:lnTo>
                <a:lnTo>
                  <a:pt x="45719" y="22352"/>
                </a:lnTo>
                <a:lnTo>
                  <a:pt x="45719" y="30226"/>
                </a:lnTo>
                <a:lnTo>
                  <a:pt x="44831" y="33401"/>
                </a:lnTo>
                <a:lnTo>
                  <a:pt x="43306" y="36449"/>
                </a:lnTo>
                <a:lnTo>
                  <a:pt x="41782" y="39624"/>
                </a:lnTo>
                <a:lnTo>
                  <a:pt x="38988" y="43434"/>
                </a:lnTo>
                <a:lnTo>
                  <a:pt x="34925" y="47879"/>
                </a:lnTo>
                <a:lnTo>
                  <a:pt x="32765" y="50292"/>
                </a:lnTo>
                <a:lnTo>
                  <a:pt x="0" y="83694"/>
                </a:lnTo>
                <a:lnTo>
                  <a:pt x="0" y="94235"/>
                </a:lnTo>
                <a:lnTo>
                  <a:pt x="58800" y="94235"/>
                </a:lnTo>
                <a:lnTo>
                  <a:pt x="58800" y="83694"/>
                </a:lnTo>
                <a:lnTo>
                  <a:pt x="15112" y="83694"/>
                </a:lnTo>
                <a:lnTo>
                  <a:pt x="44068" y="53975"/>
                </a:lnTo>
                <a:lnTo>
                  <a:pt x="47370" y="50546"/>
                </a:lnTo>
                <a:lnTo>
                  <a:pt x="48387" y="49276"/>
                </a:lnTo>
                <a:lnTo>
                  <a:pt x="52196" y="44704"/>
                </a:lnTo>
                <a:lnTo>
                  <a:pt x="54737" y="40640"/>
                </a:lnTo>
                <a:lnTo>
                  <a:pt x="56133" y="37211"/>
                </a:lnTo>
                <a:lnTo>
                  <a:pt x="57531" y="33909"/>
                </a:lnTo>
                <a:lnTo>
                  <a:pt x="58293" y="30226"/>
                </a:lnTo>
                <a:lnTo>
                  <a:pt x="58234" y="18288"/>
                </a:lnTo>
                <a:lnTo>
                  <a:pt x="55371" y="12065"/>
                </a:lnTo>
                <a:lnTo>
                  <a:pt x="53567" y="10541"/>
                </a:lnTo>
                <a:close/>
              </a:path>
              <a:path w="59055" h="94614">
                <a:moveTo>
                  <a:pt x="36321" y="0"/>
                </a:moveTo>
                <a:lnTo>
                  <a:pt x="23113" y="0"/>
                </a:lnTo>
                <a:lnTo>
                  <a:pt x="19050" y="508"/>
                </a:lnTo>
                <a:lnTo>
                  <a:pt x="10413" y="2540"/>
                </a:lnTo>
                <a:lnTo>
                  <a:pt x="5714" y="4064"/>
                </a:lnTo>
                <a:lnTo>
                  <a:pt x="634" y="6096"/>
                </a:lnTo>
                <a:lnTo>
                  <a:pt x="634" y="18796"/>
                </a:lnTo>
                <a:lnTo>
                  <a:pt x="5587" y="16002"/>
                </a:lnTo>
                <a:lnTo>
                  <a:pt x="10287" y="13970"/>
                </a:lnTo>
                <a:lnTo>
                  <a:pt x="14604" y="12573"/>
                </a:lnTo>
                <a:lnTo>
                  <a:pt x="18922" y="11303"/>
                </a:lnTo>
                <a:lnTo>
                  <a:pt x="23113" y="10541"/>
                </a:lnTo>
                <a:lnTo>
                  <a:pt x="53567" y="10541"/>
                </a:lnTo>
                <a:lnTo>
                  <a:pt x="43941" y="2413"/>
                </a:lnTo>
                <a:lnTo>
                  <a:pt x="363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3063628" y="3672005"/>
            <a:ext cx="60960" cy="95885"/>
          </a:xfrm>
          <a:custGeom>
            <a:avLst/>
            <a:gdLst/>
            <a:ahLst/>
            <a:cxnLst/>
            <a:rect l="l" t="t" r="r" b="b"/>
            <a:pathLst>
              <a:path w="60960" h="95885">
                <a:moveTo>
                  <a:pt x="0" y="79376"/>
                </a:moveTo>
                <a:lnTo>
                  <a:pt x="0" y="91441"/>
                </a:lnTo>
                <a:lnTo>
                  <a:pt x="4318" y="92965"/>
                </a:lnTo>
                <a:lnTo>
                  <a:pt x="8635" y="94108"/>
                </a:lnTo>
                <a:lnTo>
                  <a:pt x="12700" y="94743"/>
                </a:lnTo>
                <a:lnTo>
                  <a:pt x="16763" y="95505"/>
                </a:lnTo>
                <a:lnTo>
                  <a:pt x="20827" y="95886"/>
                </a:lnTo>
                <a:lnTo>
                  <a:pt x="24764" y="95886"/>
                </a:lnTo>
                <a:lnTo>
                  <a:pt x="55391" y="85472"/>
                </a:lnTo>
                <a:lnTo>
                  <a:pt x="19812" y="85472"/>
                </a:lnTo>
                <a:lnTo>
                  <a:pt x="15493" y="84964"/>
                </a:lnTo>
                <a:lnTo>
                  <a:pt x="7238" y="82932"/>
                </a:lnTo>
                <a:lnTo>
                  <a:pt x="3428" y="81408"/>
                </a:lnTo>
                <a:lnTo>
                  <a:pt x="0" y="79376"/>
                </a:lnTo>
                <a:close/>
              </a:path>
              <a:path w="60960" h="95885">
                <a:moveTo>
                  <a:pt x="55678" y="10540"/>
                </a:moveTo>
                <a:lnTo>
                  <a:pt x="33019" y="10540"/>
                </a:lnTo>
                <a:lnTo>
                  <a:pt x="37845" y="11811"/>
                </a:lnTo>
                <a:lnTo>
                  <a:pt x="41275" y="14352"/>
                </a:lnTo>
                <a:lnTo>
                  <a:pt x="44576" y="16890"/>
                </a:lnTo>
                <a:lnTo>
                  <a:pt x="46354" y="20574"/>
                </a:lnTo>
                <a:lnTo>
                  <a:pt x="46354" y="29973"/>
                </a:lnTo>
                <a:lnTo>
                  <a:pt x="44703" y="33529"/>
                </a:lnTo>
                <a:lnTo>
                  <a:pt x="41401" y="35942"/>
                </a:lnTo>
                <a:lnTo>
                  <a:pt x="38100" y="38482"/>
                </a:lnTo>
                <a:lnTo>
                  <a:pt x="33400" y="39625"/>
                </a:lnTo>
                <a:lnTo>
                  <a:pt x="16001" y="39625"/>
                </a:lnTo>
                <a:lnTo>
                  <a:pt x="16001" y="49912"/>
                </a:lnTo>
                <a:lnTo>
                  <a:pt x="33654" y="49912"/>
                </a:lnTo>
                <a:lnTo>
                  <a:pt x="38988" y="51563"/>
                </a:lnTo>
                <a:lnTo>
                  <a:pt x="46608" y="57659"/>
                </a:lnTo>
                <a:lnTo>
                  <a:pt x="48513" y="61977"/>
                </a:lnTo>
                <a:lnTo>
                  <a:pt x="48513" y="73280"/>
                </a:lnTo>
                <a:lnTo>
                  <a:pt x="46354" y="77852"/>
                </a:lnTo>
                <a:lnTo>
                  <a:pt x="38226" y="83948"/>
                </a:lnTo>
                <a:lnTo>
                  <a:pt x="32257" y="85472"/>
                </a:lnTo>
                <a:lnTo>
                  <a:pt x="55391" y="85472"/>
                </a:lnTo>
                <a:lnTo>
                  <a:pt x="57784" y="83567"/>
                </a:lnTo>
                <a:lnTo>
                  <a:pt x="60959" y="76455"/>
                </a:lnTo>
                <a:lnTo>
                  <a:pt x="60959" y="61469"/>
                </a:lnTo>
                <a:lnTo>
                  <a:pt x="59181" y="56389"/>
                </a:lnTo>
                <a:lnTo>
                  <a:pt x="52577" y="48261"/>
                </a:lnTo>
                <a:lnTo>
                  <a:pt x="47878" y="45594"/>
                </a:lnTo>
                <a:lnTo>
                  <a:pt x="41909" y="44324"/>
                </a:lnTo>
                <a:lnTo>
                  <a:pt x="47243" y="43054"/>
                </a:lnTo>
                <a:lnTo>
                  <a:pt x="51434" y="40514"/>
                </a:lnTo>
                <a:lnTo>
                  <a:pt x="57276" y="33402"/>
                </a:lnTo>
                <a:lnTo>
                  <a:pt x="58800" y="29084"/>
                </a:lnTo>
                <a:lnTo>
                  <a:pt x="58800" y="16638"/>
                </a:lnTo>
                <a:lnTo>
                  <a:pt x="56006" y="10795"/>
                </a:lnTo>
                <a:lnTo>
                  <a:pt x="55678" y="10540"/>
                </a:lnTo>
                <a:close/>
              </a:path>
              <a:path w="60960" h="95885">
                <a:moveTo>
                  <a:pt x="37337" y="0"/>
                </a:moveTo>
                <a:lnTo>
                  <a:pt x="24129" y="0"/>
                </a:lnTo>
                <a:lnTo>
                  <a:pt x="20193" y="381"/>
                </a:lnTo>
                <a:lnTo>
                  <a:pt x="11937" y="1651"/>
                </a:lnTo>
                <a:lnTo>
                  <a:pt x="7493" y="2667"/>
                </a:lnTo>
                <a:lnTo>
                  <a:pt x="2793" y="3937"/>
                </a:lnTo>
                <a:lnTo>
                  <a:pt x="2793" y="15112"/>
                </a:lnTo>
                <a:lnTo>
                  <a:pt x="7493" y="13589"/>
                </a:lnTo>
                <a:lnTo>
                  <a:pt x="11810" y="12446"/>
                </a:lnTo>
                <a:lnTo>
                  <a:pt x="19684" y="10921"/>
                </a:lnTo>
                <a:lnTo>
                  <a:pt x="23368" y="10540"/>
                </a:lnTo>
                <a:lnTo>
                  <a:pt x="55678" y="10540"/>
                </a:lnTo>
                <a:lnTo>
                  <a:pt x="44831" y="2159"/>
                </a:lnTo>
                <a:lnTo>
                  <a:pt x="373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3060199" y="3487041"/>
            <a:ext cx="67945" cy="92710"/>
          </a:xfrm>
          <a:custGeom>
            <a:avLst/>
            <a:gdLst/>
            <a:ahLst/>
            <a:cxnLst/>
            <a:rect l="l" t="t" r="r" b="b"/>
            <a:pathLst>
              <a:path w="67944" h="92710">
                <a:moveTo>
                  <a:pt x="54229" y="70740"/>
                </a:moveTo>
                <a:lnTo>
                  <a:pt x="41782" y="70740"/>
                </a:lnTo>
                <a:lnTo>
                  <a:pt x="41782" y="92584"/>
                </a:lnTo>
                <a:lnTo>
                  <a:pt x="54229" y="92584"/>
                </a:lnTo>
                <a:lnTo>
                  <a:pt x="54229" y="70740"/>
                </a:lnTo>
                <a:close/>
              </a:path>
              <a:path w="67944" h="92710">
                <a:moveTo>
                  <a:pt x="54229" y="0"/>
                </a:moveTo>
                <a:lnTo>
                  <a:pt x="38481" y="0"/>
                </a:lnTo>
                <a:lnTo>
                  <a:pt x="0" y="58675"/>
                </a:lnTo>
                <a:lnTo>
                  <a:pt x="0" y="70740"/>
                </a:lnTo>
                <a:lnTo>
                  <a:pt x="67437" y="70740"/>
                </a:lnTo>
                <a:lnTo>
                  <a:pt x="67437" y="60326"/>
                </a:lnTo>
                <a:lnTo>
                  <a:pt x="10160" y="60326"/>
                </a:lnTo>
                <a:lnTo>
                  <a:pt x="41782" y="10923"/>
                </a:lnTo>
                <a:lnTo>
                  <a:pt x="54229" y="10923"/>
                </a:lnTo>
                <a:lnTo>
                  <a:pt x="54229" y="0"/>
                </a:lnTo>
                <a:close/>
              </a:path>
              <a:path w="67944" h="92710">
                <a:moveTo>
                  <a:pt x="54229" y="10923"/>
                </a:moveTo>
                <a:lnTo>
                  <a:pt x="41782" y="10923"/>
                </a:lnTo>
                <a:lnTo>
                  <a:pt x="41782" y="60326"/>
                </a:lnTo>
                <a:lnTo>
                  <a:pt x="54229" y="60326"/>
                </a:lnTo>
                <a:lnTo>
                  <a:pt x="54229" y="109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3063755" y="3300426"/>
            <a:ext cx="60325" cy="94615"/>
          </a:xfrm>
          <a:custGeom>
            <a:avLst/>
            <a:gdLst/>
            <a:ahLst/>
            <a:cxnLst/>
            <a:rect l="l" t="t" r="r" b="b"/>
            <a:pathLst>
              <a:path w="60325" h="94614">
                <a:moveTo>
                  <a:pt x="0" y="77852"/>
                </a:moveTo>
                <a:lnTo>
                  <a:pt x="0" y="90425"/>
                </a:lnTo>
                <a:lnTo>
                  <a:pt x="4318" y="91822"/>
                </a:lnTo>
                <a:lnTo>
                  <a:pt x="8381" y="92711"/>
                </a:lnTo>
                <a:lnTo>
                  <a:pt x="12445" y="93346"/>
                </a:lnTo>
                <a:lnTo>
                  <a:pt x="16510" y="93854"/>
                </a:lnTo>
                <a:lnTo>
                  <a:pt x="20446" y="94235"/>
                </a:lnTo>
                <a:lnTo>
                  <a:pt x="24383" y="94235"/>
                </a:lnTo>
                <a:lnTo>
                  <a:pt x="53150" y="83821"/>
                </a:lnTo>
                <a:lnTo>
                  <a:pt x="19685" y="83821"/>
                </a:lnTo>
                <a:lnTo>
                  <a:pt x="15493" y="83440"/>
                </a:lnTo>
                <a:lnTo>
                  <a:pt x="7493" y="81408"/>
                </a:lnTo>
                <a:lnTo>
                  <a:pt x="3682" y="79884"/>
                </a:lnTo>
                <a:lnTo>
                  <a:pt x="0" y="77852"/>
                </a:lnTo>
                <a:close/>
              </a:path>
              <a:path w="60325" h="94614">
                <a:moveTo>
                  <a:pt x="52967" y="41911"/>
                </a:moveTo>
                <a:lnTo>
                  <a:pt x="31242" y="41911"/>
                </a:lnTo>
                <a:lnTo>
                  <a:pt x="36956" y="43816"/>
                </a:lnTo>
                <a:lnTo>
                  <a:pt x="41148" y="47626"/>
                </a:lnTo>
                <a:lnTo>
                  <a:pt x="45212" y="51436"/>
                </a:lnTo>
                <a:lnTo>
                  <a:pt x="47370" y="56516"/>
                </a:lnTo>
                <a:lnTo>
                  <a:pt x="47370" y="69343"/>
                </a:lnTo>
                <a:lnTo>
                  <a:pt x="45212" y="74423"/>
                </a:lnTo>
                <a:lnTo>
                  <a:pt x="41148" y="78233"/>
                </a:lnTo>
                <a:lnTo>
                  <a:pt x="36956" y="82043"/>
                </a:lnTo>
                <a:lnTo>
                  <a:pt x="31242" y="83821"/>
                </a:lnTo>
                <a:lnTo>
                  <a:pt x="53150" y="83821"/>
                </a:lnTo>
                <a:lnTo>
                  <a:pt x="56768" y="80646"/>
                </a:lnTo>
                <a:lnTo>
                  <a:pt x="59943" y="72899"/>
                </a:lnTo>
                <a:lnTo>
                  <a:pt x="59943" y="53214"/>
                </a:lnTo>
                <a:lnTo>
                  <a:pt x="56895" y="45594"/>
                </a:lnTo>
                <a:lnTo>
                  <a:pt x="52967" y="41911"/>
                </a:lnTo>
                <a:close/>
              </a:path>
              <a:path w="60325" h="94614">
                <a:moveTo>
                  <a:pt x="53086" y="0"/>
                </a:moveTo>
                <a:lnTo>
                  <a:pt x="3937" y="0"/>
                </a:lnTo>
                <a:lnTo>
                  <a:pt x="3937" y="46483"/>
                </a:lnTo>
                <a:lnTo>
                  <a:pt x="7366" y="44959"/>
                </a:lnTo>
                <a:lnTo>
                  <a:pt x="10794" y="43816"/>
                </a:lnTo>
                <a:lnTo>
                  <a:pt x="17399" y="42292"/>
                </a:lnTo>
                <a:lnTo>
                  <a:pt x="20827" y="41911"/>
                </a:lnTo>
                <a:lnTo>
                  <a:pt x="52967" y="41911"/>
                </a:lnTo>
                <a:lnTo>
                  <a:pt x="50800" y="39879"/>
                </a:lnTo>
                <a:lnTo>
                  <a:pt x="45845" y="36192"/>
                </a:lnTo>
                <a:lnTo>
                  <a:pt x="40116" y="33528"/>
                </a:lnTo>
                <a:lnTo>
                  <a:pt x="39094" y="33275"/>
                </a:lnTo>
                <a:lnTo>
                  <a:pt x="15367" y="33275"/>
                </a:lnTo>
                <a:lnTo>
                  <a:pt x="15367" y="10540"/>
                </a:lnTo>
                <a:lnTo>
                  <a:pt x="53086" y="10540"/>
                </a:lnTo>
                <a:lnTo>
                  <a:pt x="53086" y="0"/>
                </a:lnTo>
                <a:close/>
              </a:path>
              <a:path w="60325" h="94614">
                <a:moveTo>
                  <a:pt x="26288" y="31368"/>
                </a:moveTo>
                <a:lnTo>
                  <a:pt x="24511" y="31368"/>
                </a:lnTo>
                <a:lnTo>
                  <a:pt x="19050" y="32132"/>
                </a:lnTo>
                <a:lnTo>
                  <a:pt x="17144" y="32640"/>
                </a:lnTo>
                <a:lnTo>
                  <a:pt x="15367" y="33275"/>
                </a:lnTo>
                <a:lnTo>
                  <a:pt x="39094" y="33275"/>
                </a:lnTo>
                <a:lnTo>
                  <a:pt x="33601" y="31912"/>
                </a:lnTo>
                <a:lnTo>
                  <a:pt x="26288" y="31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4118956" y="4081549"/>
            <a:ext cx="428105" cy="3574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4172165" y="4118679"/>
            <a:ext cx="207645" cy="138430"/>
          </a:xfrm>
          <a:custGeom>
            <a:avLst/>
            <a:gdLst/>
            <a:ahLst/>
            <a:cxnLst/>
            <a:rect l="l" t="t" r="r" b="b"/>
            <a:pathLst>
              <a:path w="207645" h="138429">
                <a:moveTo>
                  <a:pt x="0" y="0"/>
                </a:moveTo>
                <a:lnTo>
                  <a:pt x="207628" y="138418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4278637" y="4163355"/>
            <a:ext cx="122555" cy="107950"/>
          </a:xfrm>
          <a:custGeom>
            <a:avLst/>
            <a:gdLst/>
            <a:ahLst/>
            <a:cxnLst/>
            <a:rect l="l" t="t" r="r" b="b"/>
            <a:pathLst>
              <a:path w="122554" h="107950">
                <a:moveTo>
                  <a:pt x="6856" y="75362"/>
                </a:moveTo>
                <a:lnTo>
                  <a:pt x="840" y="80697"/>
                </a:lnTo>
                <a:lnTo>
                  <a:pt x="0" y="94700"/>
                </a:lnTo>
                <a:lnTo>
                  <a:pt x="5335" y="100716"/>
                </a:lnTo>
                <a:lnTo>
                  <a:pt x="122128" y="107724"/>
                </a:lnTo>
                <a:lnTo>
                  <a:pt x="108457" y="79761"/>
                </a:lnTo>
                <a:lnTo>
                  <a:pt x="80185" y="79761"/>
                </a:lnTo>
                <a:lnTo>
                  <a:pt x="6856" y="75362"/>
                </a:lnTo>
                <a:close/>
              </a:path>
              <a:path w="122554" h="107950">
                <a:moveTo>
                  <a:pt x="63134" y="0"/>
                </a:moveTo>
                <a:lnTo>
                  <a:pt x="50530" y="6161"/>
                </a:lnTo>
                <a:lnTo>
                  <a:pt x="47920" y="13766"/>
                </a:lnTo>
                <a:lnTo>
                  <a:pt x="80185" y="79761"/>
                </a:lnTo>
                <a:lnTo>
                  <a:pt x="108457" y="79761"/>
                </a:lnTo>
                <a:lnTo>
                  <a:pt x="70738" y="2610"/>
                </a:lnTo>
                <a:lnTo>
                  <a:pt x="631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5393994" y="2134718"/>
            <a:ext cx="0" cy="1118235"/>
          </a:xfrm>
          <a:custGeom>
            <a:avLst/>
            <a:gdLst/>
            <a:ahLst/>
            <a:cxnLst/>
            <a:rect l="l" t="t" r="r" b="b"/>
            <a:pathLst>
              <a:path w="0" h="1118235">
                <a:moveTo>
                  <a:pt x="0" y="0"/>
                </a:moveTo>
                <a:lnTo>
                  <a:pt x="1" y="1117764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5195454" y="3794760"/>
            <a:ext cx="440574" cy="2951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5246105" y="3860677"/>
            <a:ext cx="220345" cy="55244"/>
          </a:xfrm>
          <a:custGeom>
            <a:avLst/>
            <a:gdLst/>
            <a:ahLst/>
            <a:cxnLst/>
            <a:rect l="l" t="t" r="r" b="b"/>
            <a:pathLst>
              <a:path w="220345" h="55245">
                <a:moveTo>
                  <a:pt x="0" y="0"/>
                </a:moveTo>
                <a:lnTo>
                  <a:pt x="220022" y="55005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5367268" y="3840091"/>
            <a:ext cx="123825" cy="114935"/>
          </a:xfrm>
          <a:custGeom>
            <a:avLst/>
            <a:gdLst/>
            <a:ahLst/>
            <a:cxnLst/>
            <a:rect l="l" t="t" r="r" b="b"/>
            <a:pathLst>
              <a:path w="123825" h="114935">
                <a:moveTo>
                  <a:pt x="39563" y="0"/>
                </a:moveTo>
                <a:lnTo>
                  <a:pt x="31522" y="99"/>
                </a:lnTo>
                <a:lnTo>
                  <a:pt x="21727" y="10140"/>
                </a:lnTo>
                <a:lnTo>
                  <a:pt x="21826" y="18181"/>
                </a:lnTo>
                <a:lnTo>
                  <a:pt x="74406" y="69479"/>
                </a:lnTo>
                <a:lnTo>
                  <a:pt x="3870" y="89998"/>
                </a:lnTo>
                <a:lnTo>
                  <a:pt x="0" y="97046"/>
                </a:lnTo>
                <a:lnTo>
                  <a:pt x="3917" y="110516"/>
                </a:lnTo>
                <a:lnTo>
                  <a:pt x="10966" y="114387"/>
                </a:lnTo>
                <a:lnTo>
                  <a:pt x="123311" y="81705"/>
                </a:lnTo>
                <a:lnTo>
                  <a:pt x="395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 txBox="1"/>
          <p:nvPr/>
        </p:nvSpPr>
        <p:spPr>
          <a:xfrm>
            <a:off x="154939" y="858419"/>
            <a:ext cx="2510790" cy="1757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marR="45085" indent="-228600">
              <a:lnSpc>
                <a:spcPct val="792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latin typeface="Arial"/>
                <a:cs typeface="Arial"/>
              </a:rPr>
              <a:t>Plasma control  system detects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loss  of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control</a:t>
            </a:r>
            <a:endParaRPr sz="2000">
              <a:latin typeface="Arial"/>
              <a:cs typeface="Arial"/>
            </a:endParaRPr>
          </a:p>
          <a:p>
            <a:pPr lvl="1" marL="469900" indent="-228600">
              <a:lnSpc>
                <a:spcPts val="2010"/>
              </a:lnSpc>
              <a:buChar char="–"/>
              <a:tabLst>
                <a:tab pos="469900" algn="l"/>
              </a:tabLst>
            </a:pP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OH near max</a:t>
            </a:r>
            <a:r>
              <a:rPr dirty="0" sz="1700" spc="-10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current</a:t>
            </a:r>
            <a:endParaRPr sz="1700">
              <a:latin typeface="Arial"/>
              <a:cs typeface="Arial"/>
            </a:endParaRPr>
          </a:p>
          <a:p>
            <a:pPr lvl="1" marL="469900" marR="209550" indent="-228600">
              <a:lnSpc>
                <a:spcPct val="78000"/>
              </a:lnSpc>
              <a:spcBef>
                <a:spcPts val="505"/>
              </a:spcBef>
              <a:buChar char="–"/>
              <a:tabLst>
                <a:tab pos="469900" algn="l"/>
              </a:tabLst>
            </a:pPr>
            <a:r>
              <a:rPr dirty="0" sz="1700" spc="-15">
                <a:solidFill>
                  <a:srgbClr val="336699"/>
                </a:solidFill>
                <a:latin typeface="Arial"/>
                <a:cs typeface="Arial"/>
              </a:rPr>
              <a:t>Vertical</a:t>
            </a:r>
            <a:r>
              <a:rPr dirty="0" sz="1700" spc="-75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oscillations  exceed</a:t>
            </a:r>
            <a:r>
              <a:rPr dirty="0" sz="1700" spc="-10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threshold</a:t>
            </a:r>
            <a:endParaRPr sz="1700">
              <a:latin typeface="Arial"/>
              <a:cs typeface="Arial"/>
            </a:endParaRPr>
          </a:p>
          <a:p>
            <a:pPr lvl="1" marL="469900" indent="-228600">
              <a:lnSpc>
                <a:spcPts val="2010"/>
              </a:lnSpc>
              <a:buChar char="–"/>
              <a:tabLst>
                <a:tab pos="469900" algn="l"/>
              </a:tabLst>
            </a:pP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ABS </a:t>
            </a:r>
            <a:r>
              <a:rPr dirty="0" sz="1700" spc="5">
                <a:solidFill>
                  <a:srgbClr val="336699"/>
                </a:solidFill>
                <a:latin typeface="Arial"/>
                <a:cs typeface="Arial"/>
              </a:rPr>
              <a:t>(I</a:t>
            </a:r>
            <a:r>
              <a:rPr dirty="0" baseline="-22727" sz="1650" spc="7">
                <a:solidFill>
                  <a:srgbClr val="407AAA"/>
                </a:solidFill>
                <a:latin typeface="Arial"/>
                <a:cs typeface="Arial"/>
              </a:rPr>
              <a:t>p </a:t>
            </a: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- </a:t>
            </a:r>
            <a:r>
              <a:rPr dirty="0" sz="1700" spc="5">
                <a:solidFill>
                  <a:srgbClr val="336699"/>
                </a:solidFill>
                <a:latin typeface="Arial"/>
                <a:cs typeface="Arial"/>
              </a:rPr>
              <a:t>I</a:t>
            </a:r>
            <a:r>
              <a:rPr dirty="0" baseline="-22727" sz="1650" spc="7">
                <a:solidFill>
                  <a:srgbClr val="407AAA"/>
                </a:solidFill>
                <a:latin typeface="Arial"/>
                <a:cs typeface="Arial"/>
              </a:rPr>
              <a:t>p </a:t>
            </a:r>
            <a:r>
              <a:rPr dirty="0" baseline="-22727" sz="1650" spc="22">
                <a:solidFill>
                  <a:srgbClr val="407AAA"/>
                </a:solidFill>
                <a:latin typeface="Arial"/>
                <a:cs typeface="Arial"/>
              </a:rPr>
              <a:t>request </a:t>
            </a: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)</a:t>
            </a:r>
            <a:r>
              <a:rPr dirty="0" sz="1700" spc="-20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too</a:t>
            </a:r>
            <a:endParaRPr sz="1700">
              <a:latin typeface="Arial"/>
              <a:cs typeface="Arial"/>
            </a:endParaRPr>
          </a:p>
        </p:txBody>
      </p:sp>
      <p:sp>
        <p:nvSpPr>
          <p:cNvPr id="254" name="object 254"/>
          <p:cNvSpPr txBox="1"/>
          <p:nvPr/>
        </p:nvSpPr>
        <p:spPr>
          <a:xfrm>
            <a:off x="612139" y="2517139"/>
            <a:ext cx="506095" cy="274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large</a:t>
            </a:r>
            <a:endParaRPr sz="1700">
              <a:latin typeface="Arial"/>
              <a:cs typeface="Arial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383540" y="2772155"/>
            <a:ext cx="2439035" cy="274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–  Locked mode</a:t>
            </a:r>
            <a:r>
              <a:rPr dirty="0" sz="1700" spc="-19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336699"/>
                </a:solidFill>
                <a:latin typeface="Arial"/>
                <a:cs typeface="Arial"/>
              </a:rPr>
              <a:t>detected</a:t>
            </a:r>
            <a:endParaRPr sz="1700">
              <a:latin typeface="Arial"/>
              <a:cs typeface="Arial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154939" y="3353307"/>
            <a:ext cx="2202815" cy="5054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marR="5080" indent="-228600">
              <a:lnSpc>
                <a:spcPts val="192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latin typeface="Arial"/>
                <a:cs typeface="Arial"/>
              </a:rPr>
              <a:t>Feedback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control  switches to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new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7" name="object 25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40130" marR="5080" indent="-880110">
              <a:lnSpc>
                <a:spcPts val="2800"/>
              </a:lnSpc>
            </a:pPr>
            <a:r>
              <a:rPr dirty="0"/>
              <a:t>State-machine-based automated ramp-down now</a:t>
            </a:r>
            <a:r>
              <a:rPr dirty="0" spc="-100"/>
              <a:t> </a:t>
            </a:r>
            <a:r>
              <a:rPr dirty="0"/>
              <a:t>used  routinely to limit forces and avoid</a:t>
            </a:r>
            <a:r>
              <a:rPr dirty="0" spc="-105"/>
              <a:t> </a:t>
            </a:r>
            <a:r>
              <a:rPr dirty="0"/>
              <a:t>disruptions</a:t>
            </a:r>
          </a:p>
        </p:txBody>
      </p:sp>
      <p:sp>
        <p:nvSpPr>
          <p:cNvPr id="258" name="object 258"/>
          <p:cNvSpPr txBox="1"/>
          <p:nvPr/>
        </p:nvSpPr>
        <p:spPr>
          <a:xfrm>
            <a:off x="7054394" y="763267"/>
            <a:ext cx="200469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93190" algn="l"/>
              </a:tabLst>
            </a:pPr>
            <a:r>
              <a:rPr dirty="0" sz="1400">
                <a:solidFill>
                  <a:srgbClr val="FF0000"/>
                </a:solidFill>
                <a:latin typeface="Arial"/>
                <a:cs typeface="Arial"/>
              </a:rPr>
              <a:t>t=0.705	t=0.793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7070312" y="2793682"/>
            <a:ext cx="62357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0000"/>
                </a:solidFill>
                <a:latin typeface="Arial"/>
                <a:cs typeface="Arial"/>
              </a:rPr>
              <a:t>t=0.849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8448483" y="2793682"/>
            <a:ext cx="62357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0000"/>
                </a:solidFill>
                <a:latin typeface="Arial"/>
                <a:cs typeface="Arial"/>
              </a:rPr>
              <a:t>t=0.897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261" name="object 261"/>
          <p:cNvGraphicFramePr>
            <a:graphicFrameLocks noGrp="1"/>
          </p:cNvGraphicFramePr>
          <p:nvPr/>
        </p:nvGraphicFramePr>
        <p:xfrm>
          <a:off x="3204591" y="3351636"/>
          <a:ext cx="3119755" cy="1132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0077"/>
                <a:gridCol w="620077"/>
                <a:gridCol w="620077"/>
                <a:gridCol w="412381"/>
                <a:gridCol w="207695"/>
                <a:gridCol w="376416"/>
                <a:gridCol w="243660"/>
              </a:tblGrid>
              <a:tr h="186615">
                <a:tc>
                  <a:txBody>
                    <a:bodyPr/>
                    <a:lstStyle/>
                    <a:p>
                      <a:pPr algn="r" marR="25400">
                        <a:lnSpc>
                          <a:spcPts val="1520"/>
                        </a:lnSpc>
                      </a:pPr>
                      <a:r>
                        <a:rPr dirty="0" sz="1400">
                          <a:solidFill>
                            <a:srgbClr val="3961C4"/>
                          </a:solidFill>
                          <a:latin typeface="Arial"/>
                          <a:cs typeface="Arial"/>
                        </a:rPr>
                        <a:t>“State”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20"/>
                        </a:lnSpc>
                        <a:spcBef>
                          <a:spcPts val="9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Ins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420"/>
                        </a:lnSpc>
                        <a:spcBef>
                          <a:spcPts val="9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ficien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420"/>
                        </a:lnSpc>
                        <a:spcBef>
                          <a:spcPts val="9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4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5">
                          <a:latin typeface="Arial"/>
                          <a:cs typeface="Arial"/>
                        </a:rPr>
                        <a:t>I</a:t>
                      </a:r>
                      <a:r>
                        <a:rPr dirty="0" baseline="-21604" sz="1350" spc="7">
                          <a:latin typeface="Arial"/>
                          <a:cs typeface="Arial"/>
                        </a:rPr>
                        <a:t>P</a:t>
                      </a:r>
                      <a:endParaRPr baseline="-21604" sz="135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/>
                      <a:endParaRPr baseline="-21604"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6615">
                <a:tc>
                  <a:txBody>
                    <a:bodyPr/>
                    <a:lstStyle/>
                    <a:p>
                      <a:pPr/>
                      <a:endParaRPr baseline="-21604"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baseline="-21604"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baseline="-21604"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/>
                      <a:endParaRPr baseline="-21604"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baseline="-21604"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25400">
                      <a:solidFill>
                        <a:srgbClr val="4878CF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baseline="-21604"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5400">
                      <a:solidFill>
                        <a:srgbClr val="4878C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</a:tr>
              <a:tr h="186615">
                <a:tc>
                  <a:txBody>
                    <a:bodyPr/>
                    <a:lstStyle/>
                    <a:p>
                      <a:pPr/>
                      <a:endParaRPr baseline="-21604"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5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Fast </a:t>
                      </a:r>
                      <a:r>
                        <a:rPr dirty="0" sz="1400" spc="10">
                          <a:latin typeface="Arial"/>
                          <a:cs typeface="Arial"/>
                        </a:rPr>
                        <a:t>I</a:t>
                      </a:r>
                      <a:r>
                        <a:rPr dirty="0" baseline="-21604" sz="1350" spc="15">
                          <a:latin typeface="Arial"/>
                          <a:cs typeface="Arial"/>
                        </a:rPr>
                        <a:t>P</a:t>
                      </a:r>
                      <a:r>
                        <a:rPr dirty="0" baseline="-21604" sz="1350" spc="-142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505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ampdo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505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wn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25400">
                      <a:solidFill>
                        <a:srgbClr val="4878CF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5400">
                      <a:solidFill>
                        <a:srgbClr val="4878C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</a:tr>
              <a:tr h="186615">
                <a:tc>
                  <a:txBody>
                    <a:bodyPr/>
                    <a:lstStyle/>
                    <a:p>
                      <a:pPr algn="r" marR="17145">
                        <a:lnSpc>
                          <a:spcPts val="1310"/>
                        </a:lnSpc>
                        <a:spcBef>
                          <a:spcPts val="24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Nor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ts val="1310"/>
                        </a:lnSpc>
                        <a:spcBef>
                          <a:spcPts val="24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25400">
                      <a:solidFill>
                        <a:srgbClr val="4878CF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5400">
                      <a:solidFill>
                        <a:srgbClr val="4878CF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3175">
                      <a:solidFill>
                        <a:srgbClr val="C0C0C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6615"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25400">
                      <a:solidFill>
                        <a:srgbClr val="4878CF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5400">
                      <a:solidFill>
                        <a:srgbClr val="4878CF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C0C0C0"/>
                      </a:solidFill>
                      <a:prstDash val="solid"/>
                    </a:lnT>
                    <a:lnB w="25400">
                      <a:solidFill>
                        <a:srgbClr val="4878C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6615"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3175">
                      <a:solidFill>
                        <a:srgbClr val="C0C0C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C0C0C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4878C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262" name="object 262"/>
          <p:cNvSpPr/>
          <p:nvPr/>
        </p:nvSpPr>
        <p:spPr>
          <a:xfrm>
            <a:off x="6544726" y="742951"/>
            <a:ext cx="782873" cy="20018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5393994" y="2230772"/>
            <a:ext cx="0" cy="1118235"/>
          </a:xfrm>
          <a:custGeom>
            <a:avLst/>
            <a:gdLst/>
            <a:ahLst/>
            <a:cxnLst/>
            <a:rect l="l" t="t" r="r" b="b"/>
            <a:pathLst>
              <a:path w="0" h="1118235">
                <a:moveTo>
                  <a:pt x="0" y="0"/>
                </a:moveTo>
                <a:lnTo>
                  <a:pt x="1" y="1117764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7848593" y="819151"/>
            <a:ext cx="780616" cy="39253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6547456" y="2766483"/>
            <a:ext cx="810072" cy="19833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5295206" y="3416531"/>
            <a:ext cx="935181" cy="2951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5341100" y="3487761"/>
            <a:ext cx="717550" cy="53975"/>
          </a:xfrm>
          <a:custGeom>
            <a:avLst/>
            <a:gdLst/>
            <a:ahLst/>
            <a:cxnLst/>
            <a:rect l="l" t="t" r="r" b="b"/>
            <a:pathLst>
              <a:path w="717550" h="53975">
                <a:moveTo>
                  <a:pt x="0" y="0"/>
                </a:moveTo>
                <a:lnTo>
                  <a:pt x="717021" y="5368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5964326" y="3476988"/>
            <a:ext cx="119380" cy="118110"/>
          </a:xfrm>
          <a:custGeom>
            <a:avLst/>
            <a:gdLst/>
            <a:ahLst/>
            <a:cxnLst/>
            <a:rect l="l" t="t" r="r" b="b"/>
            <a:pathLst>
              <a:path w="119379" h="118110">
                <a:moveTo>
                  <a:pt x="22548" y="0"/>
                </a:moveTo>
                <a:lnTo>
                  <a:pt x="14641" y="1460"/>
                </a:lnTo>
                <a:lnTo>
                  <a:pt x="6687" y="13016"/>
                </a:lnTo>
                <a:lnTo>
                  <a:pt x="8148" y="20923"/>
                </a:lnTo>
                <a:lnTo>
                  <a:pt x="68661" y="62571"/>
                </a:lnTo>
                <a:lnTo>
                  <a:pt x="2621" y="94745"/>
                </a:lnTo>
                <a:lnTo>
                  <a:pt x="0" y="102348"/>
                </a:lnTo>
                <a:lnTo>
                  <a:pt x="6144" y="114959"/>
                </a:lnTo>
                <a:lnTo>
                  <a:pt x="13746" y="117579"/>
                </a:lnTo>
                <a:lnTo>
                  <a:pt x="118930" y="66335"/>
                </a:lnTo>
                <a:lnTo>
                  <a:pt x="225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5974406" y="904819"/>
            <a:ext cx="1905" cy="1113155"/>
          </a:xfrm>
          <a:custGeom>
            <a:avLst/>
            <a:gdLst/>
            <a:ahLst/>
            <a:cxnLst/>
            <a:rect l="l" t="t" r="r" b="b"/>
            <a:pathLst>
              <a:path w="1904" h="1113155">
                <a:moveTo>
                  <a:pt x="1863" y="0"/>
                </a:moveTo>
                <a:lnTo>
                  <a:pt x="0" y="1113015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5976269" y="2130016"/>
            <a:ext cx="0" cy="1118235"/>
          </a:xfrm>
          <a:custGeom>
            <a:avLst/>
            <a:gdLst/>
            <a:ahLst/>
            <a:cxnLst/>
            <a:rect l="l" t="t" r="r" b="b"/>
            <a:pathLst>
              <a:path w="0" h="1118235">
                <a:moveTo>
                  <a:pt x="0" y="0"/>
                </a:moveTo>
                <a:lnTo>
                  <a:pt x="1" y="1117764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5651253" y="912508"/>
            <a:ext cx="1905" cy="1113155"/>
          </a:xfrm>
          <a:custGeom>
            <a:avLst/>
            <a:gdLst/>
            <a:ahLst/>
            <a:cxnLst/>
            <a:rect l="l" t="t" r="r" b="b"/>
            <a:pathLst>
              <a:path w="1904" h="1113155">
                <a:moveTo>
                  <a:pt x="1863" y="0"/>
                </a:moveTo>
                <a:lnTo>
                  <a:pt x="0" y="1113015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5653116" y="2132368"/>
            <a:ext cx="0" cy="1118235"/>
          </a:xfrm>
          <a:custGeom>
            <a:avLst/>
            <a:gdLst/>
            <a:ahLst/>
            <a:cxnLst/>
            <a:rect l="l" t="t" r="r" b="b"/>
            <a:pathLst>
              <a:path w="0" h="1118235">
                <a:moveTo>
                  <a:pt x="0" y="0"/>
                </a:moveTo>
                <a:lnTo>
                  <a:pt x="1" y="1117764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5859359" y="901834"/>
            <a:ext cx="1905" cy="1113155"/>
          </a:xfrm>
          <a:custGeom>
            <a:avLst/>
            <a:gdLst/>
            <a:ahLst/>
            <a:cxnLst/>
            <a:rect l="l" t="t" r="r" b="b"/>
            <a:pathLst>
              <a:path w="1904" h="1113155">
                <a:moveTo>
                  <a:pt x="1863" y="0"/>
                </a:moveTo>
                <a:lnTo>
                  <a:pt x="0" y="1113015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5855885" y="2127031"/>
            <a:ext cx="0" cy="1118235"/>
          </a:xfrm>
          <a:custGeom>
            <a:avLst/>
            <a:gdLst/>
            <a:ahLst/>
            <a:cxnLst/>
            <a:rect l="l" t="t" r="r" b="b"/>
            <a:pathLst>
              <a:path w="0" h="1118235">
                <a:moveTo>
                  <a:pt x="0" y="0"/>
                </a:moveTo>
                <a:lnTo>
                  <a:pt x="1" y="1117764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332509" y="4601094"/>
            <a:ext cx="2543694" cy="3325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407323" y="4559531"/>
            <a:ext cx="2389908" cy="4197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386567" y="4629150"/>
            <a:ext cx="2438400" cy="228600"/>
          </a:xfrm>
          <a:custGeom>
            <a:avLst/>
            <a:gdLst/>
            <a:ahLst/>
            <a:cxnLst/>
            <a:rect l="l" t="t" r="r" b="b"/>
            <a:pathLst>
              <a:path w="2438400" h="228600">
                <a:moveTo>
                  <a:pt x="0" y="0"/>
                </a:moveTo>
                <a:lnTo>
                  <a:pt x="2438399" y="0"/>
                </a:lnTo>
                <a:lnTo>
                  <a:pt x="2438399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386567" y="4629150"/>
            <a:ext cx="2438400" cy="228600"/>
          </a:xfrm>
          <a:custGeom>
            <a:avLst/>
            <a:gdLst/>
            <a:ahLst/>
            <a:cxnLst/>
            <a:rect l="l" t="t" r="r" b="b"/>
            <a:pathLst>
              <a:path w="2438400" h="228600">
                <a:moveTo>
                  <a:pt x="0" y="0"/>
                </a:moveTo>
                <a:lnTo>
                  <a:pt x="2438399" y="0"/>
                </a:lnTo>
                <a:lnTo>
                  <a:pt x="2438399" y="228599"/>
                </a:lnTo>
                <a:lnTo>
                  <a:pt x="0" y="22859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 txBox="1"/>
          <p:nvPr/>
        </p:nvSpPr>
        <p:spPr>
          <a:xfrm>
            <a:off x="383540" y="3790880"/>
            <a:ext cx="2356485" cy="110553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2700" marR="76835">
              <a:lnSpc>
                <a:spcPct val="79200"/>
              </a:lnSpc>
              <a:spcBef>
                <a:spcPts val="409"/>
              </a:spcBef>
            </a:pPr>
            <a:r>
              <a:rPr dirty="0" sz="2000">
                <a:latin typeface="Arial"/>
                <a:cs typeface="Arial"/>
              </a:rPr>
              <a:t>“states” that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attempt  to gently end the  discharge</a:t>
            </a:r>
            <a:endParaRPr sz="200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310"/>
              </a:spcBef>
            </a:pPr>
            <a:r>
              <a:rPr dirty="0" sz="1800">
                <a:latin typeface="Arial"/>
                <a:cs typeface="Arial"/>
              </a:rPr>
              <a:t>Gerhardt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NP10.00005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0" name="object 280"/>
          <p:cNvSpPr txBox="1"/>
          <p:nvPr/>
        </p:nvSpPr>
        <p:spPr>
          <a:xfrm>
            <a:off x="3791610" y="3966144"/>
            <a:ext cx="17399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>
                <a:latin typeface="Arial"/>
                <a:cs typeface="Arial"/>
              </a:rPr>
              <a:t>m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4422289" y="4639057"/>
            <a:ext cx="65151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r>
              <a:rPr dirty="0" sz="1400" spc="-15">
                <a:latin typeface="Arial"/>
                <a:cs typeface="Arial"/>
              </a:rPr>
              <a:t>Time</a:t>
            </a:r>
            <a:r>
              <a:rPr dirty="0" sz="1400" spc="-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[s]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2" name="object 28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58</a:t>
            </a:r>
            <a:r>
              <a:rPr dirty="0" baseline="23148" sz="900">
                <a:solidFill>
                  <a:srgbClr val="407AAA"/>
                </a:solidFill>
              </a:rPr>
              <a:t>th </a:t>
            </a:r>
            <a:r>
              <a:rPr dirty="0" sz="900"/>
              <a:t>APS-DPP , Results of using the NSTX-U Plasma Control System for scenario development, M.D. </a:t>
            </a:r>
            <a:r>
              <a:rPr dirty="0" sz="900" spc="-10"/>
              <a:t>Boyer,</a:t>
            </a:r>
            <a:r>
              <a:rPr dirty="0" sz="900" spc="-105"/>
              <a:t> </a:t>
            </a:r>
            <a:r>
              <a:rPr dirty="0" sz="900" spc="-10"/>
              <a:t>11/01/16</a:t>
            </a:r>
            <a:endParaRPr sz="900"/>
          </a:p>
        </p:txBody>
      </p:sp>
      <p:sp>
        <p:nvSpPr>
          <p:cNvPr id="283" name="object 28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16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939" y="858673"/>
            <a:ext cx="8756015" cy="292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marR="430530" indent="-228600">
              <a:lnSpc>
                <a:spcPct val="7950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2200">
                <a:latin typeface="Arial"/>
                <a:cs typeface="Arial"/>
              </a:rPr>
              <a:t>Early scenario development enabled by improvements in</a:t>
            </a:r>
            <a:r>
              <a:rPr dirty="0" sz="2200" spc="-110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vertical  control</a:t>
            </a:r>
            <a:r>
              <a:rPr dirty="0" sz="2200">
                <a:latin typeface="Arial"/>
                <a:cs typeface="Arial"/>
              </a:rPr>
              <a:t>, </a:t>
            </a:r>
            <a:r>
              <a:rPr dirty="0" sz="2200" spc="-5">
                <a:latin typeface="Arial"/>
                <a:cs typeface="Arial"/>
              </a:rPr>
              <a:t>and </a:t>
            </a:r>
            <a:r>
              <a:rPr dirty="0" sz="2200" b="1">
                <a:latin typeface="Arial"/>
                <a:cs typeface="Arial"/>
              </a:rPr>
              <a:t>shape</a:t>
            </a:r>
            <a:r>
              <a:rPr dirty="0" sz="2200" spc="-9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control</a:t>
            </a:r>
            <a:endParaRPr sz="2200">
              <a:latin typeface="Arial"/>
              <a:cs typeface="Arial"/>
            </a:endParaRPr>
          </a:p>
          <a:p>
            <a:pPr lvl="1" marL="469900" indent="-228600">
              <a:lnSpc>
                <a:spcPts val="2255"/>
              </a:lnSpc>
              <a:buChar char="–"/>
              <a:tabLst>
                <a:tab pos="469900" algn="l"/>
              </a:tabLst>
            </a:pPr>
            <a:r>
              <a:rPr dirty="0" sz="1900">
                <a:solidFill>
                  <a:srgbClr val="336699"/>
                </a:solidFill>
                <a:latin typeface="Arial"/>
                <a:cs typeface="Arial"/>
              </a:rPr>
              <a:t>Commissioned tools to facilitate experiments </a:t>
            </a:r>
            <a:r>
              <a:rPr dirty="0" sz="1900" spc="-5">
                <a:solidFill>
                  <a:srgbClr val="336699"/>
                </a:solidFill>
                <a:latin typeface="Arial"/>
                <a:cs typeface="Arial"/>
              </a:rPr>
              <a:t>(</a:t>
            </a:r>
            <a:r>
              <a:rPr dirty="0" sz="1900" spc="-5" b="1">
                <a:solidFill>
                  <a:srgbClr val="336699"/>
                </a:solidFill>
                <a:latin typeface="Arial"/>
                <a:cs typeface="Arial"/>
              </a:rPr>
              <a:t>strikepoint/inner </a:t>
            </a:r>
            <a:r>
              <a:rPr dirty="0" sz="1900" b="1">
                <a:solidFill>
                  <a:srgbClr val="336699"/>
                </a:solidFill>
                <a:latin typeface="Arial"/>
                <a:cs typeface="Arial"/>
              </a:rPr>
              <a:t>gap</a:t>
            </a:r>
            <a:r>
              <a:rPr dirty="0" sz="1900" spc="-15" b="1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336699"/>
                </a:solidFill>
                <a:latin typeface="Arial"/>
                <a:cs typeface="Arial"/>
              </a:rPr>
              <a:t>control</a:t>
            </a:r>
            <a:r>
              <a:rPr dirty="0" sz="1900">
                <a:solidFill>
                  <a:srgbClr val="336699"/>
                </a:solidFill>
                <a:latin typeface="Arial"/>
                <a:cs typeface="Arial"/>
              </a:rPr>
              <a:t>)</a:t>
            </a:r>
            <a:endParaRPr sz="19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336699"/>
              </a:buClr>
              <a:buFont typeface="Arial"/>
              <a:buChar char="–"/>
            </a:pPr>
            <a:endParaRPr sz="2300">
              <a:latin typeface="Times New Roman"/>
              <a:cs typeface="Times New Roman"/>
            </a:endParaRPr>
          </a:p>
          <a:p>
            <a:pPr marL="241300" marR="291465" indent="-228600">
              <a:lnSpc>
                <a:spcPts val="2170"/>
              </a:lnSpc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Arial"/>
                <a:cs typeface="Arial"/>
              </a:rPr>
              <a:t>New </a:t>
            </a:r>
            <a:r>
              <a:rPr dirty="0" sz="2200" b="1">
                <a:latin typeface="Arial"/>
                <a:cs typeface="Arial"/>
              </a:rPr>
              <a:t>event handler </a:t>
            </a:r>
            <a:r>
              <a:rPr dirty="0" sz="2200">
                <a:latin typeface="Arial"/>
                <a:cs typeface="Arial"/>
              </a:rPr>
              <a:t>for reducing stress on machine and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facilitating  disruption detection/avoidance/mitigation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studies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200" b="1">
                <a:latin typeface="Arial"/>
                <a:cs typeface="Arial"/>
              </a:rPr>
              <a:t>Poised to support future scientific goals </a:t>
            </a:r>
            <a:r>
              <a:rPr dirty="0" sz="2200">
                <a:latin typeface="Arial"/>
                <a:cs typeface="Arial"/>
              </a:rPr>
              <a:t>with new</a:t>
            </a:r>
            <a:r>
              <a:rPr dirty="0" sz="2200" spc="-1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capabilities:</a:t>
            </a:r>
            <a:endParaRPr sz="2200">
              <a:latin typeface="Arial"/>
              <a:cs typeface="Arial"/>
            </a:endParaRPr>
          </a:p>
          <a:p>
            <a:pPr lvl="1" marL="469900" indent="-228600">
              <a:lnSpc>
                <a:spcPts val="2235"/>
              </a:lnSpc>
              <a:spcBef>
                <a:spcPts val="45"/>
              </a:spcBef>
              <a:buFont typeface="Arial"/>
              <a:buChar char="–"/>
              <a:tabLst>
                <a:tab pos="469900" algn="l"/>
              </a:tabLst>
            </a:pPr>
            <a:r>
              <a:rPr dirty="0" sz="1900" b="1">
                <a:solidFill>
                  <a:srgbClr val="336699"/>
                </a:solidFill>
                <a:latin typeface="Arial"/>
                <a:cs typeface="Arial"/>
              </a:rPr>
              <a:t>Snowflake divertor control </a:t>
            </a:r>
            <a:r>
              <a:rPr dirty="0" sz="1900">
                <a:solidFill>
                  <a:srgbClr val="336699"/>
                </a:solidFill>
                <a:latin typeface="Arial"/>
                <a:cs typeface="Arial"/>
              </a:rPr>
              <a:t>for studying heat flux</a:t>
            </a:r>
            <a:r>
              <a:rPr dirty="0" sz="1900" spc="-105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36699"/>
                </a:solidFill>
                <a:latin typeface="Arial"/>
                <a:cs typeface="Arial"/>
              </a:rPr>
              <a:t>management</a:t>
            </a:r>
            <a:endParaRPr sz="1900">
              <a:latin typeface="Arial"/>
              <a:cs typeface="Arial"/>
            </a:endParaRPr>
          </a:p>
          <a:p>
            <a:pPr marL="469265">
              <a:lnSpc>
                <a:spcPts val="1875"/>
              </a:lnSpc>
              <a:tabLst>
                <a:tab pos="697865" algn="l"/>
              </a:tabLst>
            </a:pPr>
            <a:r>
              <a:rPr dirty="0" sz="1600" spc="-370">
                <a:solidFill>
                  <a:srgbClr val="920000"/>
                </a:solidFill>
                <a:latin typeface="Wingdings"/>
                <a:cs typeface="Wingdings"/>
              </a:rPr>
              <a:t></a:t>
            </a:r>
            <a:r>
              <a:rPr dirty="0" sz="1600" spc="-370">
                <a:solidFill>
                  <a:srgbClr val="920000"/>
                </a:solidFill>
                <a:latin typeface="Times New Roman"/>
                <a:cs typeface="Times New Roman"/>
              </a:rPr>
              <a:t>	</a:t>
            </a:r>
            <a:r>
              <a:rPr dirty="0" sz="1600">
                <a:solidFill>
                  <a:srgbClr val="A51400"/>
                </a:solidFill>
                <a:latin typeface="Arial"/>
                <a:cs typeface="Arial"/>
              </a:rPr>
              <a:t>Algorithm tested in hardware-in-the-loop</a:t>
            </a:r>
            <a:r>
              <a:rPr dirty="0" sz="1600" spc="-100">
                <a:solidFill>
                  <a:srgbClr val="A514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A51400"/>
                </a:solidFill>
                <a:latin typeface="Arial"/>
                <a:cs typeface="Arial"/>
              </a:rPr>
              <a:t>simulations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58</a:t>
            </a:r>
            <a:r>
              <a:rPr dirty="0" baseline="23148" sz="900">
                <a:solidFill>
                  <a:srgbClr val="407AAA"/>
                </a:solidFill>
              </a:rPr>
              <a:t>th </a:t>
            </a:r>
            <a:r>
              <a:rPr dirty="0" sz="900"/>
              <a:t>APS-DPP , Results of using the NSTX-U Plasma Control System for scenario development, M.D. </a:t>
            </a:r>
            <a:r>
              <a:rPr dirty="0" sz="900" spc="-10"/>
              <a:t>Boyer,</a:t>
            </a:r>
            <a:r>
              <a:rPr dirty="0" sz="900" spc="-105"/>
              <a:t> </a:t>
            </a:r>
            <a:r>
              <a:rPr dirty="0" sz="900" spc="-10"/>
              <a:t>11/01/16</a:t>
            </a: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8934312" y="4968653"/>
            <a:ext cx="153035" cy="15367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900" b="1">
                <a:solidFill>
                  <a:srgbClr val="336699"/>
                </a:solidFill>
                <a:latin typeface="Arial"/>
                <a:cs typeface="Arial"/>
              </a:rPr>
              <a:t>18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3776471"/>
            <a:ext cx="8504555" cy="348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00">
                <a:solidFill>
                  <a:srgbClr val="336699"/>
                </a:solidFill>
                <a:latin typeface="Arial"/>
                <a:cs typeface="Arial"/>
              </a:rPr>
              <a:t>– </a:t>
            </a:r>
            <a:r>
              <a:rPr dirty="0" sz="1900" spc="-5" b="1">
                <a:solidFill>
                  <a:srgbClr val="336699"/>
                </a:solidFill>
                <a:latin typeface="Arial"/>
                <a:cs typeface="Arial"/>
              </a:rPr>
              <a:t>Stored </a:t>
            </a:r>
            <a:r>
              <a:rPr dirty="0" sz="1900" b="1">
                <a:solidFill>
                  <a:srgbClr val="336699"/>
                </a:solidFill>
                <a:latin typeface="Arial"/>
                <a:cs typeface="Arial"/>
              </a:rPr>
              <a:t>energy and l</a:t>
            </a:r>
            <a:r>
              <a:rPr dirty="0" baseline="-22222" sz="1875" b="1">
                <a:solidFill>
                  <a:srgbClr val="407AAA"/>
                </a:solidFill>
                <a:latin typeface="Arial"/>
                <a:cs typeface="Arial"/>
              </a:rPr>
              <a:t>i </a:t>
            </a:r>
            <a:r>
              <a:rPr dirty="0" sz="1900" b="1">
                <a:solidFill>
                  <a:srgbClr val="336699"/>
                </a:solidFill>
                <a:latin typeface="Arial"/>
                <a:cs typeface="Arial"/>
              </a:rPr>
              <a:t>control, rotation and current profile control </a:t>
            </a:r>
            <a:r>
              <a:rPr dirty="0" sz="1900">
                <a:solidFill>
                  <a:srgbClr val="336699"/>
                </a:solidFill>
                <a:latin typeface="Arial"/>
                <a:cs typeface="Arial"/>
              </a:rPr>
              <a:t>for</a:t>
            </a:r>
            <a:r>
              <a:rPr dirty="0" sz="1900" spc="12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36699"/>
                </a:solidFill>
                <a:latin typeface="Arial"/>
                <a:cs typeface="Arial"/>
              </a:rPr>
              <a:t>high-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39" y="3997960"/>
            <a:ext cx="7407909" cy="556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00">
                <a:solidFill>
                  <a:srgbClr val="336699"/>
                </a:solidFill>
                <a:latin typeface="Arial"/>
                <a:cs typeface="Arial"/>
              </a:rPr>
              <a:t>beta and non-inductive scenario</a:t>
            </a:r>
            <a:r>
              <a:rPr dirty="0" sz="1900" spc="-10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336699"/>
                </a:solidFill>
                <a:latin typeface="Arial"/>
                <a:cs typeface="Arial"/>
              </a:rPr>
              <a:t>development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  <a:tabLst>
                <a:tab pos="240665" algn="l"/>
              </a:tabLst>
            </a:pPr>
            <a:r>
              <a:rPr dirty="0" sz="1600" spc="-370">
                <a:solidFill>
                  <a:srgbClr val="920000"/>
                </a:solidFill>
                <a:latin typeface="Wingdings"/>
                <a:cs typeface="Wingdings"/>
              </a:rPr>
              <a:t></a:t>
            </a:r>
            <a:r>
              <a:rPr dirty="0" sz="1600" spc="-370">
                <a:solidFill>
                  <a:srgbClr val="920000"/>
                </a:solidFill>
                <a:latin typeface="Times New Roman"/>
                <a:cs typeface="Times New Roman"/>
              </a:rPr>
              <a:t>	</a:t>
            </a:r>
            <a:r>
              <a:rPr dirty="0" sz="1600">
                <a:solidFill>
                  <a:srgbClr val="A51400"/>
                </a:solidFill>
                <a:latin typeface="Arial"/>
                <a:cs typeface="Arial"/>
              </a:rPr>
              <a:t>Approaches tested in TRANSP simulations, PCS algorithms being</a:t>
            </a:r>
            <a:r>
              <a:rPr dirty="0" sz="1600" spc="-165">
                <a:solidFill>
                  <a:srgbClr val="A514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A51400"/>
                </a:solidFill>
                <a:latin typeface="Arial"/>
                <a:cs typeface="Arial"/>
              </a:rPr>
              <a:t>implemented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76530" marR="5080" indent="661670">
              <a:lnSpc>
                <a:spcPts val="2800"/>
              </a:lnSpc>
            </a:pPr>
            <a:r>
              <a:rPr dirty="0"/>
              <a:t>New plasma control capabilities enabled rapid  development of high-performance plasmas on</a:t>
            </a:r>
            <a:r>
              <a:rPr dirty="0" spc="-85"/>
              <a:t> </a:t>
            </a:r>
            <a:r>
              <a:rPr dirty="0" spc="-5"/>
              <a:t>NSTX-U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938" y="858379"/>
            <a:ext cx="4337685" cy="3759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marR="122555" indent="-228600">
              <a:lnSpc>
                <a:spcPct val="79900"/>
              </a:lnSpc>
              <a:buChar char="•"/>
              <a:tabLst>
                <a:tab pos="241300" algn="l"/>
              </a:tabLst>
            </a:pPr>
            <a:r>
              <a:rPr dirty="0" sz="2400">
                <a:latin typeface="Arial"/>
                <a:cs typeface="Arial"/>
              </a:rPr>
              <a:t>High-beta operation and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non-  inductive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scenarios</a:t>
            </a:r>
            <a:endParaRPr sz="2400">
              <a:latin typeface="Arial"/>
              <a:cs typeface="Arial"/>
            </a:endParaRPr>
          </a:p>
          <a:p>
            <a:pPr lvl="1" marL="469900" indent="-228600">
              <a:lnSpc>
                <a:spcPts val="2380"/>
              </a:lnSpc>
              <a:buClr>
                <a:srgbClr val="E46C0A"/>
              </a:buClr>
              <a:buChar char="–"/>
              <a:tabLst>
                <a:tab pos="469900" algn="l"/>
              </a:tabLst>
            </a:pPr>
            <a:r>
              <a:rPr dirty="0" sz="2000">
                <a:solidFill>
                  <a:srgbClr val="EB8104"/>
                </a:solidFill>
                <a:latin typeface="Arial"/>
                <a:cs typeface="Arial"/>
              </a:rPr>
              <a:t>Maximizing</a:t>
            </a:r>
            <a:r>
              <a:rPr dirty="0" sz="2000" spc="-100">
                <a:solidFill>
                  <a:srgbClr val="EB810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EB8104"/>
                </a:solidFill>
                <a:latin typeface="Arial"/>
                <a:cs typeface="Arial"/>
              </a:rPr>
              <a:t>elongation</a:t>
            </a:r>
            <a:endParaRPr sz="2000">
              <a:latin typeface="Arial"/>
              <a:cs typeface="Arial"/>
            </a:endParaRPr>
          </a:p>
          <a:p>
            <a:pPr lvl="1" marL="469900" indent="-228600">
              <a:lnSpc>
                <a:spcPct val="100000"/>
              </a:lnSpc>
              <a:buChar char="–"/>
              <a:tabLst>
                <a:tab pos="469900" algn="l"/>
              </a:tabLst>
            </a:pPr>
            <a:r>
              <a:rPr dirty="0" sz="2000">
                <a:solidFill>
                  <a:srgbClr val="920000"/>
                </a:solidFill>
                <a:latin typeface="Arial"/>
                <a:cs typeface="Arial"/>
              </a:rPr>
              <a:t>Shaping </a:t>
            </a:r>
            <a:r>
              <a:rPr dirty="0" sz="2000" spc="-5">
                <a:solidFill>
                  <a:srgbClr val="336699"/>
                </a:solidFill>
                <a:latin typeface="Arial"/>
                <a:cs typeface="Arial"/>
              </a:rPr>
              <a:t>and </a:t>
            </a:r>
            <a:r>
              <a:rPr dirty="0" sz="2000">
                <a:solidFill>
                  <a:srgbClr val="008080"/>
                </a:solidFill>
                <a:latin typeface="Arial"/>
                <a:cs typeface="Arial"/>
              </a:rPr>
              <a:t>profile</a:t>
            </a:r>
            <a:r>
              <a:rPr dirty="0" sz="2000" spc="-95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8080"/>
                </a:solidFill>
                <a:latin typeface="Arial"/>
                <a:cs typeface="Arial"/>
              </a:rPr>
              <a:t>control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har char="–"/>
            </a:pPr>
            <a:endParaRPr sz="2100">
              <a:latin typeface="Times New Roman"/>
              <a:cs typeface="Times New Roman"/>
            </a:endParaRPr>
          </a:p>
          <a:p>
            <a:pPr marL="241300" indent="-228600">
              <a:lnSpc>
                <a:spcPts val="2830"/>
              </a:lnSpc>
              <a:buChar char="•"/>
              <a:tabLst>
                <a:tab pos="241300" algn="l"/>
              </a:tabLst>
            </a:pPr>
            <a:r>
              <a:rPr dirty="0" sz="2400">
                <a:latin typeface="Arial"/>
                <a:cs typeface="Arial"/>
              </a:rPr>
              <a:t>Heat flux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handling</a:t>
            </a:r>
            <a:endParaRPr sz="2400">
              <a:latin typeface="Arial"/>
              <a:cs typeface="Arial"/>
            </a:endParaRPr>
          </a:p>
          <a:p>
            <a:pPr lvl="1" marL="469900" indent="-228600">
              <a:lnSpc>
                <a:spcPts val="2350"/>
              </a:lnSpc>
              <a:buChar char="–"/>
              <a:tabLst>
                <a:tab pos="469900" algn="l"/>
              </a:tabLst>
            </a:pPr>
            <a:r>
              <a:rPr dirty="0" sz="2000">
                <a:solidFill>
                  <a:srgbClr val="920000"/>
                </a:solidFill>
                <a:latin typeface="Arial"/>
                <a:cs typeface="Arial"/>
              </a:rPr>
              <a:t>X-point, strike point</a:t>
            </a:r>
            <a:r>
              <a:rPr dirty="0" sz="2000" spc="-110">
                <a:solidFill>
                  <a:srgbClr val="9200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920000"/>
                </a:solidFill>
                <a:latin typeface="Arial"/>
                <a:cs typeface="Arial"/>
              </a:rPr>
              <a:t>control</a:t>
            </a:r>
            <a:endParaRPr sz="2000">
              <a:latin typeface="Arial"/>
              <a:cs typeface="Arial"/>
            </a:endParaRPr>
          </a:p>
          <a:p>
            <a:pPr lvl="1" marL="469900" indent="-228600">
              <a:lnSpc>
                <a:spcPct val="100000"/>
              </a:lnSpc>
              <a:buChar char="–"/>
              <a:tabLst>
                <a:tab pos="469900" algn="l"/>
              </a:tabLst>
            </a:pPr>
            <a:r>
              <a:rPr dirty="0" sz="2000">
                <a:solidFill>
                  <a:srgbClr val="008080"/>
                </a:solidFill>
                <a:latin typeface="Arial"/>
                <a:cs typeface="Arial"/>
              </a:rPr>
              <a:t>Snowflake</a:t>
            </a:r>
            <a:r>
              <a:rPr dirty="0" sz="2000" spc="-10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8080"/>
                </a:solidFill>
                <a:latin typeface="Arial"/>
                <a:cs typeface="Arial"/>
              </a:rPr>
              <a:t>control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har char="–"/>
            </a:pPr>
            <a:endParaRPr sz="20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dirty="0" sz="2400">
                <a:latin typeface="Arial"/>
                <a:cs typeface="Arial"/>
              </a:rPr>
              <a:t>Disruption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detection/mitigation</a:t>
            </a:r>
            <a:endParaRPr sz="2400">
              <a:latin typeface="Arial"/>
              <a:cs typeface="Arial"/>
            </a:endParaRPr>
          </a:p>
          <a:p>
            <a:pPr lvl="1" marL="469900" indent="-228600">
              <a:lnSpc>
                <a:spcPct val="100000"/>
              </a:lnSpc>
              <a:buClr>
                <a:srgbClr val="604A7B"/>
              </a:buClr>
              <a:buChar char="–"/>
              <a:tabLst>
                <a:tab pos="469900" algn="l"/>
              </a:tabLst>
            </a:pPr>
            <a:r>
              <a:rPr dirty="0" sz="2000">
                <a:solidFill>
                  <a:srgbClr val="745F8E"/>
                </a:solidFill>
                <a:latin typeface="Arial"/>
                <a:cs typeface="Arial"/>
              </a:rPr>
              <a:t>Real-time plasma</a:t>
            </a:r>
            <a:r>
              <a:rPr dirty="0" sz="2000" spc="-100">
                <a:solidFill>
                  <a:srgbClr val="745F8E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45F8E"/>
                </a:solidFill>
                <a:latin typeface="Arial"/>
                <a:cs typeface="Arial"/>
              </a:rPr>
              <a:t>monitoring</a:t>
            </a:r>
            <a:endParaRPr sz="2000">
              <a:latin typeface="Arial"/>
              <a:cs typeface="Arial"/>
            </a:endParaRPr>
          </a:p>
          <a:p>
            <a:pPr lvl="1" marL="469900" indent="-228600">
              <a:lnSpc>
                <a:spcPct val="100000"/>
              </a:lnSpc>
              <a:buClr>
                <a:srgbClr val="604A7B"/>
              </a:buClr>
              <a:buChar char="–"/>
              <a:tabLst>
                <a:tab pos="469900" algn="l"/>
              </a:tabLst>
            </a:pPr>
            <a:r>
              <a:rPr dirty="0" sz="2000">
                <a:solidFill>
                  <a:srgbClr val="745F8E"/>
                </a:solidFill>
                <a:latin typeface="Arial"/>
                <a:cs typeface="Arial"/>
              </a:rPr>
              <a:t>Event-handling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58</a:t>
            </a:r>
            <a:r>
              <a:rPr dirty="0" baseline="23148" sz="900">
                <a:solidFill>
                  <a:srgbClr val="407AAA"/>
                </a:solidFill>
              </a:rPr>
              <a:t>th </a:t>
            </a:r>
            <a:r>
              <a:rPr dirty="0" sz="900"/>
              <a:t>APS-DPP , Results of using the NSTX-U Plasma Control System for scenario development, M.D. </a:t>
            </a:r>
            <a:r>
              <a:rPr dirty="0" sz="900" spc="-10"/>
              <a:t>Boyer,</a:t>
            </a:r>
            <a:r>
              <a:rPr dirty="0" sz="900" spc="-105"/>
              <a:t> </a:t>
            </a:r>
            <a:r>
              <a:rPr dirty="0" sz="900" spc="-10"/>
              <a:t>11/01/16</a:t>
            </a:r>
            <a:endParaRPr sz="900"/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165985" marR="5080" indent="-2036445">
              <a:lnSpc>
                <a:spcPts val="2800"/>
              </a:lnSpc>
            </a:pPr>
            <a:r>
              <a:rPr dirty="0"/>
              <a:t>Advanced control will be required for achieving many</a:t>
            </a:r>
            <a:r>
              <a:rPr dirty="0" spc="-105"/>
              <a:t> </a:t>
            </a:r>
            <a:r>
              <a:rPr dirty="0"/>
              <a:t>of  the research goals of</a:t>
            </a:r>
            <a:r>
              <a:rPr dirty="0" spc="-80"/>
              <a:t> </a:t>
            </a:r>
            <a:r>
              <a:rPr dirty="0" spc="-5"/>
              <a:t>NSTX-U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10148" y="998352"/>
            <a:ext cx="3060700" cy="2971165"/>
          </a:xfrm>
          <a:prstGeom prst="rect">
            <a:avLst/>
          </a:prstGeom>
          <a:ln w="38099">
            <a:solidFill>
              <a:srgbClr val="000000"/>
            </a:solidFill>
          </a:ln>
        </p:spPr>
        <p:txBody>
          <a:bodyPr wrap="square" lIns="0" tIns="125095" rIns="0" bIns="0" rtlCol="0" vert="horz">
            <a:spAutoFit/>
          </a:bodyPr>
          <a:lstStyle/>
          <a:p>
            <a:pPr marL="72390" marR="1024890">
              <a:lnSpc>
                <a:spcPts val="3000"/>
              </a:lnSpc>
              <a:spcBef>
                <a:spcPts val="985"/>
              </a:spcBef>
            </a:pPr>
            <a:r>
              <a:rPr dirty="0" sz="2800" spc="-5">
                <a:latin typeface="Arial"/>
                <a:cs typeface="Arial"/>
              </a:rPr>
              <a:t>This </a:t>
            </a:r>
            <a:r>
              <a:rPr dirty="0" sz="2800">
                <a:latin typeface="Arial"/>
                <a:cs typeface="Arial"/>
              </a:rPr>
              <a:t>talk will  cover:</a:t>
            </a:r>
            <a:endParaRPr sz="2800">
              <a:latin typeface="Arial"/>
              <a:cs typeface="Arial"/>
            </a:endParaRPr>
          </a:p>
          <a:p>
            <a:pPr marL="529590" indent="-228600">
              <a:lnSpc>
                <a:spcPct val="100000"/>
              </a:lnSpc>
              <a:spcBef>
                <a:spcPts val="210"/>
              </a:spcBef>
              <a:buClr>
                <a:srgbClr val="E46C0A"/>
              </a:buClr>
              <a:buChar char="–"/>
              <a:tabLst>
                <a:tab pos="529590" algn="l"/>
              </a:tabLst>
            </a:pPr>
            <a:r>
              <a:rPr dirty="0" sz="2400" spc="-20">
                <a:solidFill>
                  <a:srgbClr val="EB8104"/>
                </a:solidFill>
                <a:latin typeface="Arial"/>
                <a:cs typeface="Arial"/>
              </a:rPr>
              <a:t>Vertical</a:t>
            </a:r>
            <a:r>
              <a:rPr dirty="0" sz="2400" spc="-75">
                <a:solidFill>
                  <a:srgbClr val="EB8104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EB8104"/>
                </a:solidFill>
                <a:latin typeface="Arial"/>
                <a:cs typeface="Arial"/>
              </a:rPr>
              <a:t>control</a:t>
            </a:r>
            <a:endParaRPr sz="2400">
              <a:latin typeface="Arial"/>
              <a:cs typeface="Arial"/>
            </a:endParaRPr>
          </a:p>
          <a:p>
            <a:pPr marL="529590" indent="-228600">
              <a:lnSpc>
                <a:spcPct val="100000"/>
              </a:lnSpc>
              <a:spcBef>
                <a:spcPts val="315"/>
              </a:spcBef>
              <a:buClr>
                <a:srgbClr val="920000"/>
              </a:buClr>
              <a:buChar char="–"/>
              <a:tabLst>
                <a:tab pos="529590" algn="l"/>
              </a:tabLst>
            </a:pPr>
            <a:r>
              <a:rPr dirty="0" sz="2400">
                <a:solidFill>
                  <a:srgbClr val="A51400"/>
                </a:solidFill>
                <a:latin typeface="Arial"/>
                <a:cs typeface="Arial"/>
              </a:rPr>
              <a:t>Shape</a:t>
            </a:r>
            <a:r>
              <a:rPr dirty="0" sz="2400" spc="-100">
                <a:solidFill>
                  <a:srgbClr val="A514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A51400"/>
                </a:solidFill>
                <a:latin typeface="Arial"/>
                <a:cs typeface="Arial"/>
              </a:rPr>
              <a:t>control</a:t>
            </a:r>
            <a:endParaRPr sz="2400">
              <a:latin typeface="Arial"/>
              <a:cs typeface="Arial"/>
            </a:endParaRPr>
          </a:p>
          <a:p>
            <a:pPr marL="529590" marR="78740" indent="-228600">
              <a:lnSpc>
                <a:spcPts val="2620"/>
              </a:lnSpc>
              <a:spcBef>
                <a:spcPts val="520"/>
              </a:spcBef>
              <a:buChar char="–"/>
              <a:tabLst>
                <a:tab pos="529590" algn="l"/>
              </a:tabLst>
            </a:pPr>
            <a:r>
              <a:rPr dirty="0" sz="2400">
                <a:solidFill>
                  <a:srgbClr val="604A7B"/>
                </a:solidFill>
                <a:latin typeface="Arial"/>
                <a:cs typeface="Arial"/>
              </a:rPr>
              <a:t>Plasma shutdown  handler</a:t>
            </a:r>
            <a:endParaRPr sz="2400">
              <a:latin typeface="Arial"/>
              <a:cs typeface="Arial"/>
            </a:endParaRPr>
          </a:p>
          <a:p>
            <a:pPr marL="529590" indent="-228600">
              <a:lnSpc>
                <a:spcPct val="100000"/>
              </a:lnSpc>
              <a:spcBef>
                <a:spcPts val="250"/>
              </a:spcBef>
              <a:buClr>
                <a:srgbClr val="008080"/>
              </a:buClr>
              <a:buChar char="–"/>
              <a:tabLst>
                <a:tab pos="529590" algn="l"/>
              </a:tabLst>
            </a:pPr>
            <a:r>
              <a:rPr dirty="0" sz="2400">
                <a:solidFill>
                  <a:srgbClr val="009192"/>
                </a:solidFill>
                <a:latin typeface="Arial"/>
                <a:cs typeface="Arial"/>
              </a:rPr>
              <a:t>Near-term</a:t>
            </a:r>
            <a:r>
              <a:rPr dirty="0" sz="2400" spc="-100">
                <a:solidFill>
                  <a:srgbClr val="009192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9192"/>
                </a:solidFill>
                <a:latin typeface="Arial"/>
                <a:cs typeface="Arial"/>
              </a:rPr>
              <a:t>plans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5233" y="3400368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45906" y="0"/>
                </a:moveTo>
                <a:lnTo>
                  <a:pt x="7711" y="20435"/>
                </a:lnTo>
                <a:lnTo>
                  <a:pt x="0" y="45907"/>
                </a:lnTo>
                <a:lnTo>
                  <a:pt x="890" y="54904"/>
                </a:lnTo>
                <a:lnTo>
                  <a:pt x="28338" y="88319"/>
                </a:lnTo>
                <a:lnTo>
                  <a:pt x="45906" y="91814"/>
                </a:lnTo>
                <a:lnTo>
                  <a:pt x="54904" y="90923"/>
                </a:lnTo>
                <a:lnTo>
                  <a:pt x="88318" y="63475"/>
                </a:lnTo>
                <a:lnTo>
                  <a:pt x="91813" y="45907"/>
                </a:lnTo>
                <a:lnTo>
                  <a:pt x="90922" y="36909"/>
                </a:lnTo>
                <a:lnTo>
                  <a:pt x="63475" y="3494"/>
                </a:lnTo>
                <a:lnTo>
                  <a:pt x="4590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185233" y="3400368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45906" y="91814"/>
                </a:moveTo>
                <a:lnTo>
                  <a:pt x="84101" y="71378"/>
                </a:lnTo>
                <a:lnTo>
                  <a:pt x="91813" y="45907"/>
                </a:lnTo>
                <a:lnTo>
                  <a:pt x="90922" y="36909"/>
                </a:lnTo>
                <a:lnTo>
                  <a:pt x="63475" y="3494"/>
                </a:lnTo>
                <a:lnTo>
                  <a:pt x="45906" y="0"/>
                </a:lnTo>
                <a:lnTo>
                  <a:pt x="36908" y="890"/>
                </a:lnTo>
                <a:lnTo>
                  <a:pt x="3494" y="28338"/>
                </a:lnTo>
                <a:lnTo>
                  <a:pt x="0" y="45907"/>
                </a:lnTo>
                <a:lnTo>
                  <a:pt x="890" y="54904"/>
                </a:lnTo>
                <a:lnTo>
                  <a:pt x="28338" y="88319"/>
                </a:lnTo>
                <a:lnTo>
                  <a:pt x="45906" y="91814"/>
                </a:lnTo>
                <a:close/>
              </a:path>
            </a:pathLst>
          </a:custGeom>
          <a:ln w="45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18768" y="3088291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45906" y="0"/>
                </a:moveTo>
                <a:lnTo>
                  <a:pt x="7711" y="20435"/>
                </a:lnTo>
                <a:lnTo>
                  <a:pt x="0" y="45907"/>
                </a:lnTo>
                <a:lnTo>
                  <a:pt x="890" y="54904"/>
                </a:lnTo>
                <a:lnTo>
                  <a:pt x="28338" y="88319"/>
                </a:lnTo>
                <a:lnTo>
                  <a:pt x="45906" y="91814"/>
                </a:lnTo>
                <a:lnTo>
                  <a:pt x="54904" y="90923"/>
                </a:lnTo>
                <a:lnTo>
                  <a:pt x="88318" y="63475"/>
                </a:lnTo>
                <a:lnTo>
                  <a:pt x="91813" y="45907"/>
                </a:lnTo>
                <a:lnTo>
                  <a:pt x="90922" y="36909"/>
                </a:lnTo>
                <a:lnTo>
                  <a:pt x="63475" y="3494"/>
                </a:lnTo>
                <a:lnTo>
                  <a:pt x="4590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18768" y="3088291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45906" y="91814"/>
                </a:moveTo>
                <a:lnTo>
                  <a:pt x="84101" y="71378"/>
                </a:lnTo>
                <a:lnTo>
                  <a:pt x="91813" y="45907"/>
                </a:lnTo>
                <a:lnTo>
                  <a:pt x="90922" y="36909"/>
                </a:lnTo>
                <a:lnTo>
                  <a:pt x="63475" y="3494"/>
                </a:lnTo>
                <a:lnTo>
                  <a:pt x="45906" y="0"/>
                </a:lnTo>
                <a:lnTo>
                  <a:pt x="36908" y="890"/>
                </a:lnTo>
                <a:lnTo>
                  <a:pt x="3494" y="28338"/>
                </a:lnTo>
                <a:lnTo>
                  <a:pt x="0" y="45907"/>
                </a:lnTo>
                <a:lnTo>
                  <a:pt x="890" y="54904"/>
                </a:lnTo>
                <a:lnTo>
                  <a:pt x="28338" y="88319"/>
                </a:lnTo>
                <a:lnTo>
                  <a:pt x="45906" y="91814"/>
                </a:lnTo>
                <a:close/>
              </a:path>
            </a:pathLst>
          </a:custGeom>
          <a:ln w="45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13411" y="2617458"/>
            <a:ext cx="2079485" cy="14124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85460" y="3348466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45906" y="0"/>
                </a:moveTo>
                <a:lnTo>
                  <a:pt x="7712" y="20435"/>
                </a:lnTo>
                <a:lnTo>
                  <a:pt x="0" y="45907"/>
                </a:lnTo>
                <a:lnTo>
                  <a:pt x="890" y="54904"/>
                </a:lnTo>
                <a:lnTo>
                  <a:pt x="28338" y="88319"/>
                </a:lnTo>
                <a:lnTo>
                  <a:pt x="45906" y="91814"/>
                </a:lnTo>
                <a:lnTo>
                  <a:pt x="54904" y="90923"/>
                </a:lnTo>
                <a:lnTo>
                  <a:pt x="88318" y="63475"/>
                </a:lnTo>
                <a:lnTo>
                  <a:pt x="91813" y="45907"/>
                </a:lnTo>
                <a:lnTo>
                  <a:pt x="90922" y="36909"/>
                </a:lnTo>
                <a:lnTo>
                  <a:pt x="63475" y="3494"/>
                </a:lnTo>
                <a:lnTo>
                  <a:pt x="4590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685460" y="3348466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45906" y="91814"/>
                </a:moveTo>
                <a:lnTo>
                  <a:pt x="84101" y="71378"/>
                </a:lnTo>
                <a:lnTo>
                  <a:pt x="91813" y="45907"/>
                </a:lnTo>
                <a:lnTo>
                  <a:pt x="90922" y="36909"/>
                </a:lnTo>
                <a:lnTo>
                  <a:pt x="63475" y="3494"/>
                </a:lnTo>
                <a:lnTo>
                  <a:pt x="45906" y="0"/>
                </a:lnTo>
                <a:lnTo>
                  <a:pt x="36908" y="890"/>
                </a:lnTo>
                <a:lnTo>
                  <a:pt x="3494" y="28338"/>
                </a:lnTo>
                <a:lnTo>
                  <a:pt x="0" y="45907"/>
                </a:lnTo>
                <a:lnTo>
                  <a:pt x="890" y="54904"/>
                </a:lnTo>
                <a:lnTo>
                  <a:pt x="28338" y="88319"/>
                </a:lnTo>
                <a:lnTo>
                  <a:pt x="45906" y="91814"/>
                </a:lnTo>
                <a:close/>
              </a:path>
            </a:pathLst>
          </a:custGeom>
          <a:ln w="45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793882" y="3144115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45906" y="0"/>
                </a:moveTo>
                <a:lnTo>
                  <a:pt x="7711" y="20435"/>
                </a:lnTo>
                <a:lnTo>
                  <a:pt x="0" y="45907"/>
                </a:lnTo>
                <a:lnTo>
                  <a:pt x="890" y="54904"/>
                </a:lnTo>
                <a:lnTo>
                  <a:pt x="28338" y="88319"/>
                </a:lnTo>
                <a:lnTo>
                  <a:pt x="45906" y="91814"/>
                </a:lnTo>
                <a:lnTo>
                  <a:pt x="54904" y="90923"/>
                </a:lnTo>
                <a:lnTo>
                  <a:pt x="88318" y="63475"/>
                </a:lnTo>
                <a:lnTo>
                  <a:pt x="91813" y="45907"/>
                </a:lnTo>
                <a:lnTo>
                  <a:pt x="90922" y="36909"/>
                </a:lnTo>
                <a:lnTo>
                  <a:pt x="63475" y="3494"/>
                </a:lnTo>
                <a:lnTo>
                  <a:pt x="4590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93882" y="3144115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45906" y="91814"/>
                </a:moveTo>
                <a:lnTo>
                  <a:pt x="84101" y="71378"/>
                </a:lnTo>
                <a:lnTo>
                  <a:pt x="91813" y="45907"/>
                </a:lnTo>
                <a:lnTo>
                  <a:pt x="90922" y="36909"/>
                </a:lnTo>
                <a:lnTo>
                  <a:pt x="63475" y="3494"/>
                </a:lnTo>
                <a:lnTo>
                  <a:pt x="45906" y="0"/>
                </a:lnTo>
                <a:lnTo>
                  <a:pt x="36908" y="890"/>
                </a:lnTo>
                <a:lnTo>
                  <a:pt x="3494" y="28338"/>
                </a:lnTo>
                <a:lnTo>
                  <a:pt x="0" y="45907"/>
                </a:lnTo>
                <a:lnTo>
                  <a:pt x="890" y="54904"/>
                </a:lnTo>
                <a:lnTo>
                  <a:pt x="28338" y="88319"/>
                </a:lnTo>
                <a:lnTo>
                  <a:pt x="45906" y="91814"/>
                </a:lnTo>
                <a:close/>
              </a:path>
            </a:pathLst>
          </a:custGeom>
          <a:ln w="45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949870" y="3569747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45906" y="0"/>
                </a:moveTo>
                <a:lnTo>
                  <a:pt x="7711" y="20435"/>
                </a:lnTo>
                <a:lnTo>
                  <a:pt x="0" y="45907"/>
                </a:lnTo>
                <a:lnTo>
                  <a:pt x="890" y="54904"/>
                </a:lnTo>
                <a:lnTo>
                  <a:pt x="28338" y="88319"/>
                </a:lnTo>
                <a:lnTo>
                  <a:pt x="45906" y="91814"/>
                </a:lnTo>
                <a:lnTo>
                  <a:pt x="54904" y="90923"/>
                </a:lnTo>
                <a:lnTo>
                  <a:pt x="88318" y="63475"/>
                </a:lnTo>
                <a:lnTo>
                  <a:pt x="91813" y="45907"/>
                </a:lnTo>
                <a:lnTo>
                  <a:pt x="90922" y="36909"/>
                </a:lnTo>
                <a:lnTo>
                  <a:pt x="63475" y="3494"/>
                </a:lnTo>
                <a:lnTo>
                  <a:pt x="4590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949870" y="3569747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45906" y="91814"/>
                </a:moveTo>
                <a:lnTo>
                  <a:pt x="84101" y="71378"/>
                </a:lnTo>
                <a:lnTo>
                  <a:pt x="91813" y="45907"/>
                </a:lnTo>
                <a:lnTo>
                  <a:pt x="90922" y="36909"/>
                </a:lnTo>
                <a:lnTo>
                  <a:pt x="63475" y="3494"/>
                </a:lnTo>
                <a:lnTo>
                  <a:pt x="45906" y="0"/>
                </a:lnTo>
                <a:lnTo>
                  <a:pt x="36908" y="890"/>
                </a:lnTo>
                <a:lnTo>
                  <a:pt x="3494" y="28338"/>
                </a:lnTo>
                <a:lnTo>
                  <a:pt x="0" y="45907"/>
                </a:lnTo>
                <a:lnTo>
                  <a:pt x="890" y="54904"/>
                </a:lnTo>
                <a:lnTo>
                  <a:pt x="28338" y="88319"/>
                </a:lnTo>
                <a:lnTo>
                  <a:pt x="45906" y="91814"/>
                </a:lnTo>
                <a:close/>
              </a:path>
            </a:pathLst>
          </a:custGeom>
          <a:ln w="45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237687" y="2738975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45906" y="0"/>
                </a:moveTo>
                <a:lnTo>
                  <a:pt x="7711" y="20435"/>
                </a:lnTo>
                <a:lnTo>
                  <a:pt x="0" y="45907"/>
                </a:lnTo>
                <a:lnTo>
                  <a:pt x="890" y="54904"/>
                </a:lnTo>
                <a:lnTo>
                  <a:pt x="28338" y="88319"/>
                </a:lnTo>
                <a:lnTo>
                  <a:pt x="45906" y="91814"/>
                </a:lnTo>
                <a:lnTo>
                  <a:pt x="54904" y="90923"/>
                </a:lnTo>
                <a:lnTo>
                  <a:pt x="88318" y="63475"/>
                </a:lnTo>
                <a:lnTo>
                  <a:pt x="91813" y="45907"/>
                </a:lnTo>
                <a:lnTo>
                  <a:pt x="90922" y="36909"/>
                </a:lnTo>
                <a:lnTo>
                  <a:pt x="63475" y="3494"/>
                </a:lnTo>
                <a:lnTo>
                  <a:pt x="4590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237687" y="2738975"/>
            <a:ext cx="92075" cy="92075"/>
          </a:xfrm>
          <a:custGeom>
            <a:avLst/>
            <a:gdLst/>
            <a:ahLst/>
            <a:cxnLst/>
            <a:rect l="l" t="t" r="r" b="b"/>
            <a:pathLst>
              <a:path w="92075" h="92075">
                <a:moveTo>
                  <a:pt x="45906" y="91814"/>
                </a:moveTo>
                <a:lnTo>
                  <a:pt x="84101" y="71378"/>
                </a:lnTo>
                <a:lnTo>
                  <a:pt x="91813" y="45907"/>
                </a:lnTo>
                <a:lnTo>
                  <a:pt x="90922" y="36909"/>
                </a:lnTo>
                <a:lnTo>
                  <a:pt x="63475" y="3494"/>
                </a:lnTo>
                <a:lnTo>
                  <a:pt x="45906" y="0"/>
                </a:lnTo>
                <a:lnTo>
                  <a:pt x="36908" y="890"/>
                </a:lnTo>
                <a:lnTo>
                  <a:pt x="3494" y="28338"/>
                </a:lnTo>
                <a:lnTo>
                  <a:pt x="0" y="45907"/>
                </a:lnTo>
                <a:lnTo>
                  <a:pt x="890" y="54904"/>
                </a:lnTo>
                <a:lnTo>
                  <a:pt x="28338" y="88319"/>
                </a:lnTo>
                <a:lnTo>
                  <a:pt x="45906" y="91814"/>
                </a:lnTo>
                <a:close/>
              </a:path>
            </a:pathLst>
          </a:custGeom>
          <a:ln w="45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425718" y="4180707"/>
            <a:ext cx="78105" cy="130175"/>
          </a:xfrm>
          <a:custGeom>
            <a:avLst/>
            <a:gdLst/>
            <a:ahLst/>
            <a:cxnLst/>
            <a:rect l="l" t="t" r="r" b="b"/>
            <a:pathLst>
              <a:path w="78104" h="130175">
                <a:moveTo>
                  <a:pt x="38956" y="0"/>
                </a:moveTo>
                <a:lnTo>
                  <a:pt x="0" y="64921"/>
                </a:lnTo>
                <a:lnTo>
                  <a:pt x="38956" y="129843"/>
                </a:lnTo>
                <a:lnTo>
                  <a:pt x="77912" y="64921"/>
                </a:lnTo>
                <a:lnTo>
                  <a:pt x="3895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425718" y="4180707"/>
            <a:ext cx="78105" cy="130175"/>
          </a:xfrm>
          <a:custGeom>
            <a:avLst/>
            <a:gdLst/>
            <a:ahLst/>
            <a:cxnLst/>
            <a:rect l="l" t="t" r="r" b="b"/>
            <a:pathLst>
              <a:path w="78104" h="130175">
                <a:moveTo>
                  <a:pt x="38956" y="129843"/>
                </a:moveTo>
                <a:lnTo>
                  <a:pt x="77912" y="64921"/>
                </a:lnTo>
                <a:lnTo>
                  <a:pt x="38956" y="0"/>
                </a:lnTo>
                <a:lnTo>
                  <a:pt x="0" y="64921"/>
                </a:lnTo>
                <a:lnTo>
                  <a:pt x="38956" y="129843"/>
                </a:lnTo>
                <a:close/>
              </a:path>
            </a:pathLst>
          </a:custGeom>
          <a:ln w="45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236133" y="2561149"/>
            <a:ext cx="2867660" cy="1862455"/>
          </a:xfrm>
          <a:custGeom>
            <a:avLst/>
            <a:gdLst/>
            <a:ahLst/>
            <a:cxnLst/>
            <a:rect l="l" t="t" r="r" b="b"/>
            <a:pathLst>
              <a:path w="2867659" h="1862454">
                <a:moveTo>
                  <a:pt x="0" y="1861976"/>
                </a:moveTo>
                <a:lnTo>
                  <a:pt x="2867545" y="0"/>
                </a:lnTo>
              </a:path>
            </a:pathLst>
          </a:custGeom>
          <a:ln w="91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236133" y="2561149"/>
            <a:ext cx="2867660" cy="0"/>
          </a:xfrm>
          <a:custGeom>
            <a:avLst/>
            <a:gdLst/>
            <a:ahLst/>
            <a:cxnLst/>
            <a:rect l="l" t="t" r="r" b="b"/>
            <a:pathLst>
              <a:path w="2867659" h="0">
                <a:moveTo>
                  <a:pt x="0" y="0"/>
                </a:moveTo>
                <a:lnTo>
                  <a:pt x="2867545" y="0"/>
                </a:lnTo>
              </a:path>
            </a:pathLst>
          </a:custGeom>
          <a:ln w="91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103678" y="2561149"/>
            <a:ext cx="0" cy="1862455"/>
          </a:xfrm>
          <a:custGeom>
            <a:avLst/>
            <a:gdLst/>
            <a:ahLst/>
            <a:cxnLst/>
            <a:rect l="l" t="t" r="r" b="b"/>
            <a:pathLst>
              <a:path w="0" h="1862454">
                <a:moveTo>
                  <a:pt x="0" y="1861976"/>
                </a:moveTo>
                <a:lnTo>
                  <a:pt x="0" y="0"/>
                </a:lnTo>
              </a:path>
            </a:pathLst>
          </a:custGeom>
          <a:ln w="91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36133" y="4423125"/>
            <a:ext cx="2867660" cy="0"/>
          </a:xfrm>
          <a:custGeom>
            <a:avLst/>
            <a:gdLst/>
            <a:ahLst/>
            <a:cxnLst/>
            <a:rect l="l" t="t" r="r" b="b"/>
            <a:pathLst>
              <a:path w="2867659" h="0">
                <a:moveTo>
                  <a:pt x="0" y="0"/>
                </a:moveTo>
                <a:lnTo>
                  <a:pt x="2867545" y="0"/>
                </a:lnTo>
              </a:path>
            </a:pathLst>
          </a:custGeom>
          <a:ln w="91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810052" y="2496905"/>
            <a:ext cx="2005065" cy="2069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645785" y="4404762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67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645785" y="4386399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29">
                <a:moveTo>
                  <a:pt x="0" y="36725"/>
                </a:moveTo>
                <a:lnTo>
                  <a:pt x="0" y="0"/>
                </a:lnTo>
              </a:path>
            </a:pathLst>
          </a:custGeom>
          <a:ln w="45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645785" y="257951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67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645785" y="2561149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30">
                <a:moveTo>
                  <a:pt x="0" y="0"/>
                </a:moveTo>
                <a:lnTo>
                  <a:pt x="0" y="36725"/>
                </a:lnTo>
              </a:path>
            </a:pathLst>
          </a:custGeom>
          <a:ln w="45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462697" y="4521258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 h="0">
                <a:moveTo>
                  <a:pt x="0" y="0"/>
                </a:moveTo>
                <a:lnTo>
                  <a:pt x="86212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572610" y="4462245"/>
            <a:ext cx="69850" cy="104139"/>
          </a:xfrm>
          <a:custGeom>
            <a:avLst/>
            <a:gdLst/>
            <a:ahLst/>
            <a:cxnLst/>
            <a:rect l="l" t="t" r="r" b="b"/>
            <a:pathLst>
              <a:path w="69850" h="104139">
                <a:moveTo>
                  <a:pt x="34705" y="0"/>
                </a:moveTo>
                <a:lnTo>
                  <a:pt x="2186" y="29765"/>
                </a:lnTo>
                <a:lnTo>
                  <a:pt x="0" y="52058"/>
                </a:lnTo>
                <a:lnTo>
                  <a:pt x="544" y="64012"/>
                </a:lnTo>
                <a:lnTo>
                  <a:pt x="19745" y="100674"/>
                </a:lnTo>
                <a:lnTo>
                  <a:pt x="34705" y="103979"/>
                </a:lnTo>
                <a:lnTo>
                  <a:pt x="42583" y="103153"/>
                </a:lnTo>
                <a:lnTo>
                  <a:pt x="49493" y="100674"/>
                </a:lnTo>
                <a:lnTo>
                  <a:pt x="55447" y="96542"/>
                </a:lnTo>
                <a:lnTo>
                  <a:pt x="58192" y="93375"/>
                </a:lnTo>
                <a:lnTo>
                  <a:pt x="27682" y="93375"/>
                </a:lnTo>
                <a:lnTo>
                  <a:pt x="22448" y="89932"/>
                </a:lnTo>
                <a:lnTo>
                  <a:pt x="13634" y="52058"/>
                </a:lnTo>
                <a:lnTo>
                  <a:pt x="13948" y="42375"/>
                </a:lnTo>
                <a:lnTo>
                  <a:pt x="27682" y="10742"/>
                </a:lnTo>
                <a:lnTo>
                  <a:pt x="58200" y="10742"/>
                </a:lnTo>
                <a:lnTo>
                  <a:pt x="55447" y="7553"/>
                </a:lnTo>
                <a:lnTo>
                  <a:pt x="49493" y="3374"/>
                </a:lnTo>
                <a:lnTo>
                  <a:pt x="42583" y="847"/>
                </a:lnTo>
                <a:lnTo>
                  <a:pt x="34705" y="0"/>
                </a:lnTo>
                <a:close/>
              </a:path>
              <a:path w="69850" h="104139">
                <a:moveTo>
                  <a:pt x="58200" y="10742"/>
                </a:moveTo>
                <a:lnTo>
                  <a:pt x="41729" y="10742"/>
                </a:lnTo>
                <a:lnTo>
                  <a:pt x="46962" y="14185"/>
                </a:lnTo>
                <a:lnTo>
                  <a:pt x="50543" y="21071"/>
                </a:lnTo>
                <a:lnTo>
                  <a:pt x="52813" y="26881"/>
                </a:lnTo>
                <a:lnTo>
                  <a:pt x="54450" y="33982"/>
                </a:lnTo>
                <a:lnTo>
                  <a:pt x="55442" y="42375"/>
                </a:lnTo>
                <a:lnTo>
                  <a:pt x="55775" y="52058"/>
                </a:lnTo>
                <a:lnTo>
                  <a:pt x="55442" y="61742"/>
                </a:lnTo>
                <a:lnTo>
                  <a:pt x="41729" y="93375"/>
                </a:lnTo>
                <a:lnTo>
                  <a:pt x="58192" y="93375"/>
                </a:lnTo>
                <a:lnTo>
                  <a:pt x="69410" y="52058"/>
                </a:lnTo>
                <a:lnTo>
                  <a:pt x="68844" y="40182"/>
                </a:lnTo>
                <a:lnTo>
                  <a:pt x="67155" y="29765"/>
                </a:lnTo>
                <a:lnTo>
                  <a:pt x="64356" y="20819"/>
                </a:lnTo>
                <a:lnTo>
                  <a:pt x="60459" y="13359"/>
                </a:lnTo>
                <a:lnTo>
                  <a:pt x="58200" y="107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665860" y="45558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185" y="0"/>
                </a:lnTo>
              </a:path>
            </a:pathLst>
          </a:custGeom>
          <a:ln w="170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710083" y="4464035"/>
            <a:ext cx="60325" cy="100965"/>
          </a:xfrm>
          <a:custGeom>
            <a:avLst/>
            <a:gdLst/>
            <a:ahLst/>
            <a:cxnLst/>
            <a:rect l="l" t="t" r="r" b="b"/>
            <a:pathLst>
              <a:path w="60325" h="100964">
                <a:moveTo>
                  <a:pt x="59770" y="88968"/>
                </a:moveTo>
                <a:lnTo>
                  <a:pt x="1927" y="88968"/>
                </a:lnTo>
                <a:lnTo>
                  <a:pt x="1927" y="100399"/>
                </a:lnTo>
                <a:lnTo>
                  <a:pt x="59770" y="100399"/>
                </a:lnTo>
                <a:lnTo>
                  <a:pt x="59770" y="88968"/>
                </a:lnTo>
                <a:close/>
              </a:path>
              <a:path w="60325" h="100964">
                <a:moveTo>
                  <a:pt x="37597" y="12395"/>
                </a:moveTo>
                <a:lnTo>
                  <a:pt x="24100" y="12395"/>
                </a:lnTo>
                <a:lnTo>
                  <a:pt x="24100" y="88968"/>
                </a:lnTo>
                <a:lnTo>
                  <a:pt x="37597" y="88968"/>
                </a:lnTo>
                <a:lnTo>
                  <a:pt x="37597" y="12395"/>
                </a:lnTo>
                <a:close/>
              </a:path>
              <a:path w="60325" h="100964">
                <a:moveTo>
                  <a:pt x="37597" y="0"/>
                </a:moveTo>
                <a:lnTo>
                  <a:pt x="23962" y="0"/>
                </a:lnTo>
                <a:lnTo>
                  <a:pt x="0" y="4820"/>
                </a:lnTo>
                <a:lnTo>
                  <a:pt x="0" y="17215"/>
                </a:lnTo>
                <a:lnTo>
                  <a:pt x="24100" y="12395"/>
                </a:lnTo>
                <a:lnTo>
                  <a:pt x="37597" y="12395"/>
                </a:lnTo>
                <a:lnTo>
                  <a:pt x="375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793141" y="4464035"/>
            <a:ext cx="65405" cy="102235"/>
          </a:xfrm>
          <a:custGeom>
            <a:avLst/>
            <a:gdLst/>
            <a:ahLst/>
            <a:cxnLst/>
            <a:rect l="l" t="t" r="r" b="b"/>
            <a:pathLst>
              <a:path w="65404" h="102235">
                <a:moveTo>
                  <a:pt x="0" y="84423"/>
                </a:moveTo>
                <a:lnTo>
                  <a:pt x="0" y="98057"/>
                </a:lnTo>
                <a:lnTo>
                  <a:pt x="4682" y="99572"/>
                </a:lnTo>
                <a:lnTo>
                  <a:pt x="9089" y="100536"/>
                </a:lnTo>
                <a:lnTo>
                  <a:pt x="13496" y="101225"/>
                </a:lnTo>
                <a:lnTo>
                  <a:pt x="17903" y="101776"/>
                </a:lnTo>
                <a:lnTo>
                  <a:pt x="22172" y="102189"/>
                </a:lnTo>
                <a:lnTo>
                  <a:pt x="26442" y="102189"/>
                </a:lnTo>
                <a:lnTo>
                  <a:pt x="57055" y="90896"/>
                </a:lnTo>
                <a:lnTo>
                  <a:pt x="21347" y="90896"/>
                </a:lnTo>
                <a:lnTo>
                  <a:pt x="16802" y="90483"/>
                </a:lnTo>
                <a:lnTo>
                  <a:pt x="8125" y="88279"/>
                </a:lnTo>
                <a:lnTo>
                  <a:pt x="3994" y="86626"/>
                </a:lnTo>
                <a:lnTo>
                  <a:pt x="0" y="84423"/>
                </a:lnTo>
                <a:close/>
              </a:path>
              <a:path w="65404" h="102235">
                <a:moveTo>
                  <a:pt x="56986" y="45448"/>
                </a:moveTo>
                <a:lnTo>
                  <a:pt x="33879" y="45448"/>
                </a:lnTo>
                <a:lnTo>
                  <a:pt x="40077" y="47514"/>
                </a:lnTo>
                <a:lnTo>
                  <a:pt x="44621" y="51645"/>
                </a:lnTo>
                <a:lnTo>
                  <a:pt x="49028" y="55777"/>
                </a:lnTo>
                <a:lnTo>
                  <a:pt x="51370" y="61286"/>
                </a:lnTo>
                <a:lnTo>
                  <a:pt x="51370" y="75196"/>
                </a:lnTo>
                <a:lnTo>
                  <a:pt x="49028" y="80704"/>
                </a:lnTo>
                <a:lnTo>
                  <a:pt x="44621" y="84836"/>
                </a:lnTo>
                <a:lnTo>
                  <a:pt x="40077" y="88968"/>
                </a:lnTo>
                <a:lnTo>
                  <a:pt x="33879" y="90896"/>
                </a:lnTo>
                <a:lnTo>
                  <a:pt x="57055" y="90896"/>
                </a:lnTo>
                <a:lnTo>
                  <a:pt x="59252" y="88468"/>
                </a:lnTo>
                <a:lnTo>
                  <a:pt x="62438" y="82632"/>
                </a:lnTo>
                <a:lnTo>
                  <a:pt x="64360" y="75867"/>
                </a:lnTo>
                <a:lnTo>
                  <a:pt x="65003" y="68172"/>
                </a:lnTo>
                <a:lnTo>
                  <a:pt x="64384" y="60733"/>
                </a:lnTo>
                <a:lnTo>
                  <a:pt x="62525" y="54107"/>
                </a:lnTo>
                <a:lnTo>
                  <a:pt x="59426" y="48282"/>
                </a:lnTo>
                <a:lnTo>
                  <a:pt x="56986" y="45448"/>
                </a:lnTo>
                <a:close/>
              </a:path>
              <a:path w="65404" h="102235">
                <a:moveTo>
                  <a:pt x="57567" y="0"/>
                </a:moveTo>
                <a:lnTo>
                  <a:pt x="4269" y="0"/>
                </a:lnTo>
                <a:lnTo>
                  <a:pt x="4269" y="50406"/>
                </a:lnTo>
                <a:lnTo>
                  <a:pt x="7988" y="48753"/>
                </a:lnTo>
                <a:lnTo>
                  <a:pt x="11706" y="47514"/>
                </a:lnTo>
                <a:lnTo>
                  <a:pt x="18867" y="45861"/>
                </a:lnTo>
                <a:lnTo>
                  <a:pt x="22586" y="45448"/>
                </a:lnTo>
                <a:lnTo>
                  <a:pt x="56986" y="45448"/>
                </a:lnTo>
                <a:lnTo>
                  <a:pt x="55088" y="43244"/>
                </a:lnTo>
                <a:lnTo>
                  <a:pt x="49714" y="39246"/>
                </a:lnTo>
                <a:lnTo>
                  <a:pt x="43502" y="36358"/>
                </a:lnTo>
                <a:lnTo>
                  <a:pt x="42391" y="36083"/>
                </a:lnTo>
                <a:lnTo>
                  <a:pt x="16664" y="36083"/>
                </a:lnTo>
                <a:lnTo>
                  <a:pt x="16664" y="11430"/>
                </a:lnTo>
                <a:lnTo>
                  <a:pt x="57567" y="11430"/>
                </a:lnTo>
                <a:lnTo>
                  <a:pt x="57567" y="0"/>
                </a:lnTo>
                <a:close/>
              </a:path>
              <a:path w="65404" h="102235">
                <a:moveTo>
                  <a:pt x="28507" y="34017"/>
                </a:moveTo>
                <a:lnTo>
                  <a:pt x="26579" y="34017"/>
                </a:lnTo>
                <a:lnTo>
                  <a:pt x="20657" y="34843"/>
                </a:lnTo>
                <a:lnTo>
                  <a:pt x="18592" y="35394"/>
                </a:lnTo>
                <a:lnTo>
                  <a:pt x="16664" y="36083"/>
                </a:lnTo>
                <a:lnTo>
                  <a:pt x="42391" y="36083"/>
                </a:lnTo>
                <a:lnTo>
                  <a:pt x="36437" y="34606"/>
                </a:lnTo>
                <a:lnTo>
                  <a:pt x="28507" y="34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055437" y="4404762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67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055437" y="4386399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29">
                <a:moveTo>
                  <a:pt x="0" y="36725"/>
                </a:moveTo>
                <a:lnTo>
                  <a:pt x="0" y="0"/>
                </a:lnTo>
              </a:path>
            </a:pathLst>
          </a:custGeom>
          <a:ln w="45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055437" y="257951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67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055437" y="2561149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30">
                <a:moveTo>
                  <a:pt x="0" y="0"/>
                </a:moveTo>
                <a:lnTo>
                  <a:pt x="0" y="36725"/>
                </a:lnTo>
              </a:path>
            </a:pathLst>
          </a:custGeom>
          <a:ln w="45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870912" y="4521258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 h="0">
                <a:moveTo>
                  <a:pt x="0" y="0"/>
                </a:moveTo>
                <a:lnTo>
                  <a:pt x="86212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980825" y="4462245"/>
            <a:ext cx="69850" cy="104139"/>
          </a:xfrm>
          <a:custGeom>
            <a:avLst/>
            <a:gdLst/>
            <a:ahLst/>
            <a:cxnLst/>
            <a:rect l="l" t="t" r="r" b="b"/>
            <a:pathLst>
              <a:path w="69850" h="104139">
                <a:moveTo>
                  <a:pt x="34705" y="0"/>
                </a:moveTo>
                <a:lnTo>
                  <a:pt x="2186" y="29765"/>
                </a:lnTo>
                <a:lnTo>
                  <a:pt x="0" y="52058"/>
                </a:lnTo>
                <a:lnTo>
                  <a:pt x="544" y="64012"/>
                </a:lnTo>
                <a:lnTo>
                  <a:pt x="19745" y="100674"/>
                </a:lnTo>
                <a:lnTo>
                  <a:pt x="34705" y="103979"/>
                </a:lnTo>
                <a:lnTo>
                  <a:pt x="42583" y="103153"/>
                </a:lnTo>
                <a:lnTo>
                  <a:pt x="49493" y="100674"/>
                </a:lnTo>
                <a:lnTo>
                  <a:pt x="55447" y="96542"/>
                </a:lnTo>
                <a:lnTo>
                  <a:pt x="58192" y="93375"/>
                </a:lnTo>
                <a:lnTo>
                  <a:pt x="27682" y="93375"/>
                </a:lnTo>
                <a:lnTo>
                  <a:pt x="22448" y="89932"/>
                </a:lnTo>
                <a:lnTo>
                  <a:pt x="13634" y="52058"/>
                </a:lnTo>
                <a:lnTo>
                  <a:pt x="13948" y="42375"/>
                </a:lnTo>
                <a:lnTo>
                  <a:pt x="27682" y="10742"/>
                </a:lnTo>
                <a:lnTo>
                  <a:pt x="58200" y="10742"/>
                </a:lnTo>
                <a:lnTo>
                  <a:pt x="55447" y="7553"/>
                </a:lnTo>
                <a:lnTo>
                  <a:pt x="49493" y="3374"/>
                </a:lnTo>
                <a:lnTo>
                  <a:pt x="42583" y="847"/>
                </a:lnTo>
                <a:lnTo>
                  <a:pt x="34705" y="0"/>
                </a:lnTo>
                <a:close/>
              </a:path>
              <a:path w="69850" h="104139">
                <a:moveTo>
                  <a:pt x="58200" y="10742"/>
                </a:moveTo>
                <a:lnTo>
                  <a:pt x="41729" y="10742"/>
                </a:lnTo>
                <a:lnTo>
                  <a:pt x="46963" y="14185"/>
                </a:lnTo>
                <a:lnTo>
                  <a:pt x="50543" y="21071"/>
                </a:lnTo>
                <a:lnTo>
                  <a:pt x="52813" y="26881"/>
                </a:lnTo>
                <a:lnTo>
                  <a:pt x="54451" y="33982"/>
                </a:lnTo>
                <a:lnTo>
                  <a:pt x="55443" y="42375"/>
                </a:lnTo>
                <a:lnTo>
                  <a:pt x="55777" y="52058"/>
                </a:lnTo>
                <a:lnTo>
                  <a:pt x="55443" y="61742"/>
                </a:lnTo>
                <a:lnTo>
                  <a:pt x="41729" y="93375"/>
                </a:lnTo>
                <a:lnTo>
                  <a:pt x="58192" y="93375"/>
                </a:lnTo>
                <a:lnTo>
                  <a:pt x="69410" y="52058"/>
                </a:lnTo>
                <a:lnTo>
                  <a:pt x="68844" y="40182"/>
                </a:lnTo>
                <a:lnTo>
                  <a:pt x="67155" y="29765"/>
                </a:lnTo>
                <a:lnTo>
                  <a:pt x="64356" y="20819"/>
                </a:lnTo>
                <a:lnTo>
                  <a:pt x="60459" y="13359"/>
                </a:lnTo>
                <a:lnTo>
                  <a:pt x="58200" y="107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074075" y="45558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185" y="0"/>
                </a:lnTo>
              </a:path>
            </a:pathLst>
          </a:custGeom>
          <a:ln w="170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118298" y="4464035"/>
            <a:ext cx="60325" cy="100965"/>
          </a:xfrm>
          <a:custGeom>
            <a:avLst/>
            <a:gdLst/>
            <a:ahLst/>
            <a:cxnLst/>
            <a:rect l="l" t="t" r="r" b="b"/>
            <a:pathLst>
              <a:path w="60325" h="100964">
                <a:moveTo>
                  <a:pt x="59770" y="88968"/>
                </a:moveTo>
                <a:lnTo>
                  <a:pt x="1927" y="88968"/>
                </a:lnTo>
                <a:lnTo>
                  <a:pt x="1927" y="100399"/>
                </a:lnTo>
                <a:lnTo>
                  <a:pt x="59770" y="100399"/>
                </a:lnTo>
                <a:lnTo>
                  <a:pt x="59770" y="88968"/>
                </a:lnTo>
                <a:close/>
              </a:path>
              <a:path w="60325" h="100964">
                <a:moveTo>
                  <a:pt x="37597" y="12395"/>
                </a:moveTo>
                <a:lnTo>
                  <a:pt x="24100" y="12395"/>
                </a:lnTo>
                <a:lnTo>
                  <a:pt x="24100" y="88968"/>
                </a:lnTo>
                <a:lnTo>
                  <a:pt x="37597" y="88968"/>
                </a:lnTo>
                <a:lnTo>
                  <a:pt x="37597" y="12395"/>
                </a:lnTo>
                <a:close/>
              </a:path>
              <a:path w="60325" h="100964">
                <a:moveTo>
                  <a:pt x="37597" y="0"/>
                </a:moveTo>
                <a:lnTo>
                  <a:pt x="23962" y="0"/>
                </a:lnTo>
                <a:lnTo>
                  <a:pt x="0" y="4820"/>
                </a:lnTo>
                <a:lnTo>
                  <a:pt x="0" y="17215"/>
                </a:lnTo>
                <a:lnTo>
                  <a:pt x="24100" y="12395"/>
                </a:lnTo>
                <a:lnTo>
                  <a:pt x="37597" y="12395"/>
                </a:lnTo>
                <a:lnTo>
                  <a:pt x="375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199841" y="4462245"/>
            <a:ext cx="69850" cy="104139"/>
          </a:xfrm>
          <a:custGeom>
            <a:avLst/>
            <a:gdLst/>
            <a:ahLst/>
            <a:cxnLst/>
            <a:rect l="l" t="t" r="r" b="b"/>
            <a:pathLst>
              <a:path w="69850" h="104139">
                <a:moveTo>
                  <a:pt x="34706" y="0"/>
                </a:moveTo>
                <a:lnTo>
                  <a:pt x="2186" y="29765"/>
                </a:lnTo>
                <a:lnTo>
                  <a:pt x="0" y="52058"/>
                </a:lnTo>
                <a:lnTo>
                  <a:pt x="544" y="64012"/>
                </a:lnTo>
                <a:lnTo>
                  <a:pt x="19746" y="100674"/>
                </a:lnTo>
                <a:lnTo>
                  <a:pt x="34706" y="103979"/>
                </a:lnTo>
                <a:lnTo>
                  <a:pt x="42584" y="103153"/>
                </a:lnTo>
                <a:lnTo>
                  <a:pt x="49493" y="100674"/>
                </a:lnTo>
                <a:lnTo>
                  <a:pt x="55448" y="96542"/>
                </a:lnTo>
                <a:lnTo>
                  <a:pt x="58192" y="93375"/>
                </a:lnTo>
                <a:lnTo>
                  <a:pt x="27682" y="93375"/>
                </a:lnTo>
                <a:lnTo>
                  <a:pt x="22448" y="89932"/>
                </a:lnTo>
                <a:lnTo>
                  <a:pt x="13634" y="52058"/>
                </a:lnTo>
                <a:lnTo>
                  <a:pt x="13948" y="42375"/>
                </a:lnTo>
                <a:lnTo>
                  <a:pt x="27682" y="10742"/>
                </a:lnTo>
                <a:lnTo>
                  <a:pt x="58200" y="10742"/>
                </a:lnTo>
                <a:lnTo>
                  <a:pt x="55448" y="7553"/>
                </a:lnTo>
                <a:lnTo>
                  <a:pt x="49493" y="3374"/>
                </a:lnTo>
                <a:lnTo>
                  <a:pt x="42584" y="847"/>
                </a:lnTo>
                <a:lnTo>
                  <a:pt x="34706" y="0"/>
                </a:lnTo>
                <a:close/>
              </a:path>
              <a:path w="69850" h="104139">
                <a:moveTo>
                  <a:pt x="58200" y="10742"/>
                </a:moveTo>
                <a:lnTo>
                  <a:pt x="41729" y="10742"/>
                </a:lnTo>
                <a:lnTo>
                  <a:pt x="46963" y="14185"/>
                </a:lnTo>
                <a:lnTo>
                  <a:pt x="50543" y="21071"/>
                </a:lnTo>
                <a:lnTo>
                  <a:pt x="52813" y="26881"/>
                </a:lnTo>
                <a:lnTo>
                  <a:pt x="54451" y="33982"/>
                </a:lnTo>
                <a:lnTo>
                  <a:pt x="55443" y="42375"/>
                </a:lnTo>
                <a:lnTo>
                  <a:pt x="55777" y="52058"/>
                </a:lnTo>
                <a:lnTo>
                  <a:pt x="55443" y="61742"/>
                </a:lnTo>
                <a:lnTo>
                  <a:pt x="41729" y="93375"/>
                </a:lnTo>
                <a:lnTo>
                  <a:pt x="58192" y="93375"/>
                </a:lnTo>
                <a:lnTo>
                  <a:pt x="69411" y="52058"/>
                </a:lnTo>
                <a:lnTo>
                  <a:pt x="68845" y="40182"/>
                </a:lnTo>
                <a:lnTo>
                  <a:pt x="67156" y="29765"/>
                </a:lnTo>
                <a:lnTo>
                  <a:pt x="64356" y="20819"/>
                </a:lnTo>
                <a:lnTo>
                  <a:pt x="60459" y="13359"/>
                </a:lnTo>
                <a:lnTo>
                  <a:pt x="58200" y="107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465080" y="4404762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67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465080" y="4386399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29">
                <a:moveTo>
                  <a:pt x="0" y="36725"/>
                </a:moveTo>
                <a:lnTo>
                  <a:pt x="0" y="0"/>
                </a:lnTo>
              </a:path>
            </a:pathLst>
          </a:custGeom>
          <a:ln w="45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465080" y="257951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67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465080" y="2561149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30">
                <a:moveTo>
                  <a:pt x="0" y="0"/>
                </a:moveTo>
                <a:lnTo>
                  <a:pt x="0" y="36725"/>
                </a:lnTo>
              </a:path>
            </a:pathLst>
          </a:custGeom>
          <a:ln w="45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281996" y="4521258"/>
            <a:ext cx="86360" cy="0"/>
          </a:xfrm>
          <a:custGeom>
            <a:avLst/>
            <a:gdLst/>
            <a:ahLst/>
            <a:cxnLst/>
            <a:rect l="l" t="t" r="r" b="b"/>
            <a:pathLst>
              <a:path w="86360" h="0">
                <a:moveTo>
                  <a:pt x="0" y="0"/>
                </a:moveTo>
                <a:lnTo>
                  <a:pt x="86211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391909" y="4462245"/>
            <a:ext cx="69850" cy="104139"/>
          </a:xfrm>
          <a:custGeom>
            <a:avLst/>
            <a:gdLst/>
            <a:ahLst/>
            <a:cxnLst/>
            <a:rect l="l" t="t" r="r" b="b"/>
            <a:pathLst>
              <a:path w="69850" h="104139">
                <a:moveTo>
                  <a:pt x="34705" y="0"/>
                </a:moveTo>
                <a:lnTo>
                  <a:pt x="2186" y="29765"/>
                </a:lnTo>
                <a:lnTo>
                  <a:pt x="0" y="52058"/>
                </a:lnTo>
                <a:lnTo>
                  <a:pt x="544" y="64012"/>
                </a:lnTo>
                <a:lnTo>
                  <a:pt x="19745" y="100674"/>
                </a:lnTo>
                <a:lnTo>
                  <a:pt x="34705" y="103979"/>
                </a:lnTo>
                <a:lnTo>
                  <a:pt x="42583" y="103153"/>
                </a:lnTo>
                <a:lnTo>
                  <a:pt x="49493" y="100674"/>
                </a:lnTo>
                <a:lnTo>
                  <a:pt x="55446" y="96542"/>
                </a:lnTo>
                <a:lnTo>
                  <a:pt x="58191" y="93375"/>
                </a:lnTo>
                <a:lnTo>
                  <a:pt x="27680" y="93375"/>
                </a:lnTo>
                <a:lnTo>
                  <a:pt x="22448" y="89932"/>
                </a:lnTo>
                <a:lnTo>
                  <a:pt x="13634" y="52058"/>
                </a:lnTo>
                <a:lnTo>
                  <a:pt x="13948" y="42375"/>
                </a:lnTo>
                <a:lnTo>
                  <a:pt x="27680" y="10742"/>
                </a:lnTo>
                <a:lnTo>
                  <a:pt x="58199" y="10742"/>
                </a:lnTo>
                <a:lnTo>
                  <a:pt x="55446" y="7553"/>
                </a:lnTo>
                <a:lnTo>
                  <a:pt x="49493" y="3374"/>
                </a:lnTo>
                <a:lnTo>
                  <a:pt x="42583" y="847"/>
                </a:lnTo>
                <a:lnTo>
                  <a:pt x="34705" y="0"/>
                </a:lnTo>
                <a:close/>
              </a:path>
              <a:path w="69850" h="104139">
                <a:moveTo>
                  <a:pt x="58199" y="10742"/>
                </a:moveTo>
                <a:lnTo>
                  <a:pt x="41729" y="10742"/>
                </a:lnTo>
                <a:lnTo>
                  <a:pt x="46962" y="14185"/>
                </a:lnTo>
                <a:lnTo>
                  <a:pt x="50543" y="21071"/>
                </a:lnTo>
                <a:lnTo>
                  <a:pt x="52813" y="26881"/>
                </a:lnTo>
                <a:lnTo>
                  <a:pt x="54450" y="33982"/>
                </a:lnTo>
                <a:lnTo>
                  <a:pt x="55442" y="42375"/>
                </a:lnTo>
                <a:lnTo>
                  <a:pt x="55775" y="52058"/>
                </a:lnTo>
                <a:lnTo>
                  <a:pt x="55442" y="61742"/>
                </a:lnTo>
                <a:lnTo>
                  <a:pt x="41729" y="93375"/>
                </a:lnTo>
                <a:lnTo>
                  <a:pt x="58191" y="93375"/>
                </a:lnTo>
                <a:lnTo>
                  <a:pt x="69410" y="52058"/>
                </a:lnTo>
                <a:lnTo>
                  <a:pt x="68844" y="40182"/>
                </a:lnTo>
                <a:lnTo>
                  <a:pt x="67155" y="29765"/>
                </a:lnTo>
                <a:lnTo>
                  <a:pt x="64356" y="20819"/>
                </a:lnTo>
                <a:lnTo>
                  <a:pt x="60458" y="13359"/>
                </a:lnTo>
                <a:lnTo>
                  <a:pt x="58199" y="107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485159" y="45558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185" y="0"/>
                </a:lnTo>
              </a:path>
            </a:pathLst>
          </a:custGeom>
          <a:ln w="170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523321" y="4462245"/>
            <a:ext cx="69850" cy="104139"/>
          </a:xfrm>
          <a:custGeom>
            <a:avLst/>
            <a:gdLst/>
            <a:ahLst/>
            <a:cxnLst/>
            <a:rect l="l" t="t" r="r" b="b"/>
            <a:pathLst>
              <a:path w="69850" h="104139">
                <a:moveTo>
                  <a:pt x="34705" y="0"/>
                </a:moveTo>
                <a:lnTo>
                  <a:pt x="2186" y="29765"/>
                </a:lnTo>
                <a:lnTo>
                  <a:pt x="0" y="52058"/>
                </a:lnTo>
                <a:lnTo>
                  <a:pt x="544" y="64012"/>
                </a:lnTo>
                <a:lnTo>
                  <a:pt x="19745" y="100674"/>
                </a:lnTo>
                <a:lnTo>
                  <a:pt x="34705" y="103979"/>
                </a:lnTo>
                <a:lnTo>
                  <a:pt x="42583" y="103153"/>
                </a:lnTo>
                <a:lnTo>
                  <a:pt x="49493" y="100674"/>
                </a:lnTo>
                <a:lnTo>
                  <a:pt x="55447" y="96542"/>
                </a:lnTo>
                <a:lnTo>
                  <a:pt x="58192" y="93375"/>
                </a:lnTo>
                <a:lnTo>
                  <a:pt x="27682" y="93375"/>
                </a:lnTo>
                <a:lnTo>
                  <a:pt x="22448" y="89932"/>
                </a:lnTo>
                <a:lnTo>
                  <a:pt x="13634" y="52058"/>
                </a:lnTo>
                <a:lnTo>
                  <a:pt x="13948" y="42375"/>
                </a:lnTo>
                <a:lnTo>
                  <a:pt x="27682" y="10742"/>
                </a:lnTo>
                <a:lnTo>
                  <a:pt x="58200" y="10742"/>
                </a:lnTo>
                <a:lnTo>
                  <a:pt x="55447" y="7553"/>
                </a:lnTo>
                <a:lnTo>
                  <a:pt x="49493" y="3374"/>
                </a:lnTo>
                <a:lnTo>
                  <a:pt x="42583" y="847"/>
                </a:lnTo>
                <a:lnTo>
                  <a:pt x="34705" y="0"/>
                </a:lnTo>
                <a:close/>
              </a:path>
              <a:path w="69850" h="104139">
                <a:moveTo>
                  <a:pt x="58200" y="10742"/>
                </a:moveTo>
                <a:lnTo>
                  <a:pt x="41729" y="10742"/>
                </a:lnTo>
                <a:lnTo>
                  <a:pt x="46962" y="14185"/>
                </a:lnTo>
                <a:lnTo>
                  <a:pt x="50543" y="21071"/>
                </a:lnTo>
                <a:lnTo>
                  <a:pt x="52813" y="26881"/>
                </a:lnTo>
                <a:lnTo>
                  <a:pt x="54450" y="33982"/>
                </a:lnTo>
                <a:lnTo>
                  <a:pt x="55442" y="42375"/>
                </a:lnTo>
                <a:lnTo>
                  <a:pt x="55775" y="52058"/>
                </a:lnTo>
                <a:lnTo>
                  <a:pt x="55442" y="61742"/>
                </a:lnTo>
                <a:lnTo>
                  <a:pt x="41729" y="93375"/>
                </a:lnTo>
                <a:lnTo>
                  <a:pt x="58192" y="93375"/>
                </a:lnTo>
                <a:lnTo>
                  <a:pt x="69410" y="52058"/>
                </a:lnTo>
                <a:lnTo>
                  <a:pt x="68844" y="40182"/>
                </a:lnTo>
                <a:lnTo>
                  <a:pt x="67155" y="29765"/>
                </a:lnTo>
                <a:lnTo>
                  <a:pt x="64356" y="20819"/>
                </a:lnTo>
                <a:lnTo>
                  <a:pt x="60459" y="13359"/>
                </a:lnTo>
                <a:lnTo>
                  <a:pt x="58200" y="107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612439" y="4464035"/>
            <a:ext cx="65405" cy="102235"/>
          </a:xfrm>
          <a:custGeom>
            <a:avLst/>
            <a:gdLst/>
            <a:ahLst/>
            <a:cxnLst/>
            <a:rect l="l" t="t" r="r" b="b"/>
            <a:pathLst>
              <a:path w="65404" h="102235">
                <a:moveTo>
                  <a:pt x="0" y="84423"/>
                </a:moveTo>
                <a:lnTo>
                  <a:pt x="0" y="98057"/>
                </a:lnTo>
                <a:lnTo>
                  <a:pt x="4682" y="99572"/>
                </a:lnTo>
                <a:lnTo>
                  <a:pt x="9089" y="100536"/>
                </a:lnTo>
                <a:lnTo>
                  <a:pt x="13496" y="101225"/>
                </a:lnTo>
                <a:lnTo>
                  <a:pt x="17903" y="101776"/>
                </a:lnTo>
                <a:lnTo>
                  <a:pt x="22172" y="102189"/>
                </a:lnTo>
                <a:lnTo>
                  <a:pt x="26442" y="102189"/>
                </a:lnTo>
                <a:lnTo>
                  <a:pt x="57055" y="90896"/>
                </a:lnTo>
                <a:lnTo>
                  <a:pt x="21347" y="90896"/>
                </a:lnTo>
                <a:lnTo>
                  <a:pt x="16802" y="90483"/>
                </a:lnTo>
                <a:lnTo>
                  <a:pt x="8125" y="88279"/>
                </a:lnTo>
                <a:lnTo>
                  <a:pt x="3994" y="86626"/>
                </a:lnTo>
                <a:lnTo>
                  <a:pt x="0" y="84423"/>
                </a:lnTo>
                <a:close/>
              </a:path>
              <a:path w="65404" h="102235">
                <a:moveTo>
                  <a:pt x="56986" y="45448"/>
                </a:moveTo>
                <a:lnTo>
                  <a:pt x="33878" y="45448"/>
                </a:lnTo>
                <a:lnTo>
                  <a:pt x="40076" y="47514"/>
                </a:lnTo>
                <a:lnTo>
                  <a:pt x="44621" y="51645"/>
                </a:lnTo>
                <a:lnTo>
                  <a:pt x="49028" y="55777"/>
                </a:lnTo>
                <a:lnTo>
                  <a:pt x="51368" y="61286"/>
                </a:lnTo>
                <a:lnTo>
                  <a:pt x="51368" y="75196"/>
                </a:lnTo>
                <a:lnTo>
                  <a:pt x="49028" y="80704"/>
                </a:lnTo>
                <a:lnTo>
                  <a:pt x="44621" y="84836"/>
                </a:lnTo>
                <a:lnTo>
                  <a:pt x="40076" y="88968"/>
                </a:lnTo>
                <a:lnTo>
                  <a:pt x="33878" y="90896"/>
                </a:lnTo>
                <a:lnTo>
                  <a:pt x="57055" y="90896"/>
                </a:lnTo>
                <a:lnTo>
                  <a:pt x="59252" y="88468"/>
                </a:lnTo>
                <a:lnTo>
                  <a:pt x="62438" y="82632"/>
                </a:lnTo>
                <a:lnTo>
                  <a:pt x="64360" y="75867"/>
                </a:lnTo>
                <a:lnTo>
                  <a:pt x="65003" y="68172"/>
                </a:lnTo>
                <a:lnTo>
                  <a:pt x="64384" y="60733"/>
                </a:lnTo>
                <a:lnTo>
                  <a:pt x="62525" y="54107"/>
                </a:lnTo>
                <a:lnTo>
                  <a:pt x="59426" y="48282"/>
                </a:lnTo>
                <a:lnTo>
                  <a:pt x="56986" y="45448"/>
                </a:lnTo>
                <a:close/>
              </a:path>
              <a:path w="65404" h="102235">
                <a:moveTo>
                  <a:pt x="57566" y="0"/>
                </a:moveTo>
                <a:lnTo>
                  <a:pt x="4269" y="0"/>
                </a:lnTo>
                <a:lnTo>
                  <a:pt x="4269" y="50406"/>
                </a:lnTo>
                <a:lnTo>
                  <a:pt x="7988" y="48753"/>
                </a:lnTo>
                <a:lnTo>
                  <a:pt x="11706" y="47514"/>
                </a:lnTo>
                <a:lnTo>
                  <a:pt x="18867" y="45861"/>
                </a:lnTo>
                <a:lnTo>
                  <a:pt x="22586" y="45448"/>
                </a:lnTo>
                <a:lnTo>
                  <a:pt x="56986" y="45448"/>
                </a:lnTo>
                <a:lnTo>
                  <a:pt x="55088" y="43244"/>
                </a:lnTo>
                <a:lnTo>
                  <a:pt x="49714" y="39246"/>
                </a:lnTo>
                <a:lnTo>
                  <a:pt x="43502" y="36358"/>
                </a:lnTo>
                <a:lnTo>
                  <a:pt x="42391" y="36083"/>
                </a:lnTo>
                <a:lnTo>
                  <a:pt x="16663" y="36083"/>
                </a:lnTo>
                <a:lnTo>
                  <a:pt x="16663" y="11430"/>
                </a:lnTo>
                <a:lnTo>
                  <a:pt x="57566" y="11430"/>
                </a:lnTo>
                <a:lnTo>
                  <a:pt x="57566" y="0"/>
                </a:lnTo>
                <a:close/>
              </a:path>
              <a:path w="65404" h="102235">
                <a:moveTo>
                  <a:pt x="28507" y="34017"/>
                </a:moveTo>
                <a:lnTo>
                  <a:pt x="26579" y="34017"/>
                </a:lnTo>
                <a:lnTo>
                  <a:pt x="20657" y="34843"/>
                </a:lnTo>
                <a:lnTo>
                  <a:pt x="18592" y="35394"/>
                </a:lnTo>
                <a:lnTo>
                  <a:pt x="16663" y="36083"/>
                </a:lnTo>
                <a:lnTo>
                  <a:pt x="42391" y="36083"/>
                </a:lnTo>
                <a:lnTo>
                  <a:pt x="36437" y="34606"/>
                </a:lnTo>
                <a:lnTo>
                  <a:pt x="28507" y="34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874732" y="4404762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67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874732" y="4386399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29">
                <a:moveTo>
                  <a:pt x="0" y="36725"/>
                </a:moveTo>
                <a:lnTo>
                  <a:pt x="0" y="0"/>
                </a:lnTo>
              </a:path>
            </a:pathLst>
          </a:custGeom>
          <a:ln w="45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874732" y="257951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67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874732" y="2561149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30">
                <a:moveTo>
                  <a:pt x="0" y="0"/>
                </a:moveTo>
                <a:lnTo>
                  <a:pt x="0" y="36725"/>
                </a:lnTo>
              </a:path>
            </a:pathLst>
          </a:custGeom>
          <a:ln w="45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739574" y="4462245"/>
            <a:ext cx="69850" cy="104139"/>
          </a:xfrm>
          <a:custGeom>
            <a:avLst/>
            <a:gdLst/>
            <a:ahLst/>
            <a:cxnLst/>
            <a:rect l="l" t="t" r="r" b="b"/>
            <a:pathLst>
              <a:path w="69850" h="104139">
                <a:moveTo>
                  <a:pt x="34705" y="0"/>
                </a:moveTo>
                <a:lnTo>
                  <a:pt x="2186" y="29765"/>
                </a:lnTo>
                <a:lnTo>
                  <a:pt x="0" y="52058"/>
                </a:lnTo>
                <a:lnTo>
                  <a:pt x="544" y="64012"/>
                </a:lnTo>
                <a:lnTo>
                  <a:pt x="19745" y="100674"/>
                </a:lnTo>
                <a:lnTo>
                  <a:pt x="34705" y="103979"/>
                </a:lnTo>
                <a:lnTo>
                  <a:pt x="42583" y="103153"/>
                </a:lnTo>
                <a:lnTo>
                  <a:pt x="49493" y="100674"/>
                </a:lnTo>
                <a:lnTo>
                  <a:pt x="55447" y="96542"/>
                </a:lnTo>
                <a:lnTo>
                  <a:pt x="58192" y="93375"/>
                </a:lnTo>
                <a:lnTo>
                  <a:pt x="27682" y="93375"/>
                </a:lnTo>
                <a:lnTo>
                  <a:pt x="22448" y="89932"/>
                </a:lnTo>
                <a:lnTo>
                  <a:pt x="13634" y="52058"/>
                </a:lnTo>
                <a:lnTo>
                  <a:pt x="13948" y="42375"/>
                </a:lnTo>
                <a:lnTo>
                  <a:pt x="27682" y="10742"/>
                </a:lnTo>
                <a:lnTo>
                  <a:pt x="58200" y="10742"/>
                </a:lnTo>
                <a:lnTo>
                  <a:pt x="55447" y="7553"/>
                </a:lnTo>
                <a:lnTo>
                  <a:pt x="49493" y="3374"/>
                </a:lnTo>
                <a:lnTo>
                  <a:pt x="42583" y="847"/>
                </a:lnTo>
                <a:lnTo>
                  <a:pt x="34705" y="0"/>
                </a:lnTo>
                <a:close/>
              </a:path>
              <a:path w="69850" h="104139">
                <a:moveTo>
                  <a:pt x="58200" y="10742"/>
                </a:moveTo>
                <a:lnTo>
                  <a:pt x="41729" y="10742"/>
                </a:lnTo>
                <a:lnTo>
                  <a:pt x="46962" y="14185"/>
                </a:lnTo>
                <a:lnTo>
                  <a:pt x="50543" y="21071"/>
                </a:lnTo>
                <a:lnTo>
                  <a:pt x="52813" y="26881"/>
                </a:lnTo>
                <a:lnTo>
                  <a:pt x="54450" y="33982"/>
                </a:lnTo>
                <a:lnTo>
                  <a:pt x="55442" y="42375"/>
                </a:lnTo>
                <a:lnTo>
                  <a:pt x="55775" y="52058"/>
                </a:lnTo>
                <a:lnTo>
                  <a:pt x="55442" y="61742"/>
                </a:lnTo>
                <a:lnTo>
                  <a:pt x="41729" y="93375"/>
                </a:lnTo>
                <a:lnTo>
                  <a:pt x="58192" y="93375"/>
                </a:lnTo>
                <a:lnTo>
                  <a:pt x="69410" y="52058"/>
                </a:lnTo>
                <a:lnTo>
                  <a:pt x="68844" y="40182"/>
                </a:lnTo>
                <a:lnTo>
                  <a:pt x="67155" y="29765"/>
                </a:lnTo>
                <a:lnTo>
                  <a:pt x="64356" y="20819"/>
                </a:lnTo>
                <a:lnTo>
                  <a:pt x="60459" y="13359"/>
                </a:lnTo>
                <a:lnTo>
                  <a:pt x="58200" y="107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832824" y="45558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185" y="0"/>
                </a:lnTo>
              </a:path>
            </a:pathLst>
          </a:custGeom>
          <a:ln w="170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870986" y="4462245"/>
            <a:ext cx="69850" cy="104139"/>
          </a:xfrm>
          <a:custGeom>
            <a:avLst/>
            <a:gdLst/>
            <a:ahLst/>
            <a:cxnLst/>
            <a:rect l="l" t="t" r="r" b="b"/>
            <a:pathLst>
              <a:path w="69850" h="104139">
                <a:moveTo>
                  <a:pt x="34705" y="0"/>
                </a:moveTo>
                <a:lnTo>
                  <a:pt x="2186" y="29765"/>
                </a:lnTo>
                <a:lnTo>
                  <a:pt x="0" y="52058"/>
                </a:lnTo>
                <a:lnTo>
                  <a:pt x="544" y="64012"/>
                </a:lnTo>
                <a:lnTo>
                  <a:pt x="19745" y="100674"/>
                </a:lnTo>
                <a:lnTo>
                  <a:pt x="34705" y="103979"/>
                </a:lnTo>
                <a:lnTo>
                  <a:pt x="42583" y="103153"/>
                </a:lnTo>
                <a:lnTo>
                  <a:pt x="49493" y="100674"/>
                </a:lnTo>
                <a:lnTo>
                  <a:pt x="55447" y="96542"/>
                </a:lnTo>
                <a:lnTo>
                  <a:pt x="58192" y="93375"/>
                </a:lnTo>
                <a:lnTo>
                  <a:pt x="27682" y="93375"/>
                </a:lnTo>
                <a:lnTo>
                  <a:pt x="22448" y="89932"/>
                </a:lnTo>
                <a:lnTo>
                  <a:pt x="13634" y="52058"/>
                </a:lnTo>
                <a:lnTo>
                  <a:pt x="13948" y="42375"/>
                </a:lnTo>
                <a:lnTo>
                  <a:pt x="27682" y="10742"/>
                </a:lnTo>
                <a:lnTo>
                  <a:pt x="58200" y="10742"/>
                </a:lnTo>
                <a:lnTo>
                  <a:pt x="55447" y="7553"/>
                </a:lnTo>
                <a:lnTo>
                  <a:pt x="49493" y="3374"/>
                </a:lnTo>
                <a:lnTo>
                  <a:pt x="42583" y="847"/>
                </a:lnTo>
                <a:lnTo>
                  <a:pt x="34705" y="0"/>
                </a:lnTo>
                <a:close/>
              </a:path>
              <a:path w="69850" h="104139">
                <a:moveTo>
                  <a:pt x="58200" y="10742"/>
                </a:moveTo>
                <a:lnTo>
                  <a:pt x="41729" y="10742"/>
                </a:lnTo>
                <a:lnTo>
                  <a:pt x="46963" y="14185"/>
                </a:lnTo>
                <a:lnTo>
                  <a:pt x="50543" y="21071"/>
                </a:lnTo>
                <a:lnTo>
                  <a:pt x="52813" y="26881"/>
                </a:lnTo>
                <a:lnTo>
                  <a:pt x="54451" y="33982"/>
                </a:lnTo>
                <a:lnTo>
                  <a:pt x="55443" y="42375"/>
                </a:lnTo>
                <a:lnTo>
                  <a:pt x="55777" y="52058"/>
                </a:lnTo>
                <a:lnTo>
                  <a:pt x="55443" y="61742"/>
                </a:lnTo>
                <a:lnTo>
                  <a:pt x="41729" y="93375"/>
                </a:lnTo>
                <a:lnTo>
                  <a:pt x="58192" y="93375"/>
                </a:lnTo>
                <a:lnTo>
                  <a:pt x="69410" y="52058"/>
                </a:lnTo>
                <a:lnTo>
                  <a:pt x="68844" y="40182"/>
                </a:lnTo>
                <a:lnTo>
                  <a:pt x="67155" y="29765"/>
                </a:lnTo>
                <a:lnTo>
                  <a:pt x="64356" y="20819"/>
                </a:lnTo>
                <a:lnTo>
                  <a:pt x="60459" y="13359"/>
                </a:lnTo>
                <a:lnTo>
                  <a:pt x="58200" y="107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958589" y="4462245"/>
            <a:ext cx="69850" cy="104139"/>
          </a:xfrm>
          <a:custGeom>
            <a:avLst/>
            <a:gdLst/>
            <a:ahLst/>
            <a:cxnLst/>
            <a:rect l="l" t="t" r="r" b="b"/>
            <a:pathLst>
              <a:path w="69850" h="104139">
                <a:moveTo>
                  <a:pt x="34706" y="0"/>
                </a:moveTo>
                <a:lnTo>
                  <a:pt x="2186" y="29765"/>
                </a:lnTo>
                <a:lnTo>
                  <a:pt x="0" y="52058"/>
                </a:lnTo>
                <a:lnTo>
                  <a:pt x="544" y="64012"/>
                </a:lnTo>
                <a:lnTo>
                  <a:pt x="19746" y="100674"/>
                </a:lnTo>
                <a:lnTo>
                  <a:pt x="34706" y="103979"/>
                </a:lnTo>
                <a:lnTo>
                  <a:pt x="42583" y="103153"/>
                </a:lnTo>
                <a:lnTo>
                  <a:pt x="49493" y="100674"/>
                </a:lnTo>
                <a:lnTo>
                  <a:pt x="55447" y="96542"/>
                </a:lnTo>
                <a:lnTo>
                  <a:pt x="58192" y="93375"/>
                </a:lnTo>
                <a:lnTo>
                  <a:pt x="27682" y="93375"/>
                </a:lnTo>
                <a:lnTo>
                  <a:pt x="22448" y="89932"/>
                </a:lnTo>
                <a:lnTo>
                  <a:pt x="13634" y="52058"/>
                </a:lnTo>
                <a:lnTo>
                  <a:pt x="13948" y="42375"/>
                </a:lnTo>
                <a:lnTo>
                  <a:pt x="27682" y="10742"/>
                </a:lnTo>
                <a:lnTo>
                  <a:pt x="58200" y="10742"/>
                </a:lnTo>
                <a:lnTo>
                  <a:pt x="55447" y="7553"/>
                </a:lnTo>
                <a:lnTo>
                  <a:pt x="49493" y="3374"/>
                </a:lnTo>
                <a:lnTo>
                  <a:pt x="42583" y="847"/>
                </a:lnTo>
                <a:lnTo>
                  <a:pt x="34706" y="0"/>
                </a:lnTo>
                <a:close/>
              </a:path>
              <a:path w="69850" h="104139">
                <a:moveTo>
                  <a:pt x="58200" y="10742"/>
                </a:moveTo>
                <a:lnTo>
                  <a:pt x="41729" y="10742"/>
                </a:lnTo>
                <a:lnTo>
                  <a:pt x="46963" y="14185"/>
                </a:lnTo>
                <a:lnTo>
                  <a:pt x="50543" y="21071"/>
                </a:lnTo>
                <a:lnTo>
                  <a:pt x="52813" y="26881"/>
                </a:lnTo>
                <a:lnTo>
                  <a:pt x="54451" y="33982"/>
                </a:lnTo>
                <a:lnTo>
                  <a:pt x="55443" y="42375"/>
                </a:lnTo>
                <a:lnTo>
                  <a:pt x="55777" y="52058"/>
                </a:lnTo>
                <a:lnTo>
                  <a:pt x="55443" y="61742"/>
                </a:lnTo>
                <a:lnTo>
                  <a:pt x="41729" y="93375"/>
                </a:lnTo>
                <a:lnTo>
                  <a:pt x="58192" y="93375"/>
                </a:lnTo>
                <a:lnTo>
                  <a:pt x="69411" y="52058"/>
                </a:lnTo>
                <a:lnTo>
                  <a:pt x="68845" y="40182"/>
                </a:lnTo>
                <a:lnTo>
                  <a:pt x="67156" y="29765"/>
                </a:lnTo>
                <a:lnTo>
                  <a:pt x="64356" y="20819"/>
                </a:lnTo>
                <a:lnTo>
                  <a:pt x="60459" y="13359"/>
                </a:lnTo>
                <a:lnTo>
                  <a:pt x="58200" y="107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6284384" y="4404762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67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6284384" y="4386399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29">
                <a:moveTo>
                  <a:pt x="0" y="36725"/>
                </a:moveTo>
                <a:lnTo>
                  <a:pt x="0" y="0"/>
                </a:lnTo>
              </a:path>
            </a:pathLst>
          </a:custGeom>
          <a:ln w="45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284384" y="257951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67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6284384" y="2561149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30">
                <a:moveTo>
                  <a:pt x="0" y="0"/>
                </a:moveTo>
                <a:lnTo>
                  <a:pt x="0" y="36725"/>
                </a:lnTo>
              </a:path>
            </a:pathLst>
          </a:custGeom>
          <a:ln w="45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6150658" y="4462245"/>
            <a:ext cx="69850" cy="104139"/>
          </a:xfrm>
          <a:custGeom>
            <a:avLst/>
            <a:gdLst/>
            <a:ahLst/>
            <a:cxnLst/>
            <a:rect l="l" t="t" r="r" b="b"/>
            <a:pathLst>
              <a:path w="69850" h="104139">
                <a:moveTo>
                  <a:pt x="34705" y="0"/>
                </a:moveTo>
                <a:lnTo>
                  <a:pt x="2186" y="29765"/>
                </a:lnTo>
                <a:lnTo>
                  <a:pt x="0" y="52058"/>
                </a:lnTo>
                <a:lnTo>
                  <a:pt x="544" y="64012"/>
                </a:lnTo>
                <a:lnTo>
                  <a:pt x="19745" y="100674"/>
                </a:lnTo>
                <a:lnTo>
                  <a:pt x="34705" y="103979"/>
                </a:lnTo>
                <a:lnTo>
                  <a:pt x="42583" y="103153"/>
                </a:lnTo>
                <a:lnTo>
                  <a:pt x="49493" y="100674"/>
                </a:lnTo>
                <a:lnTo>
                  <a:pt x="55446" y="96542"/>
                </a:lnTo>
                <a:lnTo>
                  <a:pt x="58191" y="93375"/>
                </a:lnTo>
                <a:lnTo>
                  <a:pt x="27680" y="93375"/>
                </a:lnTo>
                <a:lnTo>
                  <a:pt x="22448" y="89932"/>
                </a:lnTo>
                <a:lnTo>
                  <a:pt x="13633" y="52058"/>
                </a:lnTo>
                <a:lnTo>
                  <a:pt x="13947" y="42375"/>
                </a:lnTo>
                <a:lnTo>
                  <a:pt x="27680" y="10742"/>
                </a:lnTo>
                <a:lnTo>
                  <a:pt x="58199" y="10742"/>
                </a:lnTo>
                <a:lnTo>
                  <a:pt x="55446" y="7553"/>
                </a:lnTo>
                <a:lnTo>
                  <a:pt x="49493" y="3374"/>
                </a:lnTo>
                <a:lnTo>
                  <a:pt x="42583" y="847"/>
                </a:lnTo>
                <a:lnTo>
                  <a:pt x="34705" y="0"/>
                </a:lnTo>
                <a:close/>
              </a:path>
              <a:path w="69850" h="104139">
                <a:moveTo>
                  <a:pt x="58199" y="10742"/>
                </a:moveTo>
                <a:lnTo>
                  <a:pt x="41728" y="10742"/>
                </a:lnTo>
                <a:lnTo>
                  <a:pt x="46962" y="14185"/>
                </a:lnTo>
                <a:lnTo>
                  <a:pt x="50543" y="21071"/>
                </a:lnTo>
                <a:lnTo>
                  <a:pt x="52813" y="26881"/>
                </a:lnTo>
                <a:lnTo>
                  <a:pt x="54450" y="33982"/>
                </a:lnTo>
                <a:lnTo>
                  <a:pt x="55442" y="42375"/>
                </a:lnTo>
                <a:lnTo>
                  <a:pt x="55775" y="52058"/>
                </a:lnTo>
                <a:lnTo>
                  <a:pt x="55442" y="61742"/>
                </a:lnTo>
                <a:lnTo>
                  <a:pt x="41728" y="93375"/>
                </a:lnTo>
                <a:lnTo>
                  <a:pt x="58191" y="93375"/>
                </a:lnTo>
                <a:lnTo>
                  <a:pt x="69410" y="52058"/>
                </a:lnTo>
                <a:lnTo>
                  <a:pt x="68844" y="40182"/>
                </a:lnTo>
                <a:lnTo>
                  <a:pt x="67155" y="29765"/>
                </a:lnTo>
                <a:lnTo>
                  <a:pt x="64355" y="20819"/>
                </a:lnTo>
                <a:lnTo>
                  <a:pt x="60458" y="13359"/>
                </a:lnTo>
                <a:lnTo>
                  <a:pt x="58199" y="107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6243908" y="45558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184" y="0"/>
                </a:lnTo>
              </a:path>
            </a:pathLst>
          </a:custGeom>
          <a:ln w="170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282070" y="4462245"/>
            <a:ext cx="69850" cy="104139"/>
          </a:xfrm>
          <a:custGeom>
            <a:avLst/>
            <a:gdLst/>
            <a:ahLst/>
            <a:cxnLst/>
            <a:rect l="l" t="t" r="r" b="b"/>
            <a:pathLst>
              <a:path w="69850" h="104139">
                <a:moveTo>
                  <a:pt x="34705" y="0"/>
                </a:moveTo>
                <a:lnTo>
                  <a:pt x="2186" y="29765"/>
                </a:lnTo>
                <a:lnTo>
                  <a:pt x="0" y="52058"/>
                </a:lnTo>
                <a:lnTo>
                  <a:pt x="544" y="64012"/>
                </a:lnTo>
                <a:lnTo>
                  <a:pt x="19745" y="100674"/>
                </a:lnTo>
                <a:lnTo>
                  <a:pt x="34705" y="103979"/>
                </a:lnTo>
                <a:lnTo>
                  <a:pt x="42583" y="103153"/>
                </a:lnTo>
                <a:lnTo>
                  <a:pt x="49493" y="100674"/>
                </a:lnTo>
                <a:lnTo>
                  <a:pt x="55446" y="96542"/>
                </a:lnTo>
                <a:lnTo>
                  <a:pt x="58191" y="93375"/>
                </a:lnTo>
                <a:lnTo>
                  <a:pt x="27680" y="93375"/>
                </a:lnTo>
                <a:lnTo>
                  <a:pt x="22448" y="89932"/>
                </a:lnTo>
                <a:lnTo>
                  <a:pt x="13634" y="52058"/>
                </a:lnTo>
                <a:lnTo>
                  <a:pt x="13948" y="42375"/>
                </a:lnTo>
                <a:lnTo>
                  <a:pt x="27680" y="10742"/>
                </a:lnTo>
                <a:lnTo>
                  <a:pt x="58199" y="10742"/>
                </a:lnTo>
                <a:lnTo>
                  <a:pt x="55446" y="7553"/>
                </a:lnTo>
                <a:lnTo>
                  <a:pt x="49493" y="3374"/>
                </a:lnTo>
                <a:lnTo>
                  <a:pt x="42583" y="847"/>
                </a:lnTo>
                <a:lnTo>
                  <a:pt x="34705" y="0"/>
                </a:lnTo>
                <a:close/>
              </a:path>
              <a:path w="69850" h="104139">
                <a:moveTo>
                  <a:pt x="58199" y="10742"/>
                </a:moveTo>
                <a:lnTo>
                  <a:pt x="41729" y="10742"/>
                </a:lnTo>
                <a:lnTo>
                  <a:pt x="46962" y="14185"/>
                </a:lnTo>
                <a:lnTo>
                  <a:pt x="50543" y="21071"/>
                </a:lnTo>
                <a:lnTo>
                  <a:pt x="52813" y="26881"/>
                </a:lnTo>
                <a:lnTo>
                  <a:pt x="54450" y="33982"/>
                </a:lnTo>
                <a:lnTo>
                  <a:pt x="55442" y="42375"/>
                </a:lnTo>
                <a:lnTo>
                  <a:pt x="55775" y="52058"/>
                </a:lnTo>
                <a:lnTo>
                  <a:pt x="55442" y="61742"/>
                </a:lnTo>
                <a:lnTo>
                  <a:pt x="41729" y="93375"/>
                </a:lnTo>
                <a:lnTo>
                  <a:pt x="58191" y="93375"/>
                </a:lnTo>
                <a:lnTo>
                  <a:pt x="69410" y="52058"/>
                </a:lnTo>
                <a:lnTo>
                  <a:pt x="68844" y="40182"/>
                </a:lnTo>
                <a:lnTo>
                  <a:pt x="67155" y="29765"/>
                </a:lnTo>
                <a:lnTo>
                  <a:pt x="64356" y="20819"/>
                </a:lnTo>
                <a:lnTo>
                  <a:pt x="60458" y="13359"/>
                </a:lnTo>
                <a:lnTo>
                  <a:pt x="58199" y="107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371188" y="4464035"/>
            <a:ext cx="65405" cy="102235"/>
          </a:xfrm>
          <a:custGeom>
            <a:avLst/>
            <a:gdLst/>
            <a:ahLst/>
            <a:cxnLst/>
            <a:rect l="l" t="t" r="r" b="b"/>
            <a:pathLst>
              <a:path w="65404" h="102235">
                <a:moveTo>
                  <a:pt x="0" y="84423"/>
                </a:moveTo>
                <a:lnTo>
                  <a:pt x="0" y="98057"/>
                </a:lnTo>
                <a:lnTo>
                  <a:pt x="4682" y="99572"/>
                </a:lnTo>
                <a:lnTo>
                  <a:pt x="9089" y="100536"/>
                </a:lnTo>
                <a:lnTo>
                  <a:pt x="13496" y="101225"/>
                </a:lnTo>
                <a:lnTo>
                  <a:pt x="17903" y="101776"/>
                </a:lnTo>
                <a:lnTo>
                  <a:pt x="22172" y="102189"/>
                </a:lnTo>
                <a:lnTo>
                  <a:pt x="26442" y="102189"/>
                </a:lnTo>
                <a:lnTo>
                  <a:pt x="57055" y="90896"/>
                </a:lnTo>
                <a:lnTo>
                  <a:pt x="21346" y="90896"/>
                </a:lnTo>
                <a:lnTo>
                  <a:pt x="16802" y="90483"/>
                </a:lnTo>
                <a:lnTo>
                  <a:pt x="8125" y="88279"/>
                </a:lnTo>
                <a:lnTo>
                  <a:pt x="3994" y="86626"/>
                </a:lnTo>
                <a:lnTo>
                  <a:pt x="0" y="84423"/>
                </a:lnTo>
                <a:close/>
              </a:path>
              <a:path w="65404" h="102235">
                <a:moveTo>
                  <a:pt x="56985" y="45448"/>
                </a:moveTo>
                <a:lnTo>
                  <a:pt x="33878" y="45448"/>
                </a:lnTo>
                <a:lnTo>
                  <a:pt x="40076" y="47514"/>
                </a:lnTo>
                <a:lnTo>
                  <a:pt x="44621" y="51645"/>
                </a:lnTo>
                <a:lnTo>
                  <a:pt x="49028" y="55777"/>
                </a:lnTo>
                <a:lnTo>
                  <a:pt x="51368" y="61286"/>
                </a:lnTo>
                <a:lnTo>
                  <a:pt x="51368" y="75196"/>
                </a:lnTo>
                <a:lnTo>
                  <a:pt x="49028" y="80704"/>
                </a:lnTo>
                <a:lnTo>
                  <a:pt x="44621" y="84836"/>
                </a:lnTo>
                <a:lnTo>
                  <a:pt x="40076" y="88968"/>
                </a:lnTo>
                <a:lnTo>
                  <a:pt x="33878" y="90896"/>
                </a:lnTo>
                <a:lnTo>
                  <a:pt x="57055" y="90896"/>
                </a:lnTo>
                <a:lnTo>
                  <a:pt x="59251" y="88468"/>
                </a:lnTo>
                <a:lnTo>
                  <a:pt x="62438" y="82632"/>
                </a:lnTo>
                <a:lnTo>
                  <a:pt x="64360" y="75867"/>
                </a:lnTo>
                <a:lnTo>
                  <a:pt x="65003" y="68172"/>
                </a:lnTo>
                <a:lnTo>
                  <a:pt x="64384" y="60733"/>
                </a:lnTo>
                <a:lnTo>
                  <a:pt x="62524" y="54107"/>
                </a:lnTo>
                <a:lnTo>
                  <a:pt x="59426" y="48282"/>
                </a:lnTo>
                <a:lnTo>
                  <a:pt x="56985" y="45448"/>
                </a:lnTo>
                <a:close/>
              </a:path>
              <a:path w="65404" h="102235">
                <a:moveTo>
                  <a:pt x="57566" y="0"/>
                </a:moveTo>
                <a:lnTo>
                  <a:pt x="4269" y="0"/>
                </a:lnTo>
                <a:lnTo>
                  <a:pt x="4269" y="50406"/>
                </a:lnTo>
                <a:lnTo>
                  <a:pt x="7988" y="48753"/>
                </a:lnTo>
                <a:lnTo>
                  <a:pt x="11705" y="47514"/>
                </a:lnTo>
                <a:lnTo>
                  <a:pt x="18867" y="45861"/>
                </a:lnTo>
                <a:lnTo>
                  <a:pt x="22585" y="45448"/>
                </a:lnTo>
                <a:lnTo>
                  <a:pt x="56985" y="45448"/>
                </a:lnTo>
                <a:lnTo>
                  <a:pt x="55087" y="43244"/>
                </a:lnTo>
                <a:lnTo>
                  <a:pt x="49714" y="39246"/>
                </a:lnTo>
                <a:lnTo>
                  <a:pt x="43502" y="36358"/>
                </a:lnTo>
                <a:lnTo>
                  <a:pt x="42391" y="36083"/>
                </a:lnTo>
                <a:lnTo>
                  <a:pt x="16663" y="36083"/>
                </a:lnTo>
                <a:lnTo>
                  <a:pt x="16663" y="11430"/>
                </a:lnTo>
                <a:lnTo>
                  <a:pt x="57566" y="11430"/>
                </a:lnTo>
                <a:lnTo>
                  <a:pt x="57566" y="0"/>
                </a:lnTo>
                <a:close/>
              </a:path>
              <a:path w="65404" h="102235">
                <a:moveTo>
                  <a:pt x="28507" y="34017"/>
                </a:moveTo>
                <a:lnTo>
                  <a:pt x="26579" y="34017"/>
                </a:lnTo>
                <a:lnTo>
                  <a:pt x="20657" y="34843"/>
                </a:lnTo>
                <a:lnTo>
                  <a:pt x="18592" y="35394"/>
                </a:lnTo>
                <a:lnTo>
                  <a:pt x="16663" y="36083"/>
                </a:lnTo>
                <a:lnTo>
                  <a:pt x="42391" y="36083"/>
                </a:lnTo>
                <a:lnTo>
                  <a:pt x="36437" y="34606"/>
                </a:lnTo>
                <a:lnTo>
                  <a:pt x="28507" y="34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694027" y="4404762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67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6694027" y="4386399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29">
                <a:moveTo>
                  <a:pt x="0" y="36725"/>
                </a:moveTo>
                <a:lnTo>
                  <a:pt x="0" y="0"/>
                </a:lnTo>
              </a:path>
            </a:pathLst>
          </a:custGeom>
          <a:ln w="45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6694027" y="257951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67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6694027" y="2561149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30">
                <a:moveTo>
                  <a:pt x="0" y="0"/>
                </a:moveTo>
                <a:lnTo>
                  <a:pt x="0" y="36725"/>
                </a:lnTo>
              </a:path>
            </a:pathLst>
          </a:custGeom>
          <a:ln w="45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6558873" y="4462245"/>
            <a:ext cx="69850" cy="104139"/>
          </a:xfrm>
          <a:custGeom>
            <a:avLst/>
            <a:gdLst/>
            <a:ahLst/>
            <a:cxnLst/>
            <a:rect l="l" t="t" r="r" b="b"/>
            <a:pathLst>
              <a:path w="69850" h="104139">
                <a:moveTo>
                  <a:pt x="34705" y="0"/>
                </a:moveTo>
                <a:lnTo>
                  <a:pt x="2186" y="29765"/>
                </a:lnTo>
                <a:lnTo>
                  <a:pt x="0" y="52058"/>
                </a:lnTo>
                <a:lnTo>
                  <a:pt x="544" y="64012"/>
                </a:lnTo>
                <a:lnTo>
                  <a:pt x="19745" y="100674"/>
                </a:lnTo>
                <a:lnTo>
                  <a:pt x="34705" y="103979"/>
                </a:lnTo>
                <a:lnTo>
                  <a:pt x="42582" y="103153"/>
                </a:lnTo>
                <a:lnTo>
                  <a:pt x="49492" y="100674"/>
                </a:lnTo>
                <a:lnTo>
                  <a:pt x="55446" y="96542"/>
                </a:lnTo>
                <a:lnTo>
                  <a:pt x="58191" y="93375"/>
                </a:lnTo>
                <a:lnTo>
                  <a:pt x="27680" y="93375"/>
                </a:lnTo>
                <a:lnTo>
                  <a:pt x="22447" y="89932"/>
                </a:lnTo>
                <a:lnTo>
                  <a:pt x="13633" y="52058"/>
                </a:lnTo>
                <a:lnTo>
                  <a:pt x="13947" y="42375"/>
                </a:lnTo>
                <a:lnTo>
                  <a:pt x="27680" y="10742"/>
                </a:lnTo>
                <a:lnTo>
                  <a:pt x="58199" y="10742"/>
                </a:lnTo>
                <a:lnTo>
                  <a:pt x="55446" y="7553"/>
                </a:lnTo>
                <a:lnTo>
                  <a:pt x="49492" y="3374"/>
                </a:lnTo>
                <a:lnTo>
                  <a:pt x="42582" y="847"/>
                </a:lnTo>
                <a:lnTo>
                  <a:pt x="34705" y="0"/>
                </a:lnTo>
                <a:close/>
              </a:path>
              <a:path w="69850" h="104139">
                <a:moveTo>
                  <a:pt x="58199" y="10742"/>
                </a:moveTo>
                <a:lnTo>
                  <a:pt x="41728" y="10742"/>
                </a:lnTo>
                <a:lnTo>
                  <a:pt x="46962" y="14185"/>
                </a:lnTo>
                <a:lnTo>
                  <a:pt x="50543" y="21071"/>
                </a:lnTo>
                <a:lnTo>
                  <a:pt x="52813" y="26881"/>
                </a:lnTo>
                <a:lnTo>
                  <a:pt x="54450" y="33982"/>
                </a:lnTo>
                <a:lnTo>
                  <a:pt x="55442" y="42375"/>
                </a:lnTo>
                <a:lnTo>
                  <a:pt x="55775" y="52058"/>
                </a:lnTo>
                <a:lnTo>
                  <a:pt x="55442" y="61742"/>
                </a:lnTo>
                <a:lnTo>
                  <a:pt x="41728" y="93375"/>
                </a:lnTo>
                <a:lnTo>
                  <a:pt x="58191" y="93375"/>
                </a:lnTo>
                <a:lnTo>
                  <a:pt x="69409" y="52058"/>
                </a:lnTo>
                <a:lnTo>
                  <a:pt x="68843" y="40182"/>
                </a:lnTo>
                <a:lnTo>
                  <a:pt x="67154" y="29765"/>
                </a:lnTo>
                <a:lnTo>
                  <a:pt x="64355" y="20819"/>
                </a:lnTo>
                <a:lnTo>
                  <a:pt x="60458" y="13359"/>
                </a:lnTo>
                <a:lnTo>
                  <a:pt x="58199" y="107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6652122" y="45558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184" y="0"/>
                </a:lnTo>
              </a:path>
            </a:pathLst>
          </a:custGeom>
          <a:ln w="170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6696343" y="4464035"/>
            <a:ext cx="60325" cy="100965"/>
          </a:xfrm>
          <a:custGeom>
            <a:avLst/>
            <a:gdLst/>
            <a:ahLst/>
            <a:cxnLst/>
            <a:rect l="l" t="t" r="r" b="b"/>
            <a:pathLst>
              <a:path w="60325" h="100964">
                <a:moveTo>
                  <a:pt x="59770" y="88968"/>
                </a:moveTo>
                <a:lnTo>
                  <a:pt x="1927" y="88968"/>
                </a:lnTo>
                <a:lnTo>
                  <a:pt x="1927" y="100399"/>
                </a:lnTo>
                <a:lnTo>
                  <a:pt x="59770" y="100399"/>
                </a:lnTo>
                <a:lnTo>
                  <a:pt x="59770" y="88968"/>
                </a:lnTo>
                <a:close/>
              </a:path>
              <a:path w="60325" h="100964">
                <a:moveTo>
                  <a:pt x="37597" y="12395"/>
                </a:moveTo>
                <a:lnTo>
                  <a:pt x="24100" y="12395"/>
                </a:lnTo>
                <a:lnTo>
                  <a:pt x="24100" y="88968"/>
                </a:lnTo>
                <a:lnTo>
                  <a:pt x="37597" y="88968"/>
                </a:lnTo>
                <a:lnTo>
                  <a:pt x="37597" y="12395"/>
                </a:lnTo>
                <a:close/>
              </a:path>
              <a:path w="60325" h="100964">
                <a:moveTo>
                  <a:pt x="37597" y="0"/>
                </a:moveTo>
                <a:lnTo>
                  <a:pt x="23963" y="0"/>
                </a:lnTo>
                <a:lnTo>
                  <a:pt x="0" y="4820"/>
                </a:lnTo>
                <a:lnTo>
                  <a:pt x="0" y="17215"/>
                </a:lnTo>
                <a:lnTo>
                  <a:pt x="24100" y="12395"/>
                </a:lnTo>
                <a:lnTo>
                  <a:pt x="37597" y="12395"/>
                </a:lnTo>
                <a:lnTo>
                  <a:pt x="375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6777888" y="4462245"/>
            <a:ext cx="69850" cy="104139"/>
          </a:xfrm>
          <a:custGeom>
            <a:avLst/>
            <a:gdLst/>
            <a:ahLst/>
            <a:cxnLst/>
            <a:rect l="l" t="t" r="r" b="b"/>
            <a:pathLst>
              <a:path w="69850" h="104139">
                <a:moveTo>
                  <a:pt x="34705" y="0"/>
                </a:moveTo>
                <a:lnTo>
                  <a:pt x="2186" y="29765"/>
                </a:lnTo>
                <a:lnTo>
                  <a:pt x="0" y="52058"/>
                </a:lnTo>
                <a:lnTo>
                  <a:pt x="544" y="64012"/>
                </a:lnTo>
                <a:lnTo>
                  <a:pt x="19745" y="100674"/>
                </a:lnTo>
                <a:lnTo>
                  <a:pt x="34705" y="103979"/>
                </a:lnTo>
                <a:lnTo>
                  <a:pt x="42582" y="103153"/>
                </a:lnTo>
                <a:lnTo>
                  <a:pt x="49492" y="100674"/>
                </a:lnTo>
                <a:lnTo>
                  <a:pt x="55446" y="96542"/>
                </a:lnTo>
                <a:lnTo>
                  <a:pt x="58191" y="93375"/>
                </a:lnTo>
                <a:lnTo>
                  <a:pt x="27680" y="93375"/>
                </a:lnTo>
                <a:lnTo>
                  <a:pt x="22447" y="89932"/>
                </a:lnTo>
                <a:lnTo>
                  <a:pt x="13633" y="52058"/>
                </a:lnTo>
                <a:lnTo>
                  <a:pt x="13947" y="42375"/>
                </a:lnTo>
                <a:lnTo>
                  <a:pt x="27680" y="10742"/>
                </a:lnTo>
                <a:lnTo>
                  <a:pt x="58199" y="10742"/>
                </a:lnTo>
                <a:lnTo>
                  <a:pt x="55446" y="7553"/>
                </a:lnTo>
                <a:lnTo>
                  <a:pt x="49492" y="3374"/>
                </a:lnTo>
                <a:lnTo>
                  <a:pt x="42582" y="847"/>
                </a:lnTo>
                <a:lnTo>
                  <a:pt x="34705" y="0"/>
                </a:lnTo>
                <a:close/>
              </a:path>
              <a:path w="69850" h="104139">
                <a:moveTo>
                  <a:pt x="58199" y="10742"/>
                </a:moveTo>
                <a:lnTo>
                  <a:pt x="41728" y="10742"/>
                </a:lnTo>
                <a:lnTo>
                  <a:pt x="46962" y="14185"/>
                </a:lnTo>
                <a:lnTo>
                  <a:pt x="50543" y="21071"/>
                </a:lnTo>
                <a:lnTo>
                  <a:pt x="52813" y="26881"/>
                </a:lnTo>
                <a:lnTo>
                  <a:pt x="54450" y="33982"/>
                </a:lnTo>
                <a:lnTo>
                  <a:pt x="55442" y="42375"/>
                </a:lnTo>
                <a:lnTo>
                  <a:pt x="55775" y="52058"/>
                </a:lnTo>
                <a:lnTo>
                  <a:pt x="55442" y="61742"/>
                </a:lnTo>
                <a:lnTo>
                  <a:pt x="41728" y="93375"/>
                </a:lnTo>
                <a:lnTo>
                  <a:pt x="58191" y="93375"/>
                </a:lnTo>
                <a:lnTo>
                  <a:pt x="69409" y="52058"/>
                </a:lnTo>
                <a:lnTo>
                  <a:pt x="68843" y="40182"/>
                </a:lnTo>
                <a:lnTo>
                  <a:pt x="67154" y="29765"/>
                </a:lnTo>
                <a:lnTo>
                  <a:pt x="64355" y="20819"/>
                </a:lnTo>
                <a:lnTo>
                  <a:pt x="60458" y="13359"/>
                </a:lnTo>
                <a:lnTo>
                  <a:pt x="58199" y="107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7103678" y="4404762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67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7103678" y="4386399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29">
                <a:moveTo>
                  <a:pt x="0" y="36725"/>
                </a:moveTo>
                <a:lnTo>
                  <a:pt x="0" y="0"/>
                </a:lnTo>
              </a:path>
            </a:pathLst>
          </a:custGeom>
          <a:ln w="45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7103678" y="257951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67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7103678" y="2561149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30">
                <a:moveTo>
                  <a:pt x="0" y="0"/>
                </a:moveTo>
                <a:lnTo>
                  <a:pt x="0" y="36725"/>
                </a:lnTo>
              </a:path>
            </a:pathLst>
          </a:custGeom>
          <a:ln w="45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6969955" y="4462245"/>
            <a:ext cx="69850" cy="104139"/>
          </a:xfrm>
          <a:custGeom>
            <a:avLst/>
            <a:gdLst/>
            <a:ahLst/>
            <a:cxnLst/>
            <a:rect l="l" t="t" r="r" b="b"/>
            <a:pathLst>
              <a:path w="69850" h="104139">
                <a:moveTo>
                  <a:pt x="34706" y="0"/>
                </a:moveTo>
                <a:lnTo>
                  <a:pt x="2186" y="29765"/>
                </a:lnTo>
                <a:lnTo>
                  <a:pt x="0" y="52058"/>
                </a:lnTo>
                <a:lnTo>
                  <a:pt x="544" y="64012"/>
                </a:lnTo>
                <a:lnTo>
                  <a:pt x="19746" y="100674"/>
                </a:lnTo>
                <a:lnTo>
                  <a:pt x="34706" y="103979"/>
                </a:lnTo>
                <a:lnTo>
                  <a:pt x="42584" y="103153"/>
                </a:lnTo>
                <a:lnTo>
                  <a:pt x="49493" y="100674"/>
                </a:lnTo>
                <a:lnTo>
                  <a:pt x="55448" y="96542"/>
                </a:lnTo>
                <a:lnTo>
                  <a:pt x="58192" y="93375"/>
                </a:lnTo>
                <a:lnTo>
                  <a:pt x="27682" y="93375"/>
                </a:lnTo>
                <a:lnTo>
                  <a:pt x="22448" y="89932"/>
                </a:lnTo>
                <a:lnTo>
                  <a:pt x="13634" y="52058"/>
                </a:lnTo>
                <a:lnTo>
                  <a:pt x="13948" y="42375"/>
                </a:lnTo>
                <a:lnTo>
                  <a:pt x="27682" y="10742"/>
                </a:lnTo>
                <a:lnTo>
                  <a:pt x="58200" y="10742"/>
                </a:lnTo>
                <a:lnTo>
                  <a:pt x="55448" y="7553"/>
                </a:lnTo>
                <a:lnTo>
                  <a:pt x="49493" y="3374"/>
                </a:lnTo>
                <a:lnTo>
                  <a:pt x="42584" y="847"/>
                </a:lnTo>
                <a:lnTo>
                  <a:pt x="34706" y="0"/>
                </a:lnTo>
                <a:close/>
              </a:path>
              <a:path w="69850" h="104139">
                <a:moveTo>
                  <a:pt x="58200" y="10742"/>
                </a:moveTo>
                <a:lnTo>
                  <a:pt x="41729" y="10742"/>
                </a:lnTo>
                <a:lnTo>
                  <a:pt x="46962" y="14185"/>
                </a:lnTo>
                <a:lnTo>
                  <a:pt x="50543" y="21071"/>
                </a:lnTo>
                <a:lnTo>
                  <a:pt x="52813" y="26881"/>
                </a:lnTo>
                <a:lnTo>
                  <a:pt x="54451" y="33982"/>
                </a:lnTo>
                <a:lnTo>
                  <a:pt x="55443" y="42375"/>
                </a:lnTo>
                <a:lnTo>
                  <a:pt x="55777" y="52058"/>
                </a:lnTo>
                <a:lnTo>
                  <a:pt x="55443" y="61742"/>
                </a:lnTo>
                <a:lnTo>
                  <a:pt x="41729" y="93375"/>
                </a:lnTo>
                <a:lnTo>
                  <a:pt x="58192" y="93375"/>
                </a:lnTo>
                <a:lnTo>
                  <a:pt x="69410" y="52058"/>
                </a:lnTo>
                <a:lnTo>
                  <a:pt x="68844" y="40182"/>
                </a:lnTo>
                <a:lnTo>
                  <a:pt x="67155" y="29765"/>
                </a:lnTo>
                <a:lnTo>
                  <a:pt x="64356" y="20819"/>
                </a:lnTo>
                <a:lnTo>
                  <a:pt x="60459" y="13359"/>
                </a:lnTo>
                <a:lnTo>
                  <a:pt x="58200" y="107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7063206" y="45558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 h="0">
                <a:moveTo>
                  <a:pt x="0" y="0"/>
                </a:moveTo>
                <a:lnTo>
                  <a:pt x="14184" y="0"/>
                </a:lnTo>
              </a:path>
            </a:pathLst>
          </a:custGeom>
          <a:ln w="170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7107428" y="4464035"/>
            <a:ext cx="60325" cy="100965"/>
          </a:xfrm>
          <a:custGeom>
            <a:avLst/>
            <a:gdLst/>
            <a:ahLst/>
            <a:cxnLst/>
            <a:rect l="l" t="t" r="r" b="b"/>
            <a:pathLst>
              <a:path w="60325" h="100964">
                <a:moveTo>
                  <a:pt x="59770" y="88968"/>
                </a:moveTo>
                <a:lnTo>
                  <a:pt x="1927" y="88968"/>
                </a:lnTo>
                <a:lnTo>
                  <a:pt x="1927" y="100399"/>
                </a:lnTo>
                <a:lnTo>
                  <a:pt x="59770" y="100399"/>
                </a:lnTo>
                <a:lnTo>
                  <a:pt x="59770" y="88968"/>
                </a:lnTo>
                <a:close/>
              </a:path>
              <a:path w="60325" h="100964">
                <a:moveTo>
                  <a:pt x="37597" y="12395"/>
                </a:moveTo>
                <a:lnTo>
                  <a:pt x="24100" y="12395"/>
                </a:lnTo>
                <a:lnTo>
                  <a:pt x="24100" y="88968"/>
                </a:lnTo>
                <a:lnTo>
                  <a:pt x="37597" y="88968"/>
                </a:lnTo>
                <a:lnTo>
                  <a:pt x="37597" y="12395"/>
                </a:lnTo>
                <a:close/>
              </a:path>
              <a:path w="60325" h="100964">
                <a:moveTo>
                  <a:pt x="37597" y="0"/>
                </a:moveTo>
                <a:lnTo>
                  <a:pt x="23963" y="0"/>
                </a:lnTo>
                <a:lnTo>
                  <a:pt x="0" y="4820"/>
                </a:lnTo>
                <a:lnTo>
                  <a:pt x="0" y="17215"/>
                </a:lnTo>
                <a:lnTo>
                  <a:pt x="24100" y="12395"/>
                </a:lnTo>
                <a:lnTo>
                  <a:pt x="37597" y="12395"/>
                </a:lnTo>
                <a:lnTo>
                  <a:pt x="375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7190487" y="4464035"/>
            <a:ext cx="65405" cy="102235"/>
          </a:xfrm>
          <a:custGeom>
            <a:avLst/>
            <a:gdLst/>
            <a:ahLst/>
            <a:cxnLst/>
            <a:rect l="l" t="t" r="r" b="b"/>
            <a:pathLst>
              <a:path w="65404" h="102235">
                <a:moveTo>
                  <a:pt x="0" y="84423"/>
                </a:moveTo>
                <a:lnTo>
                  <a:pt x="0" y="98057"/>
                </a:lnTo>
                <a:lnTo>
                  <a:pt x="4681" y="99572"/>
                </a:lnTo>
                <a:lnTo>
                  <a:pt x="9089" y="100536"/>
                </a:lnTo>
                <a:lnTo>
                  <a:pt x="13495" y="101225"/>
                </a:lnTo>
                <a:lnTo>
                  <a:pt x="17903" y="101776"/>
                </a:lnTo>
                <a:lnTo>
                  <a:pt x="22171" y="102189"/>
                </a:lnTo>
                <a:lnTo>
                  <a:pt x="26441" y="102189"/>
                </a:lnTo>
                <a:lnTo>
                  <a:pt x="57054" y="90896"/>
                </a:lnTo>
                <a:lnTo>
                  <a:pt x="21344" y="90896"/>
                </a:lnTo>
                <a:lnTo>
                  <a:pt x="16800" y="90483"/>
                </a:lnTo>
                <a:lnTo>
                  <a:pt x="8124" y="88279"/>
                </a:lnTo>
                <a:lnTo>
                  <a:pt x="3992" y="86626"/>
                </a:lnTo>
                <a:lnTo>
                  <a:pt x="0" y="84423"/>
                </a:lnTo>
                <a:close/>
              </a:path>
              <a:path w="65404" h="102235">
                <a:moveTo>
                  <a:pt x="56983" y="45448"/>
                </a:moveTo>
                <a:lnTo>
                  <a:pt x="33878" y="45448"/>
                </a:lnTo>
                <a:lnTo>
                  <a:pt x="40074" y="47514"/>
                </a:lnTo>
                <a:lnTo>
                  <a:pt x="44620" y="51645"/>
                </a:lnTo>
                <a:lnTo>
                  <a:pt x="49027" y="55777"/>
                </a:lnTo>
                <a:lnTo>
                  <a:pt x="51368" y="61286"/>
                </a:lnTo>
                <a:lnTo>
                  <a:pt x="51368" y="75196"/>
                </a:lnTo>
                <a:lnTo>
                  <a:pt x="49027" y="80704"/>
                </a:lnTo>
                <a:lnTo>
                  <a:pt x="44620" y="84836"/>
                </a:lnTo>
                <a:lnTo>
                  <a:pt x="40074" y="88968"/>
                </a:lnTo>
                <a:lnTo>
                  <a:pt x="33878" y="90896"/>
                </a:lnTo>
                <a:lnTo>
                  <a:pt x="57054" y="90896"/>
                </a:lnTo>
                <a:lnTo>
                  <a:pt x="59250" y="88468"/>
                </a:lnTo>
                <a:lnTo>
                  <a:pt x="62437" y="82632"/>
                </a:lnTo>
                <a:lnTo>
                  <a:pt x="64359" y="75867"/>
                </a:lnTo>
                <a:lnTo>
                  <a:pt x="65002" y="68172"/>
                </a:lnTo>
                <a:lnTo>
                  <a:pt x="64382" y="60733"/>
                </a:lnTo>
                <a:lnTo>
                  <a:pt x="62523" y="54107"/>
                </a:lnTo>
                <a:lnTo>
                  <a:pt x="59424" y="48282"/>
                </a:lnTo>
                <a:lnTo>
                  <a:pt x="56983" y="45448"/>
                </a:lnTo>
                <a:close/>
              </a:path>
              <a:path w="65404" h="102235">
                <a:moveTo>
                  <a:pt x="57565" y="0"/>
                </a:moveTo>
                <a:lnTo>
                  <a:pt x="4268" y="0"/>
                </a:lnTo>
                <a:lnTo>
                  <a:pt x="4268" y="50406"/>
                </a:lnTo>
                <a:lnTo>
                  <a:pt x="7987" y="48753"/>
                </a:lnTo>
                <a:lnTo>
                  <a:pt x="11704" y="47514"/>
                </a:lnTo>
                <a:lnTo>
                  <a:pt x="18865" y="45861"/>
                </a:lnTo>
                <a:lnTo>
                  <a:pt x="22584" y="45448"/>
                </a:lnTo>
                <a:lnTo>
                  <a:pt x="56983" y="45448"/>
                </a:lnTo>
                <a:lnTo>
                  <a:pt x="55086" y="43244"/>
                </a:lnTo>
                <a:lnTo>
                  <a:pt x="49713" y="39246"/>
                </a:lnTo>
                <a:lnTo>
                  <a:pt x="43500" y="36358"/>
                </a:lnTo>
                <a:lnTo>
                  <a:pt x="42389" y="36083"/>
                </a:lnTo>
                <a:lnTo>
                  <a:pt x="16663" y="36083"/>
                </a:lnTo>
                <a:lnTo>
                  <a:pt x="16663" y="11430"/>
                </a:lnTo>
                <a:lnTo>
                  <a:pt x="57565" y="11430"/>
                </a:lnTo>
                <a:lnTo>
                  <a:pt x="57565" y="0"/>
                </a:lnTo>
                <a:close/>
              </a:path>
              <a:path w="65404" h="102235">
                <a:moveTo>
                  <a:pt x="28506" y="34017"/>
                </a:moveTo>
                <a:lnTo>
                  <a:pt x="26578" y="34017"/>
                </a:lnTo>
                <a:lnTo>
                  <a:pt x="20656" y="34843"/>
                </a:lnTo>
                <a:lnTo>
                  <a:pt x="18591" y="35394"/>
                </a:lnTo>
                <a:lnTo>
                  <a:pt x="16663" y="36083"/>
                </a:lnTo>
                <a:lnTo>
                  <a:pt x="42389" y="36083"/>
                </a:lnTo>
                <a:lnTo>
                  <a:pt x="36436" y="34606"/>
                </a:lnTo>
                <a:lnTo>
                  <a:pt x="28506" y="340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4691637" y="4644755"/>
            <a:ext cx="0" cy="133985"/>
          </a:xfrm>
          <a:custGeom>
            <a:avLst/>
            <a:gdLst/>
            <a:ahLst/>
            <a:cxnLst/>
            <a:rect l="l" t="t" r="r" b="b"/>
            <a:pathLst>
              <a:path w="0" h="133985">
                <a:moveTo>
                  <a:pt x="0" y="0"/>
                </a:moveTo>
                <a:lnTo>
                  <a:pt x="0" y="133865"/>
                </a:lnTo>
              </a:path>
            </a:pathLst>
          </a:custGeom>
          <a:ln w="181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4730842" y="4642368"/>
            <a:ext cx="94615" cy="139065"/>
          </a:xfrm>
          <a:custGeom>
            <a:avLst/>
            <a:gdLst/>
            <a:ahLst/>
            <a:cxnLst/>
            <a:rect l="l" t="t" r="r" b="b"/>
            <a:pathLst>
              <a:path w="94614" h="139064">
                <a:moveTo>
                  <a:pt x="549" y="111646"/>
                </a:moveTo>
                <a:lnTo>
                  <a:pt x="549" y="130376"/>
                </a:lnTo>
                <a:lnTo>
                  <a:pt x="8078" y="133314"/>
                </a:lnTo>
                <a:lnTo>
                  <a:pt x="15424" y="135334"/>
                </a:lnTo>
                <a:lnTo>
                  <a:pt x="29747" y="137905"/>
                </a:lnTo>
                <a:lnTo>
                  <a:pt x="36541" y="138639"/>
                </a:lnTo>
                <a:lnTo>
                  <a:pt x="42967" y="138639"/>
                </a:lnTo>
                <a:lnTo>
                  <a:pt x="81161" y="128723"/>
                </a:lnTo>
                <a:lnTo>
                  <a:pt x="85862" y="124132"/>
                </a:lnTo>
                <a:lnTo>
                  <a:pt x="35990" y="124132"/>
                </a:lnTo>
                <a:lnTo>
                  <a:pt x="29011" y="123214"/>
                </a:lnTo>
                <a:lnTo>
                  <a:pt x="22034" y="121011"/>
                </a:lnTo>
                <a:lnTo>
                  <a:pt x="15057" y="118991"/>
                </a:lnTo>
                <a:lnTo>
                  <a:pt x="7895" y="115869"/>
                </a:lnTo>
                <a:lnTo>
                  <a:pt x="549" y="111646"/>
                </a:lnTo>
                <a:close/>
              </a:path>
              <a:path w="94614" h="139064">
                <a:moveTo>
                  <a:pt x="53251" y="0"/>
                </a:moveTo>
                <a:lnTo>
                  <a:pt x="47007" y="0"/>
                </a:lnTo>
                <a:lnTo>
                  <a:pt x="36578" y="651"/>
                </a:lnTo>
                <a:lnTo>
                  <a:pt x="3075" y="22379"/>
                </a:lnTo>
                <a:lnTo>
                  <a:pt x="0" y="38194"/>
                </a:lnTo>
                <a:lnTo>
                  <a:pt x="553" y="45462"/>
                </a:lnTo>
                <a:lnTo>
                  <a:pt x="28906" y="72498"/>
                </a:lnTo>
                <a:lnTo>
                  <a:pt x="58576" y="78776"/>
                </a:lnTo>
                <a:lnTo>
                  <a:pt x="65186" y="81531"/>
                </a:lnTo>
                <a:lnTo>
                  <a:pt x="73266" y="88876"/>
                </a:lnTo>
                <a:lnTo>
                  <a:pt x="75286" y="94017"/>
                </a:lnTo>
                <a:lnTo>
                  <a:pt x="75202" y="108504"/>
                </a:lnTo>
                <a:lnTo>
                  <a:pt x="72348" y="114033"/>
                </a:lnTo>
                <a:lnTo>
                  <a:pt x="66838" y="118073"/>
                </a:lnTo>
                <a:lnTo>
                  <a:pt x="61146" y="122113"/>
                </a:lnTo>
                <a:lnTo>
                  <a:pt x="53251" y="124132"/>
                </a:lnTo>
                <a:lnTo>
                  <a:pt x="85862" y="124132"/>
                </a:lnTo>
                <a:lnTo>
                  <a:pt x="86840" y="123177"/>
                </a:lnTo>
                <a:lnTo>
                  <a:pt x="90917" y="116443"/>
                </a:lnTo>
                <a:lnTo>
                  <a:pt x="93376" y="108504"/>
                </a:lnTo>
                <a:lnTo>
                  <a:pt x="94199" y="99343"/>
                </a:lnTo>
                <a:lnTo>
                  <a:pt x="93582" y="91627"/>
                </a:lnTo>
                <a:lnTo>
                  <a:pt x="64119" y="61983"/>
                </a:lnTo>
                <a:lnTo>
                  <a:pt x="33787" y="55639"/>
                </a:lnTo>
                <a:lnTo>
                  <a:pt x="26992" y="53252"/>
                </a:lnTo>
                <a:lnTo>
                  <a:pt x="23503" y="50130"/>
                </a:lnTo>
                <a:lnTo>
                  <a:pt x="19831" y="47192"/>
                </a:lnTo>
                <a:lnTo>
                  <a:pt x="18178" y="42601"/>
                </a:lnTo>
                <a:lnTo>
                  <a:pt x="18178" y="29747"/>
                </a:lnTo>
                <a:lnTo>
                  <a:pt x="20749" y="24238"/>
                </a:lnTo>
                <a:lnTo>
                  <a:pt x="26074" y="20382"/>
                </a:lnTo>
                <a:lnTo>
                  <a:pt x="31399" y="16710"/>
                </a:lnTo>
                <a:lnTo>
                  <a:pt x="39112" y="14690"/>
                </a:lnTo>
                <a:lnTo>
                  <a:pt x="86119" y="14690"/>
                </a:lnTo>
                <a:lnTo>
                  <a:pt x="86119" y="6794"/>
                </a:lnTo>
                <a:lnTo>
                  <a:pt x="79142" y="4590"/>
                </a:lnTo>
                <a:lnTo>
                  <a:pt x="72532" y="2754"/>
                </a:lnTo>
                <a:lnTo>
                  <a:pt x="59494" y="550"/>
                </a:lnTo>
                <a:lnTo>
                  <a:pt x="53251" y="0"/>
                </a:lnTo>
                <a:close/>
              </a:path>
              <a:path w="94614" h="139064">
                <a:moveTo>
                  <a:pt x="86119" y="14690"/>
                </a:moveTo>
                <a:lnTo>
                  <a:pt x="54536" y="14690"/>
                </a:lnTo>
                <a:lnTo>
                  <a:pt x="60412" y="15608"/>
                </a:lnTo>
                <a:lnTo>
                  <a:pt x="66655" y="17077"/>
                </a:lnTo>
                <a:lnTo>
                  <a:pt x="72715" y="18730"/>
                </a:lnTo>
                <a:lnTo>
                  <a:pt x="79142" y="21117"/>
                </a:lnTo>
                <a:lnTo>
                  <a:pt x="86119" y="24422"/>
                </a:lnTo>
                <a:lnTo>
                  <a:pt x="86119" y="14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4845608" y="4642368"/>
            <a:ext cx="124460" cy="139065"/>
          </a:xfrm>
          <a:custGeom>
            <a:avLst/>
            <a:gdLst/>
            <a:ahLst/>
            <a:cxnLst/>
            <a:rect l="l" t="t" r="r" b="b"/>
            <a:pathLst>
              <a:path w="124460" h="139064">
                <a:moveTo>
                  <a:pt x="62064" y="0"/>
                </a:moveTo>
                <a:lnTo>
                  <a:pt x="16893" y="18913"/>
                </a:lnTo>
                <a:lnTo>
                  <a:pt x="1038" y="54368"/>
                </a:lnTo>
                <a:lnTo>
                  <a:pt x="0" y="69411"/>
                </a:lnTo>
                <a:lnTo>
                  <a:pt x="1038" y="84532"/>
                </a:lnTo>
                <a:lnTo>
                  <a:pt x="16893" y="119909"/>
                </a:lnTo>
                <a:lnTo>
                  <a:pt x="62064" y="138639"/>
                </a:lnTo>
                <a:lnTo>
                  <a:pt x="75395" y="137469"/>
                </a:lnTo>
                <a:lnTo>
                  <a:pt x="87313" y="133957"/>
                </a:lnTo>
                <a:lnTo>
                  <a:pt x="97855" y="128103"/>
                </a:lnTo>
                <a:lnTo>
                  <a:pt x="102312" y="124132"/>
                </a:lnTo>
                <a:lnTo>
                  <a:pt x="62064" y="124132"/>
                </a:lnTo>
                <a:lnTo>
                  <a:pt x="52665" y="123232"/>
                </a:lnTo>
                <a:lnTo>
                  <a:pt x="21988" y="92112"/>
                </a:lnTo>
                <a:lnTo>
                  <a:pt x="19096" y="69411"/>
                </a:lnTo>
                <a:lnTo>
                  <a:pt x="19819" y="57424"/>
                </a:lnTo>
                <a:lnTo>
                  <a:pt x="36966" y="22979"/>
                </a:lnTo>
                <a:lnTo>
                  <a:pt x="62064" y="14690"/>
                </a:lnTo>
                <a:lnTo>
                  <a:pt x="102329" y="14690"/>
                </a:lnTo>
                <a:lnTo>
                  <a:pt x="97855" y="10690"/>
                </a:lnTo>
                <a:lnTo>
                  <a:pt x="87313" y="4774"/>
                </a:lnTo>
                <a:lnTo>
                  <a:pt x="75395" y="1199"/>
                </a:lnTo>
                <a:lnTo>
                  <a:pt x="62064" y="0"/>
                </a:lnTo>
                <a:close/>
              </a:path>
              <a:path w="124460" h="139064">
                <a:moveTo>
                  <a:pt x="102329" y="14690"/>
                </a:moveTo>
                <a:lnTo>
                  <a:pt x="62064" y="14690"/>
                </a:lnTo>
                <a:lnTo>
                  <a:pt x="71358" y="15617"/>
                </a:lnTo>
                <a:lnTo>
                  <a:pt x="79670" y="18385"/>
                </a:lnTo>
                <a:lnTo>
                  <a:pt x="104126" y="57424"/>
                </a:lnTo>
                <a:lnTo>
                  <a:pt x="104849" y="69411"/>
                </a:lnTo>
                <a:lnTo>
                  <a:pt x="104126" y="81424"/>
                </a:lnTo>
                <a:lnTo>
                  <a:pt x="86984" y="115921"/>
                </a:lnTo>
                <a:lnTo>
                  <a:pt x="62064" y="124132"/>
                </a:lnTo>
                <a:lnTo>
                  <a:pt x="102312" y="124132"/>
                </a:lnTo>
                <a:lnTo>
                  <a:pt x="122882" y="84532"/>
                </a:lnTo>
                <a:lnTo>
                  <a:pt x="123946" y="69411"/>
                </a:lnTo>
                <a:lnTo>
                  <a:pt x="122882" y="54368"/>
                </a:lnTo>
                <a:lnTo>
                  <a:pt x="119700" y="40926"/>
                </a:lnTo>
                <a:lnTo>
                  <a:pt x="114418" y="29102"/>
                </a:lnTo>
                <a:lnTo>
                  <a:pt x="107053" y="18913"/>
                </a:lnTo>
                <a:lnTo>
                  <a:pt x="102329" y="14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997834" y="4771390"/>
            <a:ext cx="83820" cy="0"/>
          </a:xfrm>
          <a:custGeom>
            <a:avLst/>
            <a:gdLst/>
            <a:ahLst/>
            <a:cxnLst/>
            <a:rect l="l" t="t" r="r" b="b"/>
            <a:pathLst>
              <a:path w="83820" h="0">
                <a:moveTo>
                  <a:pt x="0" y="0"/>
                </a:moveTo>
                <a:lnTo>
                  <a:pt x="83366" y="0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5006924" y="4644390"/>
            <a:ext cx="0" cy="119380"/>
          </a:xfrm>
          <a:custGeom>
            <a:avLst/>
            <a:gdLst/>
            <a:ahLst/>
            <a:cxnLst/>
            <a:rect l="l" t="t" r="r" b="b"/>
            <a:pathLst>
              <a:path w="0" h="119379">
                <a:moveTo>
                  <a:pt x="0" y="0"/>
                </a:moveTo>
                <a:lnTo>
                  <a:pt x="0" y="119380"/>
                </a:lnTo>
              </a:path>
            </a:pathLst>
          </a:custGeom>
          <a:ln w="181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5083587" y="4644755"/>
            <a:ext cx="123189" cy="133985"/>
          </a:xfrm>
          <a:custGeom>
            <a:avLst/>
            <a:gdLst/>
            <a:ahLst/>
            <a:cxnLst/>
            <a:rect l="l" t="t" r="r" b="b"/>
            <a:pathLst>
              <a:path w="123189" h="133985">
                <a:moveTo>
                  <a:pt x="18914" y="0"/>
                </a:moveTo>
                <a:lnTo>
                  <a:pt x="0" y="0"/>
                </a:lnTo>
                <a:lnTo>
                  <a:pt x="51048" y="133865"/>
                </a:lnTo>
                <a:lnTo>
                  <a:pt x="71614" y="133865"/>
                </a:lnTo>
                <a:lnTo>
                  <a:pt x="79667" y="112747"/>
                </a:lnTo>
                <a:lnTo>
                  <a:pt x="61332" y="112747"/>
                </a:lnTo>
                <a:lnTo>
                  <a:pt x="18914" y="0"/>
                </a:lnTo>
                <a:close/>
              </a:path>
              <a:path w="123189" h="133985">
                <a:moveTo>
                  <a:pt x="122662" y="0"/>
                </a:moveTo>
                <a:lnTo>
                  <a:pt x="103750" y="0"/>
                </a:lnTo>
                <a:lnTo>
                  <a:pt x="61332" y="112747"/>
                </a:lnTo>
                <a:lnTo>
                  <a:pt x="79667" y="112747"/>
                </a:lnTo>
                <a:lnTo>
                  <a:pt x="1226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5225714" y="4644755"/>
            <a:ext cx="86360" cy="133985"/>
          </a:xfrm>
          <a:custGeom>
            <a:avLst/>
            <a:gdLst/>
            <a:ahLst/>
            <a:cxnLst/>
            <a:rect l="l" t="t" r="r" b="b"/>
            <a:pathLst>
              <a:path w="86360" h="133985">
                <a:moveTo>
                  <a:pt x="84651" y="0"/>
                </a:moveTo>
                <a:lnTo>
                  <a:pt x="0" y="0"/>
                </a:lnTo>
                <a:lnTo>
                  <a:pt x="0" y="133865"/>
                </a:lnTo>
                <a:lnTo>
                  <a:pt x="86304" y="133865"/>
                </a:lnTo>
                <a:lnTo>
                  <a:pt x="86304" y="118624"/>
                </a:lnTo>
                <a:lnTo>
                  <a:pt x="18178" y="118624"/>
                </a:lnTo>
                <a:lnTo>
                  <a:pt x="18178" y="70146"/>
                </a:lnTo>
                <a:lnTo>
                  <a:pt x="81897" y="70146"/>
                </a:lnTo>
                <a:lnTo>
                  <a:pt x="81897" y="54904"/>
                </a:lnTo>
                <a:lnTo>
                  <a:pt x="18178" y="54904"/>
                </a:lnTo>
                <a:lnTo>
                  <a:pt x="18178" y="15241"/>
                </a:lnTo>
                <a:lnTo>
                  <a:pt x="84651" y="15241"/>
                </a:lnTo>
                <a:lnTo>
                  <a:pt x="846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5341766" y="4644755"/>
            <a:ext cx="104775" cy="133985"/>
          </a:xfrm>
          <a:custGeom>
            <a:avLst/>
            <a:gdLst/>
            <a:ahLst/>
            <a:cxnLst/>
            <a:rect l="l" t="t" r="r" b="b"/>
            <a:pathLst>
              <a:path w="104775" h="133985">
                <a:moveTo>
                  <a:pt x="40948" y="0"/>
                </a:moveTo>
                <a:lnTo>
                  <a:pt x="0" y="0"/>
                </a:lnTo>
                <a:lnTo>
                  <a:pt x="0" y="133865"/>
                </a:lnTo>
                <a:lnTo>
                  <a:pt x="18180" y="133865"/>
                </a:lnTo>
                <a:lnTo>
                  <a:pt x="18180" y="77307"/>
                </a:lnTo>
                <a:lnTo>
                  <a:pt x="73003" y="77307"/>
                </a:lnTo>
                <a:lnTo>
                  <a:pt x="71247" y="75287"/>
                </a:lnTo>
                <a:lnTo>
                  <a:pt x="67391" y="72533"/>
                </a:lnTo>
                <a:lnTo>
                  <a:pt x="63535" y="71064"/>
                </a:lnTo>
                <a:lnTo>
                  <a:pt x="70879" y="69044"/>
                </a:lnTo>
                <a:lnTo>
                  <a:pt x="76572" y="65188"/>
                </a:lnTo>
                <a:lnTo>
                  <a:pt x="78592" y="62433"/>
                </a:lnTo>
                <a:lnTo>
                  <a:pt x="18180" y="62433"/>
                </a:lnTo>
                <a:lnTo>
                  <a:pt x="18180" y="14873"/>
                </a:lnTo>
                <a:lnTo>
                  <a:pt x="79956" y="14873"/>
                </a:lnTo>
                <a:lnTo>
                  <a:pt x="75103" y="9548"/>
                </a:lnTo>
                <a:lnTo>
                  <a:pt x="68734" y="5422"/>
                </a:lnTo>
                <a:lnTo>
                  <a:pt x="60918" y="2433"/>
                </a:lnTo>
                <a:lnTo>
                  <a:pt x="51656" y="614"/>
                </a:lnTo>
                <a:lnTo>
                  <a:pt x="40948" y="0"/>
                </a:lnTo>
                <a:close/>
              </a:path>
              <a:path w="104775" h="133985">
                <a:moveTo>
                  <a:pt x="73003" y="77307"/>
                </a:moveTo>
                <a:lnTo>
                  <a:pt x="44988" y="77307"/>
                </a:lnTo>
                <a:lnTo>
                  <a:pt x="50681" y="78776"/>
                </a:lnTo>
                <a:lnTo>
                  <a:pt x="54904" y="81714"/>
                </a:lnTo>
                <a:lnTo>
                  <a:pt x="58944" y="84652"/>
                </a:lnTo>
                <a:lnTo>
                  <a:pt x="63351" y="90712"/>
                </a:lnTo>
                <a:lnTo>
                  <a:pt x="67758" y="99526"/>
                </a:lnTo>
                <a:lnTo>
                  <a:pt x="84836" y="133865"/>
                </a:lnTo>
                <a:lnTo>
                  <a:pt x="104300" y="133865"/>
                </a:lnTo>
                <a:lnTo>
                  <a:pt x="85937" y="97323"/>
                </a:lnTo>
                <a:lnTo>
                  <a:pt x="82265" y="89794"/>
                </a:lnTo>
                <a:lnTo>
                  <a:pt x="78592" y="83918"/>
                </a:lnTo>
                <a:lnTo>
                  <a:pt x="74919" y="79511"/>
                </a:lnTo>
                <a:lnTo>
                  <a:pt x="73003" y="77307"/>
                </a:lnTo>
                <a:close/>
              </a:path>
              <a:path w="104775" h="133985">
                <a:moveTo>
                  <a:pt x="79956" y="14873"/>
                </a:moveTo>
                <a:lnTo>
                  <a:pt x="49579" y="14873"/>
                </a:lnTo>
                <a:lnTo>
                  <a:pt x="56189" y="16893"/>
                </a:lnTo>
                <a:lnTo>
                  <a:pt x="65003" y="24973"/>
                </a:lnTo>
                <a:lnTo>
                  <a:pt x="67391" y="30849"/>
                </a:lnTo>
                <a:lnTo>
                  <a:pt x="67391" y="46457"/>
                </a:lnTo>
                <a:lnTo>
                  <a:pt x="65003" y="52334"/>
                </a:lnTo>
                <a:lnTo>
                  <a:pt x="56189" y="60413"/>
                </a:lnTo>
                <a:lnTo>
                  <a:pt x="49579" y="62433"/>
                </a:lnTo>
                <a:lnTo>
                  <a:pt x="78592" y="62433"/>
                </a:lnTo>
                <a:lnTo>
                  <a:pt x="80611" y="59679"/>
                </a:lnTo>
                <a:lnTo>
                  <a:pt x="84468" y="54170"/>
                </a:lnTo>
                <a:lnTo>
                  <a:pt x="86488" y="47008"/>
                </a:lnTo>
                <a:lnTo>
                  <a:pt x="86488" y="38562"/>
                </a:lnTo>
                <a:lnTo>
                  <a:pt x="85768" y="29509"/>
                </a:lnTo>
                <a:lnTo>
                  <a:pt x="83619" y="21645"/>
                </a:lnTo>
                <a:lnTo>
                  <a:pt x="80058" y="149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5515569" y="4653202"/>
            <a:ext cx="315558" cy="1970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5934527" y="479679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01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5942790" y="4652009"/>
            <a:ext cx="0" cy="138430"/>
          </a:xfrm>
          <a:custGeom>
            <a:avLst/>
            <a:gdLst/>
            <a:ahLst/>
            <a:cxnLst/>
            <a:rect l="l" t="t" r="r" b="b"/>
            <a:pathLst>
              <a:path w="0" h="138429">
                <a:moveTo>
                  <a:pt x="0" y="0"/>
                </a:moveTo>
                <a:lnTo>
                  <a:pt x="0" y="138429"/>
                </a:lnTo>
              </a:path>
            </a:pathLst>
          </a:custGeom>
          <a:ln w="1652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5934527" y="464565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01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6008326" y="4644755"/>
            <a:ext cx="122555" cy="133985"/>
          </a:xfrm>
          <a:custGeom>
            <a:avLst/>
            <a:gdLst/>
            <a:ahLst/>
            <a:cxnLst/>
            <a:rect l="l" t="t" r="r" b="b"/>
            <a:pathLst>
              <a:path w="122554" h="133985">
                <a:moveTo>
                  <a:pt x="26992" y="0"/>
                </a:moveTo>
                <a:lnTo>
                  <a:pt x="0" y="0"/>
                </a:lnTo>
                <a:lnTo>
                  <a:pt x="0" y="133865"/>
                </a:lnTo>
                <a:lnTo>
                  <a:pt x="17627" y="133865"/>
                </a:lnTo>
                <a:lnTo>
                  <a:pt x="17627" y="16342"/>
                </a:lnTo>
                <a:lnTo>
                  <a:pt x="33121" y="16342"/>
                </a:lnTo>
                <a:lnTo>
                  <a:pt x="26992" y="0"/>
                </a:lnTo>
                <a:close/>
              </a:path>
              <a:path w="122554" h="133985">
                <a:moveTo>
                  <a:pt x="122478" y="16342"/>
                </a:moveTo>
                <a:lnTo>
                  <a:pt x="104849" y="16342"/>
                </a:lnTo>
                <a:lnTo>
                  <a:pt x="104849" y="133865"/>
                </a:lnTo>
                <a:lnTo>
                  <a:pt x="122478" y="133865"/>
                </a:lnTo>
                <a:lnTo>
                  <a:pt x="122478" y="16342"/>
                </a:lnTo>
                <a:close/>
              </a:path>
              <a:path w="122554" h="133985">
                <a:moveTo>
                  <a:pt x="33121" y="16342"/>
                </a:moveTo>
                <a:lnTo>
                  <a:pt x="17627" y="16342"/>
                </a:lnTo>
                <a:lnTo>
                  <a:pt x="52150" y="108157"/>
                </a:lnTo>
                <a:lnTo>
                  <a:pt x="70328" y="108157"/>
                </a:lnTo>
                <a:lnTo>
                  <a:pt x="76749" y="91079"/>
                </a:lnTo>
                <a:lnTo>
                  <a:pt x="61146" y="91079"/>
                </a:lnTo>
                <a:lnTo>
                  <a:pt x="33121" y="16342"/>
                </a:lnTo>
                <a:close/>
              </a:path>
              <a:path w="122554" h="133985">
                <a:moveTo>
                  <a:pt x="122478" y="0"/>
                </a:moveTo>
                <a:lnTo>
                  <a:pt x="95484" y="0"/>
                </a:lnTo>
                <a:lnTo>
                  <a:pt x="61146" y="91079"/>
                </a:lnTo>
                <a:lnTo>
                  <a:pt x="76749" y="91079"/>
                </a:lnTo>
                <a:lnTo>
                  <a:pt x="104849" y="16342"/>
                </a:lnTo>
                <a:lnTo>
                  <a:pt x="122478" y="16342"/>
                </a:lnTo>
                <a:lnTo>
                  <a:pt x="1224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6150251" y="4644755"/>
            <a:ext cx="123189" cy="133985"/>
          </a:xfrm>
          <a:custGeom>
            <a:avLst/>
            <a:gdLst/>
            <a:ahLst/>
            <a:cxnLst/>
            <a:rect l="l" t="t" r="r" b="b"/>
            <a:pathLst>
              <a:path w="123189" h="133985">
                <a:moveTo>
                  <a:pt x="71614" y="0"/>
                </a:moveTo>
                <a:lnTo>
                  <a:pt x="51047" y="0"/>
                </a:lnTo>
                <a:lnTo>
                  <a:pt x="0" y="133865"/>
                </a:lnTo>
                <a:lnTo>
                  <a:pt x="19096" y="133865"/>
                </a:lnTo>
                <a:lnTo>
                  <a:pt x="31216" y="99526"/>
                </a:lnTo>
                <a:lnTo>
                  <a:pt x="109567" y="99526"/>
                </a:lnTo>
                <a:lnTo>
                  <a:pt x="103825" y="84469"/>
                </a:lnTo>
                <a:lnTo>
                  <a:pt x="36724" y="84469"/>
                </a:lnTo>
                <a:lnTo>
                  <a:pt x="61330" y="17812"/>
                </a:lnTo>
                <a:lnTo>
                  <a:pt x="78406" y="17812"/>
                </a:lnTo>
                <a:lnTo>
                  <a:pt x="71614" y="0"/>
                </a:lnTo>
                <a:close/>
              </a:path>
              <a:path w="123189" h="133985">
                <a:moveTo>
                  <a:pt x="109567" y="99526"/>
                </a:moveTo>
                <a:lnTo>
                  <a:pt x="91629" y="99526"/>
                </a:lnTo>
                <a:lnTo>
                  <a:pt x="103748" y="133865"/>
                </a:lnTo>
                <a:lnTo>
                  <a:pt x="122661" y="133865"/>
                </a:lnTo>
                <a:lnTo>
                  <a:pt x="109567" y="99526"/>
                </a:lnTo>
                <a:close/>
              </a:path>
              <a:path w="123189" h="133985">
                <a:moveTo>
                  <a:pt x="78406" y="17812"/>
                </a:moveTo>
                <a:lnTo>
                  <a:pt x="61330" y="17812"/>
                </a:lnTo>
                <a:lnTo>
                  <a:pt x="85937" y="84469"/>
                </a:lnTo>
                <a:lnTo>
                  <a:pt x="103825" y="84469"/>
                </a:lnTo>
                <a:lnTo>
                  <a:pt x="78406" y="17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6322087" y="472261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11752" y="0"/>
                </a:moveTo>
                <a:lnTo>
                  <a:pt x="8263" y="0"/>
                </a:lnTo>
                <a:lnTo>
                  <a:pt x="6611" y="550"/>
                </a:lnTo>
                <a:lnTo>
                  <a:pt x="5142" y="1469"/>
                </a:lnTo>
                <a:lnTo>
                  <a:pt x="3489" y="2387"/>
                </a:lnTo>
                <a:lnTo>
                  <a:pt x="2203" y="3672"/>
                </a:lnTo>
                <a:lnTo>
                  <a:pt x="1285" y="5141"/>
                </a:lnTo>
                <a:lnTo>
                  <a:pt x="367" y="6794"/>
                </a:lnTo>
                <a:lnTo>
                  <a:pt x="0" y="8447"/>
                </a:lnTo>
                <a:lnTo>
                  <a:pt x="0" y="12854"/>
                </a:lnTo>
                <a:lnTo>
                  <a:pt x="918" y="15241"/>
                </a:lnTo>
                <a:lnTo>
                  <a:pt x="4958" y="19281"/>
                </a:lnTo>
                <a:lnTo>
                  <a:pt x="7345" y="20199"/>
                </a:lnTo>
                <a:lnTo>
                  <a:pt x="12854" y="20199"/>
                </a:lnTo>
                <a:lnTo>
                  <a:pt x="15241" y="19281"/>
                </a:lnTo>
                <a:lnTo>
                  <a:pt x="17261" y="17261"/>
                </a:lnTo>
                <a:lnTo>
                  <a:pt x="19098" y="15241"/>
                </a:lnTo>
                <a:lnTo>
                  <a:pt x="20199" y="12854"/>
                </a:lnTo>
                <a:lnTo>
                  <a:pt x="20199" y="8447"/>
                </a:lnTo>
                <a:lnTo>
                  <a:pt x="13404" y="550"/>
                </a:lnTo>
                <a:lnTo>
                  <a:pt x="117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6434063" y="4675788"/>
            <a:ext cx="146685" cy="102870"/>
          </a:xfrm>
          <a:custGeom>
            <a:avLst/>
            <a:gdLst/>
            <a:ahLst/>
            <a:cxnLst/>
            <a:rect l="l" t="t" r="r" b="b"/>
            <a:pathLst>
              <a:path w="146684" h="102870">
                <a:moveTo>
                  <a:pt x="16526" y="2387"/>
                </a:moveTo>
                <a:lnTo>
                  <a:pt x="0" y="2387"/>
                </a:lnTo>
                <a:lnTo>
                  <a:pt x="0" y="102832"/>
                </a:lnTo>
                <a:lnTo>
                  <a:pt x="16526" y="102832"/>
                </a:lnTo>
                <a:lnTo>
                  <a:pt x="16526" y="36358"/>
                </a:lnTo>
                <a:lnTo>
                  <a:pt x="18914" y="28646"/>
                </a:lnTo>
                <a:lnTo>
                  <a:pt x="28190" y="17995"/>
                </a:lnTo>
                <a:lnTo>
                  <a:pt x="16526" y="17995"/>
                </a:lnTo>
                <a:lnTo>
                  <a:pt x="16526" y="2387"/>
                </a:lnTo>
                <a:close/>
              </a:path>
              <a:path w="146684" h="102870">
                <a:moveTo>
                  <a:pt x="75960" y="14323"/>
                </a:moveTo>
                <a:lnTo>
                  <a:pt x="51048" y="14323"/>
                </a:lnTo>
                <a:lnTo>
                  <a:pt x="56372" y="16710"/>
                </a:lnTo>
                <a:lnTo>
                  <a:pt x="59862" y="21300"/>
                </a:lnTo>
                <a:lnTo>
                  <a:pt x="63167" y="26075"/>
                </a:lnTo>
                <a:lnTo>
                  <a:pt x="65003" y="33236"/>
                </a:lnTo>
                <a:lnTo>
                  <a:pt x="65003" y="102832"/>
                </a:lnTo>
                <a:lnTo>
                  <a:pt x="81530" y="102832"/>
                </a:lnTo>
                <a:lnTo>
                  <a:pt x="81530" y="36358"/>
                </a:lnTo>
                <a:lnTo>
                  <a:pt x="83917" y="28646"/>
                </a:lnTo>
                <a:lnTo>
                  <a:pt x="89994" y="21668"/>
                </a:lnTo>
                <a:lnTo>
                  <a:pt x="78775" y="21668"/>
                </a:lnTo>
                <a:lnTo>
                  <a:pt x="76205" y="14690"/>
                </a:lnTo>
                <a:lnTo>
                  <a:pt x="75960" y="14323"/>
                </a:lnTo>
                <a:close/>
              </a:path>
              <a:path w="146684" h="102870">
                <a:moveTo>
                  <a:pt x="139938" y="14323"/>
                </a:moveTo>
                <a:lnTo>
                  <a:pt x="116235" y="14323"/>
                </a:lnTo>
                <a:lnTo>
                  <a:pt x="121377" y="16710"/>
                </a:lnTo>
                <a:lnTo>
                  <a:pt x="124866" y="21300"/>
                </a:lnTo>
                <a:lnTo>
                  <a:pt x="128170" y="26075"/>
                </a:lnTo>
                <a:lnTo>
                  <a:pt x="130007" y="33236"/>
                </a:lnTo>
                <a:lnTo>
                  <a:pt x="130007" y="102832"/>
                </a:lnTo>
                <a:lnTo>
                  <a:pt x="146533" y="102832"/>
                </a:lnTo>
                <a:lnTo>
                  <a:pt x="146533" y="42234"/>
                </a:lnTo>
                <a:lnTo>
                  <a:pt x="145985" y="32734"/>
                </a:lnTo>
                <a:lnTo>
                  <a:pt x="144353" y="24353"/>
                </a:lnTo>
                <a:lnTo>
                  <a:pt x="141653" y="17109"/>
                </a:lnTo>
                <a:lnTo>
                  <a:pt x="139938" y="14323"/>
                </a:lnTo>
                <a:close/>
              </a:path>
              <a:path w="146684" h="102870">
                <a:moveTo>
                  <a:pt x="113847" y="0"/>
                </a:moveTo>
                <a:lnTo>
                  <a:pt x="105952" y="0"/>
                </a:lnTo>
                <a:lnTo>
                  <a:pt x="99157" y="1836"/>
                </a:lnTo>
                <a:lnTo>
                  <a:pt x="93465" y="5325"/>
                </a:lnTo>
                <a:lnTo>
                  <a:pt x="87773" y="8997"/>
                </a:lnTo>
                <a:lnTo>
                  <a:pt x="82815" y="14323"/>
                </a:lnTo>
                <a:lnTo>
                  <a:pt x="78775" y="21668"/>
                </a:lnTo>
                <a:lnTo>
                  <a:pt x="89994" y="21668"/>
                </a:lnTo>
                <a:lnTo>
                  <a:pt x="93832" y="17261"/>
                </a:lnTo>
                <a:lnTo>
                  <a:pt x="100627" y="14323"/>
                </a:lnTo>
                <a:lnTo>
                  <a:pt x="139938" y="14323"/>
                </a:lnTo>
                <a:lnTo>
                  <a:pt x="137902" y="11017"/>
                </a:lnTo>
                <a:lnTo>
                  <a:pt x="133189" y="6197"/>
                </a:lnTo>
                <a:lnTo>
                  <a:pt x="127597" y="2754"/>
                </a:lnTo>
                <a:lnTo>
                  <a:pt x="121144" y="688"/>
                </a:lnTo>
                <a:lnTo>
                  <a:pt x="113847" y="0"/>
                </a:lnTo>
                <a:close/>
              </a:path>
              <a:path w="146684" h="102870">
                <a:moveTo>
                  <a:pt x="56189" y="0"/>
                </a:moveTo>
                <a:lnTo>
                  <a:pt x="41499" y="0"/>
                </a:lnTo>
                <a:lnTo>
                  <a:pt x="35256" y="1469"/>
                </a:lnTo>
                <a:lnTo>
                  <a:pt x="30114" y="4407"/>
                </a:lnTo>
                <a:lnTo>
                  <a:pt x="24789" y="7345"/>
                </a:lnTo>
                <a:lnTo>
                  <a:pt x="20199" y="11935"/>
                </a:lnTo>
                <a:lnTo>
                  <a:pt x="16526" y="17995"/>
                </a:lnTo>
                <a:lnTo>
                  <a:pt x="28190" y="17995"/>
                </a:lnTo>
                <a:lnTo>
                  <a:pt x="28830" y="17261"/>
                </a:lnTo>
                <a:lnTo>
                  <a:pt x="35623" y="14323"/>
                </a:lnTo>
                <a:lnTo>
                  <a:pt x="75960" y="14323"/>
                </a:lnTo>
                <a:lnTo>
                  <a:pt x="72532" y="9181"/>
                </a:lnTo>
                <a:lnTo>
                  <a:pt x="62249" y="1836"/>
                </a:lnTo>
                <a:lnTo>
                  <a:pt x="561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6614036" y="479679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00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6643783" y="4652009"/>
            <a:ext cx="0" cy="138430"/>
          </a:xfrm>
          <a:custGeom>
            <a:avLst/>
            <a:gdLst/>
            <a:ahLst/>
            <a:cxnLst/>
            <a:rect l="l" t="t" r="r" b="b"/>
            <a:pathLst>
              <a:path w="0" h="138429">
                <a:moveTo>
                  <a:pt x="0" y="0"/>
                </a:moveTo>
                <a:lnTo>
                  <a:pt x="0" y="138429"/>
                </a:lnTo>
              </a:path>
            </a:pathLst>
          </a:custGeom>
          <a:ln w="1652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6614036" y="464565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00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7066953" y="4423125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72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7066953" y="4423125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36725" y="0"/>
                </a:moveTo>
                <a:lnTo>
                  <a:pt x="0" y="0"/>
                </a:lnTo>
              </a:path>
            </a:pathLst>
          </a:custGeom>
          <a:ln w="45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7066953" y="415712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72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7066953" y="415712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36725" y="0"/>
                </a:moveTo>
                <a:lnTo>
                  <a:pt x="0" y="0"/>
                </a:lnTo>
              </a:path>
            </a:pathLst>
          </a:custGeom>
          <a:ln w="45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7066953" y="389113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72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7066953" y="389113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36725" y="0"/>
                </a:moveTo>
                <a:lnTo>
                  <a:pt x="0" y="0"/>
                </a:lnTo>
              </a:path>
            </a:pathLst>
          </a:custGeom>
          <a:ln w="45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7066953" y="362513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72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7066953" y="362513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36725" y="0"/>
                </a:moveTo>
                <a:lnTo>
                  <a:pt x="0" y="0"/>
                </a:lnTo>
              </a:path>
            </a:pathLst>
          </a:custGeom>
          <a:ln w="45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7066953" y="335913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72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7066953" y="335913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36725" y="0"/>
                </a:moveTo>
                <a:lnTo>
                  <a:pt x="0" y="0"/>
                </a:lnTo>
              </a:path>
            </a:pathLst>
          </a:custGeom>
          <a:ln w="45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7066953" y="309313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72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7066953" y="309313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36725" y="0"/>
                </a:moveTo>
                <a:lnTo>
                  <a:pt x="0" y="0"/>
                </a:lnTo>
              </a:path>
            </a:pathLst>
          </a:custGeom>
          <a:ln w="45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7066953" y="282714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72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7066953" y="282714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36725" y="0"/>
                </a:moveTo>
                <a:lnTo>
                  <a:pt x="0" y="0"/>
                </a:lnTo>
              </a:path>
            </a:pathLst>
          </a:custGeom>
          <a:ln w="45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7066953" y="256114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72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7066953" y="256114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36725" y="0"/>
                </a:moveTo>
                <a:lnTo>
                  <a:pt x="0" y="0"/>
                </a:lnTo>
              </a:path>
            </a:pathLst>
          </a:custGeom>
          <a:ln w="45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3540633" y="4538979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 h="0">
                <a:moveTo>
                  <a:pt x="0" y="0"/>
                </a:moveTo>
                <a:lnTo>
                  <a:pt x="133863" y="0"/>
                </a:lnTo>
              </a:path>
            </a:pathLst>
          </a:custGeom>
          <a:ln w="177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3548253" y="4464050"/>
            <a:ext cx="0" cy="66040"/>
          </a:xfrm>
          <a:custGeom>
            <a:avLst/>
            <a:gdLst/>
            <a:ahLst/>
            <a:cxnLst/>
            <a:rect l="l" t="t" r="r" b="b"/>
            <a:pathLst>
              <a:path w="0" h="66039">
                <a:moveTo>
                  <a:pt x="0" y="0"/>
                </a:moveTo>
                <a:lnTo>
                  <a:pt x="0" y="66039"/>
                </a:lnTo>
              </a:path>
            </a:pathLst>
          </a:custGeom>
          <a:ln w="1524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3603158" y="4466472"/>
            <a:ext cx="0" cy="64135"/>
          </a:xfrm>
          <a:custGeom>
            <a:avLst/>
            <a:gdLst/>
            <a:ahLst/>
            <a:cxnLst/>
            <a:rect l="l" t="t" r="r" b="b"/>
            <a:pathLst>
              <a:path w="0" h="64135">
                <a:moveTo>
                  <a:pt x="0" y="0"/>
                </a:moveTo>
                <a:lnTo>
                  <a:pt x="0" y="63719"/>
                </a:lnTo>
              </a:path>
            </a:pathLst>
          </a:custGeom>
          <a:ln w="1524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3666876" y="4462064"/>
            <a:ext cx="0" cy="68580"/>
          </a:xfrm>
          <a:custGeom>
            <a:avLst/>
            <a:gdLst/>
            <a:ahLst/>
            <a:cxnLst/>
            <a:rect l="l" t="t" r="r" b="b"/>
            <a:pathLst>
              <a:path w="0" h="68579">
                <a:moveTo>
                  <a:pt x="0" y="0"/>
                </a:moveTo>
                <a:lnTo>
                  <a:pt x="0" y="68126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3571696" y="4363639"/>
            <a:ext cx="105410" cy="76835"/>
          </a:xfrm>
          <a:custGeom>
            <a:avLst/>
            <a:gdLst/>
            <a:ahLst/>
            <a:cxnLst/>
            <a:rect l="l" t="t" r="r" b="b"/>
            <a:pathLst>
              <a:path w="105410" h="76835">
                <a:moveTo>
                  <a:pt x="100588" y="16893"/>
                </a:moveTo>
                <a:lnTo>
                  <a:pt x="81315" y="16893"/>
                </a:lnTo>
                <a:lnTo>
                  <a:pt x="85171" y="19097"/>
                </a:lnTo>
                <a:lnTo>
                  <a:pt x="87742" y="23137"/>
                </a:lnTo>
                <a:lnTo>
                  <a:pt x="90313" y="27360"/>
                </a:lnTo>
                <a:lnTo>
                  <a:pt x="91599" y="33420"/>
                </a:lnTo>
                <a:lnTo>
                  <a:pt x="91599" y="47008"/>
                </a:lnTo>
                <a:lnTo>
                  <a:pt x="90863" y="52885"/>
                </a:lnTo>
                <a:lnTo>
                  <a:pt x="89211" y="58761"/>
                </a:lnTo>
                <a:lnTo>
                  <a:pt x="87742" y="64637"/>
                </a:lnTo>
                <a:lnTo>
                  <a:pt x="85354" y="70697"/>
                </a:lnTo>
                <a:lnTo>
                  <a:pt x="82049" y="76756"/>
                </a:lnTo>
                <a:lnTo>
                  <a:pt x="99127" y="76756"/>
                </a:lnTo>
                <a:lnTo>
                  <a:pt x="101331" y="70329"/>
                </a:lnTo>
                <a:lnTo>
                  <a:pt x="102799" y="64270"/>
                </a:lnTo>
                <a:lnTo>
                  <a:pt x="104635" y="52517"/>
                </a:lnTo>
                <a:lnTo>
                  <a:pt x="105186" y="47008"/>
                </a:lnTo>
                <a:lnTo>
                  <a:pt x="105177" y="41316"/>
                </a:lnTo>
                <a:lnTo>
                  <a:pt x="104693" y="32318"/>
                </a:lnTo>
                <a:lnTo>
                  <a:pt x="103199" y="24155"/>
                </a:lnTo>
                <a:lnTo>
                  <a:pt x="100693" y="17071"/>
                </a:lnTo>
                <a:lnTo>
                  <a:pt x="100588" y="16893"/>
                </a:lnTo>
                <a:close/>
              </a:path>
              <a:path w="105410" h="76835">
                <a:moveTo>
                  <a:pt x="20902" y="5325"/>
                </a:moveTo>
                <a:lnTo>
                  <a:pt x="5293" y="5325"/>
                </a:lnTo>
                <a:lnTo>
                  <a:pt x="3641" y="9916"/>
                </a:lnTo>
                <a:lnTo>
                  <a:pt x="0" y="38011"/>
                </a:lnTo>
                <a:lnTo>
                  <a:pt x="451" y="46274"/>
                </a:lnTo>
                <a:lnTo>
                  <a:pt x="20167" y="76022"/>
                </a:lnTo>
                <a:lnTo>
                  <a:pt x="37428" y="76022"/>
                </a:lnTo>
                <a:lnTo>
                  <a:pt x="43488" y="73818"/>
                </a:lnTo>
                <a:lnTo>
                  <a:pt x="47895" y="69228"/>
                </a:lnTo>
                <a:lnTo>
                  <a:pt x="52302" y="64820"/>
                </a:lnTo>
                <a:lnTo>
                  <a:pt x="54398" y="60046"/>
                </a:lnTo>
                <a:lnTo>
                  <a:pt x="23840" y="60046"/>
                </a:lnTo>
                <a:lnTo>
                  <a:pt x="20167" y="58026"/>
                </a:lnTo>
                <a:lnTo>
                  <a:pt x="15027" y="49947"/>
                </a:lnTo>
                <a:lnTo>
                  <a:pt x="13740" y="43703"/>
                </a:lnTo>
                <a:lnTo>
                  <a:pt x="13740" y="30115"/>
                </a:lnTo>
                <a:lnTo>
                  <a:pt x="14475" y="24973"/>
                </a:lnTo>
                <a:lnTo>
                  <a:pt x="15576" y="19831"/>
                </a:lnTo>
                <a:lnTo>
                  <a:pt x="16863" y="14873"/>
                </a:lnTo>
                <a:lnTo>
                  <a:pt x="18698" y="10099"/>
                </a:lnTo>
                <a:lnTo>
                  <a:pt x="20902" y="5325"/>
                </a:lnTo>
                <a:close/>
              </a:path>
              <a:path w="105410" h="76835">
                <a:moveTo>
                  <a:pt x="84437" y="0"/>
                </a:moveTo>
                <a:lnTo>
                  <a:pt x="66992" y="0"/>
                </a:lnTo>
                <a:lnTo>
                  <a:pt x="60565" y="2570"/>
                </a:lnTo>
                <a:lnTo>
                  <a:pt x="44038" y="38011"/>
                </a:lnTo>
                <a:lnTo>
                  <a:pt x="42203" y="46825"/>
                </a:lnTo>
                <a:lnTo>
                  <a:pt x="40000" y="52701"/>
                </a:lnTo>
                <a:lnTo>
                  <a:pt x="35592" y="58577"/>
                </a:lnTo>
                <a:lnTo>
                  <a:pt x="32654" y="60046"/>
                </a:lnTo>
                <a:lnTo>
                  <a:pt x="54398" y="60046"/>
                </a:lnTo>
                <a:lnTo>
                  <a:pt x="55607" y="57292"/>
                </a:lnTo>
                <a:lnTo>
                  <a:pt x="57977" y="46274"/>
                </a:lnTo>
                <a:lnTo>
                  <a:pt x="59097" y="41316"/>
                </a:lnTo>
                <a:lnTo>
                  <a:pt x="61300" y="31033"/>
                </a:lnTo>
                <a:lnTo>
                  <a:pt x="63687" y="24422"/>
                </a:lnTo>
                <a:lnTo>
                  <a:pt x="68460" y="18546"/>
                </a:lnTo>
                <a:lnTo>
                  <a:pt x="71950" y="16893"/>
                </a:lnTo>
                <a:lnTo>
                  <a:pt x="100588" y="16893"/>
                </a:lnTo>
                <a:lnTo>
                  <a:pt x="97107" y="11017"/>
                </a:lnTo>
                <a:lnTo>
                  <a:pt x="91782" y="3672"/>
                </a:lnTo>
                <a:lnTo>
                  <a:pt x="84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3545590" y="4287067"/>
            <a:ext cx="128905" cy="62865"/>
          </a:xfrm>
          <a:custGeom>
            <a:avLst/>
            <a:gdLst/>
            <a:ahLst/>
            <a:cxnLst/>
            <a:rect l="l" t="t" r="r" b="b"/>
            <a:pathLst>
              <a:path w="128904" h="62864">
                <a:moveTo>
                  <a:pt x="41315" y="50497"/>
                </a:moveTo>
                <a:lnTo>
                  <a:pt x="28461" y="50497"/>
                </a:lnTo>
                <a:lnTo>
                  <a:pt x="28461" y="62617"/>
                </a:lnTo>
                <a:lnTo>
                  <a:pt x="41315" y="62617"/>
                </a:lnTo>
                <a:lnTo>
                  <a:pt x="41315" y="50497"/>
                </a:lnTo>
                <a:close/>
              </a:path>
              <a:path w="128904" h="62864">
                <a:moveTo>
                  <a:pt x="128904" y="0"/>
                </a:moveTo>
                <a:lnTo>
                  <a:pt x="115133" y="0"/>
                </a:lnTo>
                <a:lnTo>
                  <a:pt x="115133" y="23871"/>
                </a:lnTo>
                <a:lnTo>
                  <a:pt x="114032" y="28462"/>
                </a:lnTo>
                <a:lnTo>
                  <a:pt x="111644" y="30666"/>
                </a:lnTo>
                <a:lnTo>
                  <a:pt x="109440" y="32869"/>
                </a:lnTo>
                <a:lnTo>
                  <a:pt x="104115" y="33971"/>
                </a:lnTo>
                <a:lnTo>
                  <a:pt x="0" y="33971"/>
                </a:lnTo>
                <a:lnTo>
                  <a:pt x="0" y="50497"/>
                </a:lnTo>
                <a:lnTo>
                  <a:pt x="95853" y="50497"/>
                </a:lnTo>
                <a:lnTo>
                  <a:pt x="104495" y="50050"/>
                </a:lnTo>
                <a:lnTo>
                  <a:pt x="128904" y="16893"/>
                </a:lnTo>
                <a:lnTo>
                  <a:pt x="128904" y="0"/>
                </a:lnTo>
                <a:close/>
              </a:path>
              <a:path w="128904" h="62864">
                <a:moveTo>
                  <a:pt x="41315" y="0"/>
                </a:moveTo>
                <a:lnTo>
                  <a:pt x="28461" y="0"/>
                </a:lnTo>
                <a:lnTo>
                  <a:pt x="28461" y="33971"/>
                </a:lnTo>
                <a:lnTo>
                  <a:pt x="41315" y="33971"/>
                </a:lnTo>
                <a:lnTo>
                  <a:pt x="413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3574053" y="4257135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443" y="0"/>
                </a:lnTo>
              </a:path>
            </a:pathLst>
          </a:custGeom>
          <a:ln w="1652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3534940" y="4257135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 h="0">
                <a:moveTo>
                  <a:pt x="0" y="0"/>
                </a:moveTo>
                <a:lnTo>
                  <a:pt x="20933" y="0"/>
                </a:lnTo>
              </a:path>
            </a:pathLst>
          </a:custGeom>
          <a:ln w="1652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3571666" y="4068364"/>
            <a:ext cx="102870" cy="146685"/>
          </a:xfrm>
          <a:custGeom>
            <a:avLst/>
            <a:gdLst/>
            <a:ahLst/>
            <a:cxnLst/>
            <a:rect l="l" t="t" r="r" b="b"/>
            <a:pathLst>
              <a:path w="102870" h="146685">
                <a:moveTo>
                  <a:pt x="102829" y="130009"/>
                </a:moveTo>
                <a:lnTo>
                  <a:pt x="2386" y="130009"/>
                </a:lnTo>
                <a:lnTo>
                  <a:pt x="2386" y="146535"/>
                </a:lnTo>
                <a:lnTo>
                  <a:pt x="102829" y="146535"/>
                </a:lnTo>
                <a:lnTo>
                  <a:pt x="102829" y="130009"/>
                </a:lnTo>
                <a:close/>
              </a:path>
              <a:path w="102870" h="146685">
                <a:moveTo>
                  <a:pt x="102829" y="0"/>
                </a:moveTo>
                <a:lnTo>
                  <a:pt x="42233" y="0"/>
                </a:lnTo>
                <a:lnTo>
                  <a:pt x="32733" y="548"/>
                </a:lnTo>
                <a:lnTo>
                  <a:pt x="688" y="25389"/>
                </a:lnTo>
                <a:lnTo>
                  <a:pt x="0" y="32685"/>
                </a:lnTo>
                <a:lnTo>
                  <a:pt x="0" y="40582"/>
                </a:lnTo>
                <a:lnTo>
                  <a:pt x="21667" y="67759"/>
                </a:lnTo>
                <a:lnTo>
                  <a:pt x="14688" y="70329"/>
                </a:lnTo>
                <a:lnTo>
                  <a:pt x="9180" y="74002"/>
                </a:lnTo>
                <a:lnTo>
                  <a:pt x="1835" y="84285"/>
                </a:lnTo>
                <a:lnTo>
                  <a:pt x="55" y="90161"/>
                </a:lnTo>
                <a:lnTo>
                  <a:pt x="0" y="105035"/>
                </a:lnTo>
                <a:lnTo>
                  <a:pt x="1468" y="111279"/>
                </a:lnTo>
                <a:lnTo>
                  <a:pt x="4405" y="116420"/>
                </a:lnTo>
                <a:lnTo>
                  <a:pt x="7344" y="121745"/>
                </a:lnTo>
                <a:lnTo>
                  <a:pt x="11935" y="126336"/>
                </a:lnTo>
                <a:lnTo>
                  <a:pt x="17994" y="130009"/>
                </a:lnTo>
                <a:lnTo>
                  <a:pt x="36357" y="130009"/>
                </a:lnTo>
                <a:lnTo>
                  <a:pt x="28644" y="127622"/>
                </a:lnTo>
                <a:lnTo>
                  <a:pt x="17260" y="117706"/>
                </a:lnTo>
                <a:lnTo>
                  <a:pt x="14321" y="110911"/>
                </a:lnTo>
                <a:lnTo>
                  <a:pt x="14321" y="95487"/>
                </a:lnTo>
                <a:lnTo>
                  <a:pt x="16709" y="90161"/>
                </a:lnTo>
                <a:lnTo>
                  <a:pt x="21300" y="86672"/>
                </a:lnTo>
                <a:lnTo>
                  <a:pt x="26074" y="83367"/>
                </a:lnTo>
                <a:lnTo>
                  <a:pt x="33235" y="81531"/>
                </a:lnTo>
                <a:lnTo>
                  <a:pt x="102829" y="81531"/>
                </a:lnTo>
                <a:lnTo>
                  <a:pt x="102829" y="65004"/>
                </a:lnTo>
                <a:lnTo>
                  <a:pt x="36357" y="65004"/>
                </a:lnTo>
                <a:lnTo>
                  <a:pt x="28644" y="62617"/>
                </a:lnTo>
                <a:lnTo>
                  <a:pt x="17260" y="52701"/>
                </a:lnTo>
                <a:lnTo>
                  <a:pt x="14321" y="45907"/>
                </a:lnTo>
                <a:lnTo>
                  <a:pt x="14321" y="30298"/>
                </a:lnTo>
                <a:lnTo>
                  <a:pt x="16709" y="25157"/>
                </a:lnTo>
                <a:lnTo>
                  <a:pt x="21300" y="21668"/>
                </a:lnTo>
                <a:lnTo>
                  <a:pt x="26074" y="18362"/>
                </a:lnTo>
                <a:lnTo>
                  <a:pt x="33235" y="16526"/>
                </a:lnTo>
                <a:lnTo>
                  <a:pt x="102829" y="16526"/>
                </a:lnTo>
                <a:lnTo>
                  <a:pt x="102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3571666" y="3956902"/>
            <a:ext cx="105410" cy="85090"/>
          </a:xfrm>
          <a:custGeom>
            <a:avLst/>
            <a:gdLst/>
            <a:ahLst/>
            <a:cxnLst/>
            <a:rect l="l" t="t" r="r" b="b"/>
            <a:pathLst>
              <a:path w="105410" h="85089">
                <a:moveTo>
                  <a:pt x="52332" y="16526"/>
                </a:moveTo>
                <a:lnTo>
                  <a:pt x="39479" y="16526"/>
                </a:lnTo>
                <a:lnTo>
                  <a:pt x="39479" y="39663"/>
                </a:lnTo>
                <a:lnTo>
                  <a:pt x="53000" y="78483"/>
                </a:lnTo>
                <a:lnTo>
                  <a:pt x="73633" y="84836"/>
                </a:lnTo>
                <a:lnTo>
                  <a:pt x="83365" y="84836"/>
                </a:lnTo>
                <a:lnTo>
                  <a:pt x="91078" y="81898"/>
                </a:lnTo>
                <a:lnTo>
                  <a:pt x="96770" y="75838"/>
                </a:lnTo>
                <a:lnTo>
                  <a:pt x="100491" y="70883"/>
                </a:lnTo>
                <a:lnTo>
                  <a:pt x="101668" y="68309"/>
                </a:lnTo>
                <a:lnTo>
                  <a:pt x="65186" y="68309"/>
                </a:lnTo>
                <a:lnTo>
                  <a:pt x="60044" y="65739"/>
                </a:lnTo>
                <a:lnTo>
                  <a:pt x="52435" y="35991"/>
                </a:lnTo>
                <a:lnTo>
                  <a:pt x="52332" y="16526"/>
                </a:lnTo>
                <a:close/>
              </a:path>
              <a:path w="105410" h="85089">
                <a:moveTo>
                  <a:pt x="102829" y="0"/>
                </a:moveTo>
                <a:lnTo>
                  <a:pt x="45538" y="0"/>
                </a:lnTo>
                <a:lnTo>
                  <a:pt x="34830" y="685"/>
                </a:lnTo>
                <a:lnTo>
                  <a:pt x="2868" y="24330"/>
                </a:lnTo>
                <a:lnTo>
                  <a:pt x="0" y="48845"/>
                </a:lnTo>
                <a:lnTo>
                  <a:pt x="734" y="54354"/>
                </a:lnTo>
                <a:lnTo>
                  <a:pt x="2937" y="65739"/>
                </a:lnTo>
                <a:lnTo>
                  <a:pt x="4773" y="71615"/>
                </a:lnTo>
                <a:lnTo>
                  <a:pt x="6977" y="77491"/>
                </a:lnTo>
                <a:lnTo>
                  <a:pt x="22217" y="77491"/>
                </a:lnTo>
                <a:lnTo>
                  <a:pt x="19646" y="72533"/>
                </a:lnTo>
                <a:lnTo>
                  <a:pt x="17627" y="67391"/>
                </a:lnTo>
                <a:lnTo>
                  <a:pt x="14688" y="56374"/>
                </a:lnTo>
                <a:lnTo>
                  <a:pt x="14003" y="51232"/>
                </a:lnTo>
                <a:lnTo>
                  <a:pt x="13954" y="35991"/>
                </a:lnTo>
                <a:lnTo>
                  <a:pt x="16158" y="29013"/>
                </a:lnTo>
                <a:lnTo>
                  <a:pt x="20198" y="24055"/>
                </a:lnTo>
                <a:lnTo>
                  <a:pt x="24422" y="19097"/>
                </a:lnTo>
                <a:lnTo>
                  <a:pt x="30297" y="16526"/>
                </a:lnTo>
                <a:lnTo>
                  <a:pt x="102829" y="16526"/>
                </a:lnTo>
                <a:lnTo>
                  <a:pt x="102829" y="0"/>
                </a:lnTo>
                <a:close/>
              </a:path>
              <a:path w="105410" h="85089">
                <a:moveTo>
                  <a:pt x="87589" y="16526"/>
                </a:moveTo>
                <a:lnTo>
                  <a:pt x="56005" y="16526"/>
                </a:lnTo>
                <a:lnTo>
                  <a:pt x="63717" y="17042"/>
                </a:lnTo>
                <a:lnTo>
                  <a:pt x="70603" y="18592"/>
                </a:lnTo>
                <a:lnTo>
                  <a:pt x="76663" y="21174"/>
                </a:lnTo>
                <a:lnTo>
                  <a:pt x="81897" y="24789"/>
                </a:lnTo>
                <a:lnTo>
                  <a:pt x="88507" y="30298"/>
                </a:lnTo>
                <a:lnTo>
                  <a:pt x="91629" y="37643"/>
                </a:lnTo>
                <a:lnTo>
                  <a:pt x="91629" y="53435"/>
                </a:lnTo>
                <a:lnTo>
                  <a:pt x="89975" y="58761"/>
                </a:lnTo>
                <a:lnTo>
                  <a:pt x="86487" y="62617"/>
                </a:lnTo>
                <a:lnTo>
                  <a:pt x="83182" y="66473"/>
                </a:lnTo>
                <a:lnTo>
                  <a:pt x="78407" y="68309"/>
                </a:lnTo>
                <a:lnTo>
                  <a:pt x="101668" y="68309"/>
                </a:lnTo>
                <a:lnTo>
                  <a:pt x="103128" y="65119"/>
                </a:lnTo>
                <a:lnTo>
                  <a:pt x="104697" y="58563"/>
                </a:lnTo>
                <a:lnTo>
                  <a:pt x="105216" y="51232"/>
                </a:lnTo>
                <a:lnTo>
                  <a:pt x="105216" y="43152"/>
                </a:lnTo>
                <a:lnTo>
                  <a:pt x="103747" y="36174"/>
                </a:lnTo>
                <a:lnTo>
                  <a:pt x="98239" y="25157"/>
                </a:lnTo>
                <a:lnTo>
                  <a:pt x="93832" y="20382"/>
                </a:lnTo>
                <a:lnTo>
                  <a:pt x="87589" y="165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3545590" y="3872617"/>
            <a:ext cx="128905" cy="62865"/>
          </a:xfrm>
          <a:custGeom>
            <a:avLst/>
            <a:gdLst/>
            <a:ahLst/>
            <a:cxnLst/>
            <a:rect l="l" t="t" r="r" b="b"/>
            <a:pathLst>
              <a:path w="128904" h="62864">
                <a:moveTo>
                  <a:pt x="41315" y="50497"/>
                </a:moveTo>
                <a:lnTo>
                  <a:pt x="28461" y="50497"/>
                </a:lnTo>
                <a:lnTo>
                  <a:pt x="28461" y="62616"/>
                </a:lnTo>
                <a:lnTo>
                  <a:pt x="41315" y="62616"/>
                </a:lnTo>
                <a:lnTo>
                  <a:pt x="41315" y="50497"/>
                </a:lnTo>
                <a:close/>
              </a:path>
              <a:path w="128904" h="62864">
                <a:moveTo>
                  <a:pt x="128904" y="0"/>
                </a:moveTo>
                <a:lnTo>
                  <a:pt x="115133" y="0"/>
                </a:lnTo>
                <a:lnTo>
                  <a:pt x="115133" y="23871"/>
                </a:lnTo>
                <a:lnTo>
                  <a:pt x="114032" y="28461"/>
                </a:lnTo>
                <a:lnTo>
                  <a:pt x="111644" y="30665"/>
                </a:lnTo>
                <a:lnTo>
                  <a:pt x="109440" y="32869"/>
                </a:lnTo>
                <a:lnTo>
                  <a:pt x="104115" y="33970"/>
                </a:lnTo>
                <a:lnTo>
                  <a:pt x="0" y="33970"/>
                </a:lnTo>
                <a:lnTo>
                  <a:pt x="0" y="50497"/>
                </a:lnTo>
                <a:lnTo>
                  <a:pt x="95853" y="50497"/>
                </a:lnTo>
                <a:lnTo>
                  <a:pt x="104495" y="50049"/>
                </a:lnTo>
                <a:lnTo>
                  <a:pt x="128904" y="16893"/>
                </a:lnTo>
                <a:lnTo>
                  <a:pt x="128904" y="0"/>
                </a:lnTo>
                <a:close/>
              </a:path>
              <a:path w="128904" h="62864">
                <a:moveTo>
                  <a:pt x="41315" y="0"/>
                </a:moveTo>
                <a:lnTo>
                  <a:pt x="28461" y="0"/>
                </a:lnTo>
                <a:lnTo>
                  <a:pt x="28461" y="33970"/>
                </a:lnTo>
                <a:lnTo>
                  <a:pt x="41315" y="33970"/>
                </a:lnTo>
                <a:lnTo>
                  <a:pt x="413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3571666" y="3765010"/>
            <a:ext cx="105410" cy="93345"/>
          </a:xfrm>
          <a:custGeom>
            <a:avLst/>
            <a:gdLst/>
            <a:ahLst/>
            <a:cxnLst/>
            <a:rect l="l" t="t" r="r" b="b"/>
            <a:pathLst>
              <a:path w="105410" h="93345">
                <a:moveTo>
                  <a:pt x="56555" y="0"/>
                </a:moveTo>
                <a:lnTo>
                  <a:pt x="48477" y="0"/>
                </a:lnTo>
                <a:lnTo>
                  <a:pt x="37903" y="751"/>
                </a:lnTo>
                <a:lnTo>
                  <a:pt x="3281" y="25684"/>
                </a:lnTo>
                <a:lnTo>
                  <a:pt x="0" y="43887"/>
                </a:lnTo>
                <a:lnTo>
                  <a:pt x="932" y="54652"/>
                </a:lnTo>
                <a:lnTo>
                  <a:pt x="31583" y="89794"/>
                </a:lnTo>
                <a:lnTo>
                  <a:pt x="53618" y="93099"/>
                </a:lnTo>
                <a:lnTo>
                  <a:pt x="64977" y="92236"/>
                </a:lnTo>
                <a:lnTo>
                  <a:pt x="75079" y="89633"/>
                </a:lnTo>
                <a:lnTo>
                  <a:pt x="83907" y="85275"/>
                </a:lnTo>
                <a:lnTo>
                  <a:pt x="91445" y="79143"/>
                </a:lnTo>
                <a:lnTo>
                  <a:pt x="94049" y="75839"/>
                </a:lnTo>
                <a:lnTo>
                  <a:pt x="56555" y="75839"/>
                </a:lnTo>
                <a:lnTo>
                  <a:pt x="56555" y="75288"/>
                </a:lnTo>
                <a:lnTo>
                  <a:pt x="43701" y="75288"/>
                </a:lnTo>
                <a:lnTo>
                  <a:pt x="34336" y="74554"/>
                </a:lnTo>
                <a:lnTo>
                  <a:pt x="26992" y="71248"/>
                </a:lnTo>
                <a:lnTo>
                  <a:pt x="16709" y="60231"/>
                </a:lnTo>
                <a:lnTo>
                  <a:pt x="13954" y="52885"/>
                </a:lnTo>
                <a:lnTo>
                  <a:pt x="13954" y="35624"/>
                </a:lnTo>
                <a:lnTo>
                  <a:pt x="43701" y="16526"/>
                </a:lnTo>
                <a:lnTo>
                  <a:pt x="56555" y="16526"/>
                </a:lnTo>
                <a:lnTo>
                  <a:pt x="56555" y="0"/>
                </a:lnTo>
                <a:close/>
              </a:path>
              <a:path w="105410" h="93345">
                <a:moveTo>
                  <a:pt x="97688" y="3856"/>
                </a:moveTo>
                <a:lnTo>
                  <a:pt x="82080" y="3856"/>
                </a:lnTo>
                <a:lnTo>
                  <a:pt x="85384" y="9732"/>
                </a:lnTo>
                <a:lnTo>
                  <a:pt x="87772" y="15792"/>
                </a:lnTo>
                <a:lnTo>
                  <a:pt x="90711" y="27545"/>
                </a:lnTo>
                <a:lnTo>
                  <a:pt x="91445" y="33788"/>
                </a:lnTo>
                <a:lnTo>
                  <a:pt x="91380" y="40949"/>
                </a:lnTo>
                <a:lnTo>
                  <a:pt x="64606" y="74800"/>
                </a:lnTo>
                <a:lnTo>
                  <a:pt x="56555" y="75839"/>
                </a:lnTo>
                <a:lnTo>
                  <a:pt x="94049" y="75839"/>
                </a:lnTo>
                <a:lnTo>
                  <a:pt x="97470" y="71497"/>
                </a:lnTo>
                <a:lnTo>
                  <a:pt x="101774" y="62594"/>
                </a:lnTo>
                <a:lnTo>
                  <a:pt x="104356" y="52418"/>
                </a:lnTo>
                <a:lnTo>
                  <a:pt x="105216" y="40949"/>
                </a:lnTo>
                <a:lnTo>
                  <a:pt x="105112" y="33788"/>
                </a:lnTo>
                <a:lnTo>
                  <a:pt x="104482" y="28279"/>
                </a:lnTo>
                <a:lnTo>
                  <a:pt x="102279" y="15792"/>
                </a:lnTo>
                <a:lnTo>
                  <a:pt x="100258" y="9732"/>
                </a:lnTo>
                <a:lnTo>
                  <a:pt x="97688" y="3856"/>
                </a:lnTo>
                <a:close/>
              </a:path>
              <a:path w="105410" h="93345">
                <a:moveTo>
                  <a:pt x="56555" y="16526"/>
                </a:moveTo>
                <a:lnTo>
                  <a:pt x="43701" y="16526"/>
                </a:lnTo>
                <a:lnTo>
                  <a:pt x="43701" y="75288"/>
                </a:lnTo>
                <a:lnTo>
                  <a:pt x="56555" y="75288"/>
                </a:lnTo>
                <a:lnTo>
                  <a:pt x="56555" y="165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3534940" y="3655383"/>
            <a:ext cx="142240" cy="90170"/>
          </a:xfrm>
          <a:custGeom>
            <a:avLst/>
            <a:gdLst/>
            <a:ahLst/>
            <a:cxnLst/>
            <a:rect l="l" t="t" r="r" b="b"/>
            <a:pathLst>
              <a:path w="142239" h="90170">
                <a:moveTo>
                  <a:pt x="89425" y="16526"/>
                </a:moveTo>
                <a:lnTo>
                  <a:pt x="54353" y="16526"/>
                </a:lnTo>
                <a:lnTo>
                  <a:pt x="48477" y="20016"/>
                </a:lnTo>
                <a:lnTo>
                  <a:pt x="44070" y="24423"/>
                </a:lnTo>
                <a:lnTo>
                  <a:pt x="38193" y="35073"/>
                </a:lnTo>
                <a:lnTo>
                  <a:pt x="36725" y="41316"/>
                </a:lnTo>
                <a:lnTo>
                  <a:pt x="36725" y="48662"/>
                </a:lnTo>
                <a:lnTo>
                  <a:pt x="59084" y="83442"/>
                </a:lnTo>
                <a:lnTo>
                  <a:pt x="89425" y="89795"/>
                </a:lnTo>
                <a:lnTo>
                  <a:pt x="100712" y="89100"/>
                </a:lnTo>
                <a:lnTo>
                  <a:pt x="110864" y="86994"/>
                </a:lnTo>
                <a:lnTo>
                  <a:pt x="119844" y="83442"/>
                </a:lnTo>
                <a:lnTo>
                  <a:pt x="127619" y="78409"/>
                </a:lnTo>
                <a:lnTo>
                  <a:pt x="133375" y="72717"/>
                </a:lnTo>
                <a:lnTo>
                  <a:pt x="89425" y="72717"/>
                </a:lnTo>
                <a:lnTo>
                  <a:pt x="80846" y="72267"/>
                </a:lnTo>
                <a:lnTo>
                  <a:pt x="50496" y="53436"/>
                </a:lnTo>
                <a:lnTo>
                  <a:pt x="50496" y="35991"/>
                </a:lnTo>
                <a:lnTo>
                  <a:pt x="80846" y="17005"/>
                </a:lnTo>
                <a:lnTo>
                  <a:pt x="89425" y="16526"/>
                </a:lnTo>
                <a:close/>
              </a:path>
              <a:path w="142239" h="90170">
                <a:moveTo>
                  <a:pt x="124498" y="16526"/>
                </a:moveTo>
                <a:lnTo>
                  <a:pt x="89425" y="16526"/>
                </a:lnTo>
                <a:lnTo>
                  <a:pt x="98033" y="17005"/>
                </a:lnTo>
                <a:lnTo>
                  <a:pt x="105676" y="18432"/>
                </a:lnTo>
                <a:lnTo>
                  <a:pt x="112356" y="20788"/>
                </a:lnTo>
                <a:lnTo>
                  <a:pt x="118071" y="24056"/>
                </a:lnTo>
                <a:lnTo>
                  <a:pt x="125049" y="29197"/>
                </a:lnTo>
                <a:lnTo>
                  <a:pt x="128355" y="35991"/>
                </a:lnTo>
                <a:lnTo>
                  <a:pt x="128355" y="53436"/>
                </a:lnTo>
                <a:lnTo>
                  <a:pt x="89425" y="72717"/>
                </a:lnTo>
                <a:lnTo>
                  <a:pt x="133375" y="72717"/>
                </a:lnTo>
                <a:lnTo>
                  <a:pt x="133886" y="72212"/>
                </a:lnTo>
                <a:lnTo>
                  <a:pt x="138362" y="65188"/>
                </a:lnTo>
                <a:lnTo>
                  <a:pt x="141047" y="57338"/>
                </a:lnTo>
                <a:lnTo>
                  <a:pt x="141942" y="48662"/>
                </a:lnTo>
                <a:lnTo>
                  <a:pt x="141942" y="41316"/>
                </a:lnTo>
                <a:lnTo>
                  <a:pt x="140473" y="35073"/>
                </a:lnTo>
                <a:lnTo>
                  <a:pt x="134965" y="24423"/>
                </a:lnTo>
                <a:lnTo>
                  <a:pt x="130558" y="20016"/>
                </a:lnTo>
                <a:lnTo>
                  <a:pt x="124498" y="16526"/>
                </a:lnTo>
                <a:close/>
              </a:path>
              <a:path w="142239" h="90170">
                <a:moveTo>
                  <a:pt x="139555" y="0"/>
                </a:moveTo>
                <a:lnTo>
                  <a:pt x="0" y="0"/>
                </a:lnTo>
                <a:lnTo>
                  <a:pt x="0" y="16526"/>
                </a:lnTo>
                <a:lnTo>
                  <a:pt x="139555" y="16526"/>
                </a:lnTo>
                <a:lnTo>
                  <a:pt x="1395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3549079" y="3258916"/>
            <a:ext cx="197067" cy="315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3534940" y="3147695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 h="0">
                <a:moveTo>
                  <a:pt x="0" y="0"/>
                </a:moveTo>
                <a:lnTo>
                  <a:pt x="16361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3534940" y="3128645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53" y="0"/>
                </a:lnTo>
              </a:path>
            </a:pathLst>
          </a:custGeom>
          <a:ln w="21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3685697" y="312824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53" y="0"/>
                </a:lnTo>
              </a:path>
            </a:pathLst>
          </a:custGeom>
          <a:ln w="214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3540633" y="2959234"/>
            <a:ext cx="133985" cy="122555"/>
          </a:xfrm>
          <a:custGeom>
            <a:avLst/>
            <a:gdLst/>
            <a:ahLst/>
            <a:cxnLst/>
            <a:rect l="l" t="t" r="r" b="b"/>
            <a:pathLst>
              <a:path w="133985" h="122555">
                <a:moveTo>
                  <a:pt x="133863" y="0"/>
                </a:moveTo>
                <a:lnTo>
                  <a:pt x="0" y="0"/>
                </a:lnTo>
                <a:lnTo>
                  <a:pt x="0" y="26993"/>
                </a:lnTo>
                <a:lnTo>
                  <a:pt x="91078" y="61332"/>
                </a:lnTo>
                <a:lnTo>
                  <a:pt x="0" y="95487"/>
                </a:lnTo>
                <a:lnTo>
                  <a:pt x="0" y="122481"/>
                </a:lnTo>
                <a:lnTo>
                  <a:pt x="133863" y="122481"/>
                </a:lnTo>
                <a:lnTo>
                  <a:pt x="133863" y="104852"/>
                </a:lnTo>
                <a:lnTo>
                  <a:pt x="16342" y="104852"/>
                </a:lnTo>
                <a:lnTo>
                  <a:pt x="108155" y="70330"/>
                </a:lnTo>
                <a:lnTo>
                  <a:pt x="108155" y="52151"/>
                </a:lnTo>
                <a:lnTo>
                  <a:pt x="16342" y="17628"/>
                </a:lnTo>
                <a:lnTo>
                  <a:pt x="133863" y="17628"/>
                </a:lnTo>
                <a:lnTo>
                  <a:pt x="1338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3540633" y="2817124"/>
            <a:ext cx="133985" cy="123189"/>
          </a:xfrm>
          <a:custGeom>
            <a:avLst/>
            <a:gdLst/>
            <a:ahLst/>
            <a:cxnLst/>
            <a:rect l="l" t="t" r="r" b="b"/>
            <a:pathLst>
              <a:path w="133985" h="123189">
                <a:moveTo>
                  <a:pt x="133863" y="0"/>
                </a:moveTo>
                <a:lnTo>
                  <a:pt x="0" y="51048"/>
                </a:lnTo>
                <a:lnTo>
                  <a:pt x="0" y="71615"/>
                </a:lnTo>
                <a:lnTo>
                  <a:pt x="133863" y="122664"/>
                </a:lnTo>
                <a:lnTo>
                  <a:pt x="133863" y="103567"/>
                </a:lnTo>
                <a:lnTo>
                  <a:pt x="99524" y="91447"/>
                </a:lnTo>
                <a:lnTo>
                  <a:pt x="99524" y="85938"/>
                </a:lnTo>
                <a:lnTo>
                  <a:pt x="84467" y="85938"/>
                </a:lnTo>
                <a:lnTo>
                  <a:pt x="17811" y="61332"/>
                </a:lnTo>
                <a:lnTo>
                  <a:pt x="84467" y="36725"/>
                </a:lnTo>
                <a:lnTo>
                  <a:pt x="99524" y="36725"/>
                </a:lnTo>
                <a:lnTo>
                  <a:pt x="99524" y="31033"/>
                </a:lnTo>
                <a:lnTo>
                  <a:pt x="133863" y="18914"/>
                </a:lnTo>
                <a:lnTo>
                  <a:pt x="133863" y="0"/>
                </a:lnTo>
                <a:close/>
              </a:path>
              <a:path w="133985" h="123189">
                <a:moveTo>
                  <a:pt x="99524" y="36725"/>
                </a:moveTo>
                <a:lnTo>
                  <a:pt x="84467" y="36725"/>
                </a:lnTo>
                <a:lnTo>
                  <a:pt x="84467" y="85938"/>
                </a:lnTo>
                <a:lnTo>
                  <a:pt x="99524" y="85938"/>
                </a:lnTo>
                <a:lnTo>
                  <a:pt x="99524" y="367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3618490" y="2747749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19">
                <a:moveTo>
                  <a:pt x="12853" y="0"/>
                </a:moveTo>
                <a:lnTo>
                  <a:pt x="8446" y="0"/>
                </a:lnTo>
                <a:lnTo>
                  <a:pt x="6794" y="551"/>
                </a:lnTo>
                <a:lnTo>
                  <a:pt x="0" y="8448"/>
                </a:lnTo>
                <a:lnTo>
                  <a:pt x="0" y="11936"/>
                </a:lnTo>
                <a:lnTo>
                  <a:pt x="551" y="13588"/>
                </a:lnTo>
                <a:lnTo>
                  <a:pt x="1571" y="15241"/>
                </a:lnTo>
                <a:lnTo>
                  <a:pt x="2387" y="16710"/>
                </a:lnTo>
                <a:lnTo>
                  <a:pt x="3672" y="17995"/>
                </a:lnTo>
                <a:lnTo>
                  <a:pt x="5142" y="18914"/>
                </a:lnTo>
                <a:lnTo>
                  <a:pt x="6794" y="19832"/>
                </a:lnTo>
                <a:lnTo>
                  <a:pt x="8446" y="20199"/>
                </a:lnTo>
                <a:lnTo>
                  <a:pt x="12853" y="20199"/>
                </a:lnTo>
                <a:lnTo>
                  <a:pt x="15241" y="19281"/>
                </a:lnTo>
                <a:lnTo>
                  <a:pt x="19281" y="15241"/>
                </a:lnTo>
                <a:lnTo>
                  <a:pt x="20199" y="12854"/>
                </a:lnTo>
                <a:lnTo>
                  <a:pt x="20199" y="7345"/>
                </a:lnTo>
                <a:lnTo>
                  <a:pt x="19281" y="4958"/>
                </a:lnTo>
                <a:lnTo>
                  <a:pt x="17260" y="2938"/>
                </a:lnTo>
                <a:lnTo>
                  <a:pt x="15241" y="1102"/>
                </a:lnTo>
                <a:lnTo>
                  <a:pt x="128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3571666" y="2509436"/>
            <a:ext cx="102870" cy="146685"/>
          </a:xfrm>
          <a:custGeom>
            <a:avLst/>
            <a:gdLst/>
            <a:ahLst/>
            <a:cxnLst/>
            <a:rect l="l" t="t" r="r" b="b"/>
            <a:pathLst>
              <a:path w="102870" h="146685">
                <a:moveTo>
                  <a:pt x="102829" y="130009"/>
                </a:moveTo>
                <a:lnTo>
                  <a:pt x="2386" y="130009"/>
                </a:lnTo>
                <a:lnTo>
                  <a:pt x="2386" y="146536"/>
                </a:lnTo>
                <a:lnTo>
                  <a:pt x="102829" y="146536"/>
                </a:lnTo>
                <a:lnTo>
                  <a:pt x="102829" y="130009"/>
                </a:lnTo>
                <a:close/>
              </a:path>
              <a:path w="102870" h="146685">
                <a:moveTo>
                  <a:pt x="102829" y="0"/>
                </a:moveTo>
                <a:lnTo>
                  <a:pt x="42233" y="0"/>
                </a:lnTo>
                <a:lnTo>
                  <a:pt x="32733" y="548"/>
                </a:lnTo>
                <a:lnTo>
                  <a:pt x="688" y="25389"/>
                </a:lnTo>
                <a:lnTo>
                  <a:pt x="0" y="32685"/>
                </a:lnTo>
                <a:lnTo>
                  <a:pt x="0" y="40581"/>
                </a:lnTo>
                <a:lnTo>
                  <a:pt x="21667" y="67759"/>
                </a:lnTo>
                <a:lnTo>
                  <a:pt x="14688" y="70330"/>
                </a:lnTo>
                <a:lnTo>
                  <a:pt x="9180" y="74002"/>
                </a:lnTo>
                <a:lnTo>
                  <a:pt x="1835" y="84286"/>
                </a:lnTo>
                <a:lnTo>
                  <a:pt x="55" y="90162"/>
                </a:lnTo>
                <a:lnTo>
                  <a:pt x="0" y="105036"/>
                </a:lnTo>
                <a:lnTo>
                  <a:pt x="1468" y="111278"/>
                </a:lnTo>
                <a:lnTo>
                  <a:pt x="4405" y="116420"/>
                </a:lnTo>
                <a:lnTo>
                  <a:pt x="7344" y="121746"/>
                </a:lnTo>
                <a:lnTo>
                  <a:pt x="11935" y="126337"/>
                </a:lnTo>
                <a:lnTo>
                  <a:pt x="17994" y="130009"/>
                </a:lnTo>
                <a:lnTo>
                  <a:pt x="36357" y="130009"/>
                </a:lnTo>
                <a:lnTo>
                  <a:pt x="28644" y="127622"/>
                </a:lnTo>
                <a:lnTo>
                  <a:pt x="17260" y="117706"/>
                </a:lnTo>
                <a:lnTo>
                  <a:pt x="14321" y="110911"/>
                </a:lnTo>
                <a:lnTo>
                  <a:pt x="14321" y="95487"/>
                </a:lnTo>
                <a:lnTo>
                  <a:pt x="16709" y="90162"/>
                </a:lnTo>
                <a:lnTo>
                  <a:pt x="21300" y="86672"/>
                </a:lnTo>
                <a:lnTo>
                  <a:pt x="26074" y="83367"/>
                </a:lnTo>
                <a:lnTo>
                  <a:pt x="33235" y="81531"/>
                </a:lnTo>
                <a:lnTo>
                  <a:pt x="102829" y="81531"/>
                </a:lnTo>
                <a:lnTo>
                  <a:pt x="102829" y="65004"/>
                </a:lnTo>
                <a:lnTo>
                  <a:pt x="36357" y="65004"/>
                </a:lnTo>
                <a:lnTo>
                  <a:pt x="28644" y="62617"/>
                </a:lnTo>
                <a:lnTo>
                  <a:pt x="17260" y="52701"/>
                </a:lnTo>
                <a:lnTo>
                  <a:pt x="14321" y="45907"/>
                </a:lnTo>
                <a:lnTo>
                  <a:pt x="14321" y="30299"/>
                </a:lnTo>
                <a:lnTo>
                  <a:pt x="16709" y="25157"/>
                </a:lnTo>
                <a:lnTo>
                  <a:pt x="21300" y="21668"/>
                </a:lnTo>
                <a:lnTo>
                  <a:pt x="26074" y="18362"/>
                </a:lnTo>
                <a:lnTo>
                  <a:pt x="33235" y="16526"/>
                </a:lnTo>
                <a:lnTo>
                  <a:pt x="102829" y="16526"/>
                </a:lnTo>
                <a:lnTo>
                  <a:pt x="102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3534940" y="2465704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53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3534940" y="2446654"/>
            <a:ext cx="163830" cy="0"/>
          </a:xfrm>
          <a:custGeom>
            <a:avLst/>
            <a:gdLst/>
            <a:ahLst/>
            <a:cxnLst/>
            <a:rect l="l" t="t" r="r" b="b"/>
            <a:pathLst>
              <a:path w="163829" h="0">
                <a:moveTo>
                  <a:pt x="0" y="0"/>
                </a:moveTo>
                <a:lnTo>
                  <a:pt x="163610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3685697" y="2465256"/>
            <a:ext cx="13335" cy="0"/>
          </a:xfrm>
          <a:custGeom>
            <a:avLst/>
            <a:gdLst/>
            <a:ahLst/>
            <a:cxnLst/>
            <a:rect l="l" t="t" r="r" b="b"/>
            <a:pathLst>
              <a:path w="13335" h="0">
                <a:moveTo>
                  <a:pt x="0" y="0"/>
                </a:moveTo>
                <a:lnTo>
                  <a:pt x="12853" y="0"/>
                </a:lnTo>
              </a:path>
            </a:pathLst>
          </a:custGeom>
          <a:ln w="214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33650" marR="5080" indent="-2026285">
              <a:lnSpc>
                <a:spcPts val="2900"/>
              </a:lnSpc>
            </a:pPr>
            <a:r>
              <a:rPr dirty="0" sz="2900"/>
              <a:t>Increased aspect ratio of </a:t>
            </a:r>
            <a:r>
              <a:rPr dirty="0" sz="2900" spc="-5"/>
              <a:t>NSTX-U </a:t>
            </a:r>
            <a:r>
              <a:rPr dirty="0" sz="2900"/>
              <a:t>makes</a:t>
            </a:r>
            <a:r>
              <a:rPr dirty="0" sz="2900" spc="-80"/>
              <a:t> </a:t>
            </a:r>
            <a:r>
              <a:rPr dirty="0" sz="2900"/>
              <a:t>vertical  control more</a:t>
            </a:r>
            <a:r>
              <a:rPr dirty="0" sz="2900" spc="-100"/>
              <a:t> </a:t>
            </a:r>
            <a:r>
              <a:rPr dirty="0" sz="2900"/>
              <a:t>challenging</a:t>
            </a:r>
            <a:endParaRPr sz="2900"/>
          </a:p>
        </p:txBody>
      </p:sp>
      <p:sp>
        <p:nvSpPr>
          <p:cNvPr id="141" name="object 141"/>
          <p:cNvSpPr txBox="1"/>
          <p:nvPr/>
        </p:nvSpPr>
        <p:spPr>
          <a:xfrm>
            <a:off x="2968847" y="803911"/>
            <a:ext cx="6015990" cy="1633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2100" marR="780415" indent="-279400">
              <a:lnSpc>
                <a:spcPts val="21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 b="1">
                <a:latin typeface="Arial"/>
                <a:cs typeface="Arial"/>
              </a:rPr>
              <a:t>Added </a:t>
            </a:r>
            <a:r>
              <a:rPr dirty="0" sz="1800" spc="-5" b="1">
                <a:latin typeface="Arial"/>
                <a:cs typeface="Arial"/>
              </a:rPr>
              <a:t>sensors </a:t>
            </a:r>
            <a:r>
              <a:rPr dirty="0" sz="1800" b="1">
                <a:latin typeface="Arial"/>
                <a:cs typeface="Arial"/>
              </a:rPr>
              <a:t>and noise rejection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improve  estimation of vertical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position/velocity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ts val="2110"/>
              </a:lnSpc>
              <a:buChar char="•"/>
              <a:tabLst>
                <a:tab pos="297815" algn="l"/>
                <a:tab pos="298450" algn="l"/>
              </a:tabLst>
            </a:pPr>
            <a:r>
              <a:rPr dirty="0" sz="1800">
                <a:latin typeface="Arial"/>
                <a:cs typeface="Arial"/>
              </a:rPr>
              <a:t>Sensor weights determined by </a:t>
            </a:r>
            <a:r>
              <a:rPr dirty="0" sz="1800" b="1">
                <a:latin typeface="Arial"/>
                <a:cs typeface="Arial"/>
              </a:rPr>
              <a:t>least squares fit to</a:t>
            </a:r>
            <a:r>
              <a:rPr dirty="0" sz="1800" spc="-1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IpZp</a:t>
            </a:r>
            <a:endParaRPr sz="1800">
              <a:latin typeface="Arial"/>
              <a:cs typeface="Arial"/>
            </a:endParaRPr>
          </a:p>
          <a:p>
            <a:pPr marL="291465">
              <a:lnSpc>
                <a:spcPts val="2130"/>
              </a:lnSpc>
            </a:pPr>
            <a:r>
              <a:rPr dirty="0" sz="1800">
                <a:latin typeface="Arial"/>
                <a:cs typeface="Arial"/>
              </a:rPr>
              <a:t>of free boundary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equilibria</a:t>
            </a:r>
            <a:endParaRPr sz="1800">
              <a:latin typeface="Arial"/>
              <a:cs typeface="Arial"/>
            </a:endParaRPr>
          </a:p>
          <a:p>
            <a:pPr marL="292100" marR="501015" indent="-279400">
              <a:lnSpc>
                <a:spcPts val="2100"/>
              </a:lnSpc>
              <a:spcBef>
                <a:spcPts val="160"/>
              </a:spcBef>
              <a:buChar char="•"/>
              <a:tabLst>
                <a:tab pos="297815" algn="l"/>
                <a:tab pos="298450" algn="l"/>
              </a:tabLst>
            </a:pPr>
            <a:r>
              <a:rPr dirty="0" sz="1800">
                <a:latin typeface="Arial"/>
                <a:cs typeface="Arial"/>
              </a:rPr>
              <a:t>Filtering removes </a:t>
            </a:r>
            <a:r>
              <a:rPr dirty="0" sz="1800" b="1">
                <a:latin typeface="Arial"/>
                <a:cs typeface="Arial"/>
              </a:rPr>
              <a:t>noise, power </a:t>
            </a:r>
            <a:r>
              <a:rPr dirty="0" sz="1800" spc="-5" b="1">
                <a:latin typeface="Arial"/>
                <a:cs typeface="Arial"/>
              </a:rPr>
              <a:t>supply ripple,</a:t>
            </a:r>
            <a:r>
              <a:rPr dirty="0" sz="1800" spc="-95" b="1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and  </a:t>
            </a:r>
            <a:r>
              <a:rPr dirty="0" sz="1800">
                <a:latin typeface="Arial"/>
                <a:cs typeface="Arial"/>
              </a:rPr>
              <a:t>spurious signal due to </a:t>
            </a:r>
            <a:r>
              <a:rPr dirty="0" sz="1800" b="1">
                <a:latin typeface="Arial"/>
                <a:cs typeface="Arial"/>
              </a:rPr>
              <a:t>MHD</a:t>
            </a:r>
            <a:r>
              <a:rPr dirty="0" sz="1800" spc="-10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events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7427422" y="4289367"/>
            <a:ext cx="1687483" cy="6151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7564582" y="4251960"/>
            <a:ext cx="1413163" cy="685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 txBox="1"/>
          <p:nvPr/>
        </p:nvSpPr>
        <p:spPr>
          <a:xfrm>
            <a:off x="7480203" y="4319791"/>
            <a:ext cx="1583690" cy="508000"/>
          </a:xfrm>
          <a:prstGeom prst="rect">
            <a:avLst/>
          </a:prstGeom>
          <a:ln w="12699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5715">
              <a:lnSpc>
                <a:spcPts val="1920"/>
              </a:lnSpc>
            </a:pPr>
            <a:r>
              <a:rPr dirty="0" sz="1800">
                <a:latin typeface="Arial"/>
                <a:cs typeface="Arial"/>
              </a:rPr>
              <a:t>Mueller</a:t>
            </a:r>
            <a:endParaRPr sz="1800">
              <a:latin typeface="Arial"/>
              <a:cs typeface="Arial"/>
            </a:endParaRPr>
          </a:p>
          <a:p>
            <a:pPr algn="ctr" marL="5715">
              <a:lnSpc>
                <a:spcPts val="1980"/>
              </a:lnSpc>
            </a:pPr>
            <a:r>
              <a:rPr dirty="0" sz="1800">
                <a:latin typeface="Arial"/>
                <a:cs typeface="Arial"/>
              </a:rPr>
              <a:t>NP10.00003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1385601" y="1105256"/>
            <a:ext cx="21590" cy="78740"/>
          </a:xfrm>
          <a:custGeom>
            <a:avLst/>
            <a:gdLst/>
            <a:ahLst/>
            <a:cxnLst/>
            <a:rect l="l" t="t" r="r" b="b"/>
            <a:pathLst>
              <a:path w="21590" h="78740">
                <a:moveTo>
                  <a:pt x="0" y="0"/>
                </a:moveTo>
                <a:lnTo>
                  <a:pt x="21408" y="0"/>
                </a:lnTo>
                <a:lnTo>
                  <a:pt x="21408" y="78523"/>
                </a:lnTo>
                <a:lnTo>
                  <a:pt x="0" y="78523"/>
                </a:lnTo>
                <a:lnTo>
                  <a:pt x="0" y="0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1408092" y="1163402"/>
            <a:ext cx="250190" cy="95250"/>
          </a:xfrm>
          <a:custGeom>
            <a:avLst/>
            <a:gdLst/>
            <a:ahLst/>
            <a:cxnLst/>
            <a:rect l="l" t="t" r="r" b="b"/>
            <a:pathLst>
              <a:path w="250189" h="95250">
                <a:moveTo>
                  <a:pt x="0" y="0"/>
                </a:moveTo>
                <a:lnTo>
                  <a:pt x="250047" y="79800"/>
                </a:lnTo>
                <a:lnTo>
                  <a:pt x="250047" y="94825"/>
                </a:lnTo>
                <a:lnTo>
                  <a:pt x="0" y="15025"/>
                </a:lnTo>
                <a:lnTo>
                  <a:pt x="0" y="0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1658140" y="1243275"/>
            <a:ext cx="227329" cy="114935"/>
          </a:xfrm>
          <a:custGeom>
            <a:avLst/>
            <a:gdLst/>
            <a:ahLst/>
            <a:cxnLst/>
            <a:rect l="l" t="t" r="r" b="b"/>
            <a:pathLst>
              <a:path w="227330" h="114934">
                <a:moveTo>
                  <a:pt x="0" y="0"/>
                </a:moveTo>
                <a:lnTo>
                  <a:pt x="226842" y="98821"/>
                </a:lnTo>
                <a:lnTo>
                  <a:pt x="226842" y="114388"/>
                </a:lnTo>
                <a:lnTo>
                  <a:pt x="0" y="15559"/>
                </a:lnTo>
                <a:lnTo>
                  <a:pt x="0" y="0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1884983" y="1341318"/>
            <a:ext cx="220345" cy="154305"/>
          </a:xfrm>
          <a:custGeom>
            <a:avLst/>
            <a:gdLst/>
            <a:ahLst/>
            <a:cxnLst/>
            <a:rect l="l" t="t" r="r" b="b"/>
            <a:pathLst>
              <a:path w="220344" h="154305">
                <a:moveTo>
                  <a:pt x="0" y="0"/>
                </a:moveTo>
                <a:lnTo>
                  <a:pt x="219824" y="137361"/>
                </a:lnTo>
                <a:lnTo>
                  <a:pt x="219824" y="154183"/>
                </a:lnTo>
                <a:lnTo>
                  <a:pt x="0" y="16821"/>
                </a:lnTo>
                <a:lnTo>
                  <a:pt x="0" y="0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2104807" y="1478486"/>
            <a:ext cx="177800" cy="136525"/>
          </a:xfrm>
          <a:custGeom>
            <a:avLst/>
            <a:gdLst/>
            <a:ahLst/>
            <a:cxnLst/>
            <a:rect l="l" t="t" r="r" b="b"/>
            <a:pathLst>
              <a:path w="177800" h="136525">
                <a:moveTo>
                  <a:pt x="0" y="0"/>
                </a:moveTo>
                <a:lnTo>
                  <a:pt x="177193" y="118752"/>
                </a:lnTo>
                <a:lnTo>
                  <a:pt x="177193" y="135934"/>
                </a:lnTo>
                <a:lnTo>
                  <a:pt x="0" y="17182"/>
                </a:lnTo>
                <a:lnTo>
                  <a:pt x="0" y="0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2282001" y="1594338"/>
            <a:ext cx="57150" cy="93980"/>
          </a:xfrm>
          <a:custGeom>
            <a:avLst/>
            <a:gdLst/>
            <a:ahLst/>
            <a:cxnLst/>
            <a:rect l="l" t="t" r="r" b="b"/>
            <a:pathLst>
              <a:path w="57150" h="93980">
                <a:moveTo>
                  <a:pt x="0" y="0"/>
                </a:moveTo>
                <a:lnTo>
                  <a:pt x="56753" y="72493"/>
                </a:lnTo>
                <a:lnTo>
                  <a:pt x="56753" y="93361"/>
                </a:lnTo>
                <a:lnTo>
                  <a:pt x="0" y="20868"/>
                </a:lnTo>
                <a:lnTo>
                  <a:pt x="0" y="0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2338755" y="1676368"/>
            <a:ext cx="46990" cy="107950"/>
          </a:xfrm>
          <a:custGeom>
            <a:avLst/>
            <a:gdLst/>
            <a:ahLst/>
            <a:cxnLst/>
            <a:rect l="l" t="t" r="r" b="b"/>
            <a:pathLst>
              <a:path w="46989" h="107950">
                <a:moveTo>
                  <a:pt x="0" y="0"/>
                </a:moveTo>
                <a:lnTo>
                  <a:pt x="13402" y="0"/>
                </a:lnTo>
                <a:lnTo>
                  <a:pt x="46503" y="107932"/>
                </a:lnTo>
                <a:lnTo>
                  <a:pt x="33101" y="107932"/>
                </a:lnTo>
                <a:lnTo>
                  <a:pt x="0" y="0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2378965" y="1780693"/>
            <a:ext cx="0" cy="322580"/>
          </a:xfrm>
          <a:custGeom>
            <a:avLst/>
            <a:gdLst/>
            <a:ahLst/>
            <a:cxnLst/>
            <a:rect l="l" t="t" r="r" b="b"/>
            <a:pathLst>
              <a:path w="0" h="322580">
                <a:moveTo>
                  <a:pt x="0" y="0"/>
                </a:moveTo>
                <a:lnTo>
                  <a:pt x="0" y="322022"/>
                </a:lnTo>
              </a:path>
            </a:pathLst>
          </a:custGeom>
          <a:ln w="21517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2378965" y="2095502"/>
            <a:ext cx="0" cy="322580"/>
          </a:xfrm>
          <a:custGeom>
            <a:avLst/>
            <a:gdLst/>
            <a:ahLst/>
            <a:cxnLst/>
            <a:rect l="l" t="t" r="r" b="b"/>
            <a:pathLst>
              <a:path w="0" h="322580">
                <a:moveTo>
                  <a:pt x="0" y="0"/>
                </a:moveTo>
                <a:lnTo>
                  <a:pt x="0" y="322029"/>
                </a:lnTo>
              </a:path>
            </a:pathLst>
          </a:custGeom>
          <a:ln w="21517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2378965" y="2410319"/>
            <a:ext cx="0" cy="322580"/>
          </a:xfrm>
          <a:custGeom>
            <a:avLst/>
            <a:gdLst/>
            <a:ahLst/>
            <a:cxnLst/>
            <a:rect l="l" t="t" r="r" b="b"/>
            <a:pathLst>
              <a:path w="0" h="322580">
                <a:moveTo>
                  <a:pt x="0" y="0"/>
                </a:moveTo>
                <a:lnTo>
                  <a:pt x="0" y="322022"/>
                </a:lnTo>
              </a:path>
            </a:pathLst>
          </a:custGeom>
          <a:ln w="21517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2378965" y="2725128"/>
            <a:ext cx="0" cy="322580"/>
          </a:xfrm>
          <a:custGeom>
            <a:avLst/>
            <a:gdLst/>
            <a:ahLst/>
            <a:cxnLst/>
            <a:rect l="l" t="t" r="r" b="b"/>
            <a:pathLst>
              <a:path w="0" h="322580">
                <a:moveTo>
                  <a:pt x="0" y="0"/>
                </a:moveTo>
                <a:lnTo>
                  <a:pt x="0" y="322022"/>
                </a:lnTo>
              </a:path>
            </a:pathLst>
          </a:custGeom>
          <a:ln w="21517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2378965" y="3039937"/>
            <a:ext cx="0" cy="322580"/>
          </a:xfrm>
          <a:custGeom>
            <a:avLst/>
            <a:gdLst/>
            <a:ahLst/>
            <a:cxnLst/>
            <a:rect l="l" t="t" r="r" b="b"/>
            <a:pathLst>
              <a:path w="0" h="322579">
                <a:moveTo>
                  <a:pt x="0" y="0"/>
                </a:moveTo>
                <a:lnTo>
                  <a:pt x="0" y="322022"/>
                </a:lnTo>
              </a:path>
            </a:pathLst>
          </a:custGeom>
          <a:ln w="21517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2378965" y="3354747"/>
            <a:ext cx="0" cy="322580"/>
          </a:xfrm>
          <a:custGeom>
            <a:avLst/>
            <a:gdLst/>
            <a:ahLst/>
            <a:cxnLst/>
            <a:rect l="l" t="t" r="r" b="b"/>
            <a:pathLst>
              <a:path w="0" h="322579">
                <a:moveTo>
                  <a:pt x="0" y="0"/>
                </a:moveTo>
                <a:lnTo>
                  <a:pt x="0" y="322029"/>
                </a:lnTo>
              </a:path>
            </a:pathLst>
          </a:custGeom>
          <a:ln w="21517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2338755" y="3673170"/>
            <a:ext cx="46990" cy="107950"/>
          </a:xfrm>
          <a:custGeom>
            <a:avLst/>
            <a:gdLst/>
            <a:ahLst/>
            <a:cxnLst/>
            <a:rect l="l" t="t" r="r" b="b"/>
            <a:pathLst>
              <a:path w="46989" h="107950">
                <a:moveTo>
                  <a:pt x="33101" y="0"/>
                </a:moveTo>
                <a:lnTo>
                  <a:pt x="46503" y="0"/>
                </a:lnTo>
                <a:lnTo>
                  <a:pt x="13402" y="107932"/>
                </a:lnTo>
                <a:lnTo>
                  <a:pt x="0" y="107932"/>
                </a:lnTo>
                <a:lnTo>
                  <a:pt x="33101" y="0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2282001" y="3769770"/>
            <a:ext cx="57150" cy="93980"/>
          </a:xfrm>
          <a:custGeom>
            <a:avLst/>
            <a:gdLst/>
            <a:ahLst/>
            <a:cxnLst/>
            <a:rect l="l" t="t" r="r" b="b"/>
            <a:pathLst>
              <a:path w="57150" h="93979">
                <a:moveTo>
                  <a:pt x="0" y="72493"/>
                </a:moveTo>
                <a:lnTo>
                  <a:pt x="56753" y="0"/>
                </a:lnTo>
                <a:lnTo>
                  <a:pt x="56753" y="20868"/>
                </a:lnTo>
                <a:lnTo>
                  <a:pt x="0" y="93361"/>
                </a:lnTo>
                <a:lnTo>
                  <a:pt x="0" y="72493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2104807" y="3843050"/>
            <a:ext cx="177800" cy="136525"/>
          </a:xfrm>
          <a:custGeom>
            <a:avLst/>
            <a:gdLst/>
            <a:ahLst/>
            <a:cxnLst/>
            <a:rect l="l" t="t" r="r" b="b"/>
            <a:pathLst>
              <a:path w="177800" h="136525">
                <a:moveTo>
                  <a:pt x="0" y="118752"/>
                </a:moveTo>
                <a:lnTo>
                  <a:pt x="177193" y="0"/>
                </a:lnTo>
                <a:lnTo>
                  <a:pt x="177193" y="17182"/>
                </a:lnTo>
                <a:lnTo>
                  <a:pt x="0" y="135934"/>
                </a:lnTo>
                <a:lnTo>
                  <a:pt x="0" y="118752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1884983" y="3961968"/>
            <a:ext cx="220345" cy="154305"/>
          </a:xfrm>
          <a:custGeom>
            <a:avLst/>
            <a:gdLst/>
            <a:ahLst/>
            <a:cxnLst/>
            <a:rect l="l" t="t" r="r" b="b"/>
            <a:pathLst>
              <a:path w="220344" h="154304">
                <a:moveTo>
                  <a:pt x="0" y="137362"/>
                </a:moveTo>
                <a:lnTo>
                  <a:pt x="219824" y="0"/>
                </a:lnTo>
                <a:lnTo>
                  <a:pt x="219824" y="16821"/>
                </a:lnTo>
                <a:lnTo>
                  <a:pt x="0" y="154183"/>
                </a:lnTo>
                <a:lnTo>
                  <a:pt x="0" y="137362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1658140" y="4099807"/>
            <a:ext cx="227329" cy="114935"/>
          </a:xfrm>
          <a:custGeom>
            <a:avLst/>
            <a:gdLst/>
            <a:ahLst/>
            <a:cxnLst/>
            <a:rect l="l" t="t" r="r" b="b"/>
            <a:pathLst>
              <a:path w="227330" h="114935">
                <a:moveTo>
                  <a:pt x="0" y="98829"/>
                </a:moveTo>
                <a:lnTo>
                  <a:pt x="226842" y="0"/>
                </a:lnTo>
                <a:lnTo>
                  <a:pt x="226842" y="15566"/>
                </a:lnTo>
                <a:lnTo>
                  <a:pt x="0" y="114388"/>
                </a:lnTo>
                <a:lnTo>
                  <a:pt x="0" y="98829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1408092" y="4199242"/>
            <a:ext cx="250190" cy="95250"/>
          </a:xfrm>
          <a:custGeom>
            <a:avLst/>
            <a:gdLst/>
            <a:ahLst/>
            <a:cxnLst/>
            <a:rect l="l" t="t" r="r" b="b"/>
            <a:pathLst>
              <a:path w="250189" h="95250">
                <a:moveTo>
                  <a:pt x="0" y="79800"/>
                </a:moveTo>
                <a:lnTo>
                  <a:pt x="250047" y="0"/>
                </a:lnTo>
                <a:lnTo>
                  <a:pt x="250047" y="15025"/>
                </a:lnTo>
                <a:lnTo>
                  <a:pt x="0" y="94825"/>
                </a:lnTo>
                <a:lnTo>
                  <a:pt x="0" y="79800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1385240" y="4267443"/>
            <a:ext cx="22860" cy="120014"/>
          </a:xfrm>
          <a:custGeom>
            <a:avLst/>
            <a:gdLst/>
            <a:ahLst/>
            <a:cxnLst/>
            <a:rect l="l" t="t" r="r" b="b"/>
            <a:pathLst>
              <a:path w="22859" h="120014">
                <a:moveTo>
                  <a:pt x="0" y="0"/>
                </a:moveTo>
                <a:lnTo>
                  <a:pt x="22851" y="0"/>
                </a:lnTo>
                <a:lnTo>
                  <a:pt x="22851" y="119985"/>
                </a:lnTo>
                <a:lnTo>
                  <a:pt x="0" y="119985"/>
                </a:lnTo>
                <a:lnTo>
                  <a:pt x="0" y="0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1408135" y="4364490"/>
            <a:ext cx="34290" cy="22860"/>
          </a:xfrm>
          <a:custGeom>
            <a:avLst/>
            <a:gdLst/>
            <a:ahLst/>
            <a:cxnLst/>
            <a:rect l="l" t="t" r="r" b="b"/>
            <a:pathLst>
              <a:path w="34290" h="22860">
                <a:moveTo>
                  <a:pt x="0" y="0"/>
                </a:moveTo>
                <a:lnTo>
                  <a:pt x="34270" y="0"/>
                </a:lnTo>
                <a:lnTo>
                  <a:pt x="34270" y="22851"/>
                </a:lnTo>
                <a:lnTo>
                  <a:pt x="0" y="22851"/>
                </a:lnTo>
                <a:lnTo>
                  <a:pt x="0" y="0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1450903" y="1192255"/>
            <a:ext cx="34290" cy="48895"/>
          </a:xfrm>
          <a:custGeom>
            <a:avLst/>
            <a:gdLst/>
            <a:ahLst/>
            <a:cxnLst/>
            <a:rect l="l" t="t" r="r" b="b"/>
            <a:pathLst>
              <a:path w="34290" h="48894">
                <a:moveTo>
                  <a:pt x="0" y="0"/>
                </a:moveTo>
                <a:lnTo>
                  <a:pt x="34270" y="13157"/>
                </a:lnTo>
                <a:lnTo>
                  <a:pt x="34270" y="48862"/>
                </a:lnTo>
                <a:lnTo>
                  <a:pt x="0" y="35705"/>
                </a:lnTo>
                <a:lnTo>
                  <a:pt x="0" y="0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1645098" y="1255848"/>
            <a:ext cx="34290" cy="62230"/>
          </a:xfrm>
          <a:custGeom>
            <a:avLst/>
            <a:gdLst/>
            <a:ahLst/>
            <a:cxnLst/>
            <a:rect l="l" t="t" r="r" b="b"/>
            <a:pathLst>
              <a:path w="34289" h="62230">
                <a:moveTo>
                  <a:pt x="0" y="0"/>
                </a:moveTo>
                <a:lnTo>
                  <a:pt x="34270" y="13149"/>
                </a:lnTo>
                <a:lnTo>
                  <a:pt x="34270" y="61724"/>
                </a:lnTo>
                <a:lnTo>
                  <a:pt x="0" y="48567"/>
                </a:lnTo>
                <a:lnTo>
                  <a:pt x="0" y="0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1850713" y="1345429"/>
            <a:ext cx="34290" cy="53340"/>
          </a:xfrm>
          <a:custGeom>
            <a:avLst/>
            <a:gdLst/>
            <a:ahLst/>
            <a:cxnLst/>
            <a:rect l="l" t="t" r="r" b="b"/>
            <a:pathLst>
              <a:path w="34289" h="53340">
                <a:moveTo>
                  <a:pt x="0" y="0"/>
                </a:moveTo>
                <a:lnTo>
                  <a:pt x="34270" y="13157"/>
                </a:lnTo>
                <a:lnTo>
                  <a:pt x="34270" y="53183"/>
                </a:lnTo>
                <a:lnTo>
                  <a:pt x="0" y="40026"/>
                </a:lnTo>
                <a:lnTo>
                  <a:pt x="0" y="0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1408849" y="1218627"/>
            <a:ext cx="259715" cy="127000"/>
          </a:xfrm>
          <a:custGeom>
            <a:avLst/>
            <a:gdLst/>
            <a:ahLst/>
            <a:cxnLst/>
            <a:rect l="l" t="t" r="r" b="b"/>
            <a:pathLst>
              <a:path w="259714" h="127000">
                <a:moveTo>
                  <a:pt x="0" y="0"/>
                </a:moveTo>
                <a:lnTo>
                  <a:pt x="259677" y="102277"/>
                </a:lnTo>
                <a:lnTo>
                  <a:pt x="259677" y="126831"/>
                </a:lnTo>
                <a:lnTo>
                  <a:pt x="0" y="24554"/>
                </a:lnTo>
                <a:lnTo>
                  <a:pt x="0" y="0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1668527" y="1320897"/>
            <a:ext cx="259715" cy="127000"/>
          </a:xfrm>
          <a:custGeom>
            <a:avLst/>
            <a:gdLst/>
            <a:ahLst/>
            <a:cxnLst/>
            <a:rect l="l" t="t" r="r" b="b"/>
            <a:pathLst>
              <a:path w="259714" h="127000">
                <a:moveTo>
                  <a:pt x="0" y="0"/>
                </a:moveTo>
                <a:lnTo>
                  <a:pt x="259670" y="102277"/>
                </a:lnTo>
                <a:lnTo>
                  <a:pt x="259670" y="126831"/>
                </a:lnTo>
                <a:lnTo>
                  <a:pt x="0" y="24554"/>
                </a:lnTo>
                <a:lnTo>
                  <a:pt x="0" y="0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1851528" y="1508615"/>
            <a:ext cx="206375" cy="272415"/>
          </a:xfrm>
          <a:custGeom>
            <a:avLst/>
            <a:gdLst/>
            <a:ahLst/>
            <a:cxnLst/>
            <a:rect l="l" t="t" r="r" b="b"/>
            <a:pathLst>
              <a:path w="206375" h="272414">
                <a:moveTo>
                  <a:pt x="0" y="0"/>
                </a:moveTo>
                <a:lnTo>
                  <a:pt x="14037" y="0"/>
                </a:lnTo>
                <a:lnTo>
                  <a:pt x="206140" y="271817"/>
                </a:lnTo>
                <a:lnTo>
                  <a:pt x="192110" y="271817"/>
                </a:lnTo>
                <a:lnTo>
                  <a:pt x="0" y="0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2068633" y="1824145"/>
            <a:ext cx="146685" cy="407670"/>
          </a:xfrm>
          <a:custGeom>
            <a:avLst/>
            <a:gdLst/>
            <a:ahLst/>
            <a:cxnLst/>
            <a:rect l="l" t="t" r="r" b="b"/>
            <a:pathLst>
              <a:path w="146685" h="407669">
                <a:moveTo>
                  <a:pt x="0" y="0"/>
                </a:moveTo>
                <a:lnTo>
                  <a:pt x="12053" y="0"/>
                </a:lnTo>
                <a:lnTo>
                  <a:pt x="146292" y="407096"/>
                </a:lnTo>
                <a:lnTo>
                  <a:pt x="134238" y="407096"/>
                </a:lnTo>
                <a:lnTo>
                  <a:pt x="0" y="0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2068633" y="3226228"/>
            <a:ext cx="146685" cy="407670"/>
          </a:xfrm>
          <a:custGeom>
            <a:avLst/>
            <a:gdLst/>
            <a:ahLst/>
            <a:cxnLst/>
            <a:rect l="l" t="t" r="r" b="b"/>
            <a:pathLst>
              <a:path w="146685" h="407670">
                <a:moveTo>
                  <a:pt x="134238" y="0"/>
                </a:moveTo>
                <a:lnTo>
                  <a:pt x="146292" y="0"/>
                </a:lnTo>
                <a:lnTo>
                  <a:pt x="12053" y="407095"/>
                </a:lnTo>
                <a:lnTo>
                  <a:pt x="0" y="407095"/>
                </a:lnTo>
                <a:lnTo>
                  <a:pt x="134238" y="0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1851528" y="3677036"/>
            <a:ext cx="206375" cy="272415"/>
          </a:xfrm>
          <a:custGeom>
            <a:avLst/>
            <a:gdLst/>
            <a:ahLst/>
            <a:cxnLst/>
            <a:rect l="l" t="t" r="r" b="b"/>
            <a:pathLst>
              <a:path w="206375" h="272414">
                <a:moveTo>
                  <a:pt x="192110" y="0"/>
                </a:moveTo>
                <a:lnTo>
                  <a:pt x="206140" y="0"/>
                </a:lnTo>
                <a:lnTo>
                  <a:pt x="14037" y="271818"/>
                </a:lnTo>
                <a:lnTo>
                  <a:pt x="0" y="271818"/>
                </a:lnTo>
                <a:lnTo>
                  <a:pt x="192110" y="0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1668527" y="4009742"/>
            <a:ext cx="259715" cy="127000"/>
          </a:xfrm>
          <a:custGeom>
            <a:avLst/>
            <a:gdLst/>
            <a:ahLst/>
            <a:cxnLst/>
            <a:rect l="l" t="t" r="r" b="b"/>
            <a:pathLst>
              <a:path w="259714" h="127000">
                <a:moveTo>
                  <a:pt x="0" y="102277"/>
                </a:moveTo>
                <a:lnTo>
                  <a:pt x="259670" y="0"/>
                </a:lnTo>
                <a:lnTo>
                  <a:pt x="259670" y="24554"/>
                </a:lnTo>
                <a:lnTo>
                  <a:pt x="0" y="126831"/>
                </a:lnTo>
                <a:lnTo>
                  <a:pt x="0" y="102277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1408849" y="4112011"/>
            <a:ext cx="259715" cy="127000"/>
          </a:xfrm>
          <a:custGeom>
            <a:avLst/>
            <a:gdLst/>
            <a:ahLst/>
            <a:cxnLst/>
            <a:rect l="l" t="t" r="r" b="b"/>
            <a:pathLst>
              <a:path w="259714" h="127000">
                <a:moveTo>
                  <a:pt x="0" y="102277"/>
                </a:moveTo>
                <a:lnTo>
                  <a:pt x="259677" y="0"/>
                </a:lnTo>
                <a:lnTo>
                  <a:pt x="259677" y="24554"/>
                </a:lnTo>
                <a:lnTo>
                  <a:pt x="0" y="126831"/>
                </a:lnTo>
                <a:lnTo>
                  <a:pt x="0" y="102277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1850713" y="4058857"/>
            <a:ext cx="34290" cy="53340"/>
          </a:xfrm>
          <a:custGeom>
            <a:avLst/>
            <a:gdLst/>
            <a:ahLst/>
            <a:cxnLst/>
            <a:rect l="l" t="t" r="r" b="b"/>
            <a:pathLst>
              <a:path w="34289" h="53339">
                <a:moveTo>
                  <a:pt x="0" y="13157"/>
                </a:moveTo>
                <a:lnTo>
                  <a:pt x="34270" y="0"/>
                </a:lnTo>
                <a:lnTo>
                  <a:pt x="34270" y="40026"/>
                </a:lnTo>
                <a:lnTo>
                  <a:pt x="0" y="53183"/>
                </a:lnTo>
                <a:lnTo>
                  <a:pt x="0" y="13157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1645098" y="4139898"/>
            <a:ext cx="34290" cy="62230"/>
          </a:xfrm>
          <a:custGeom>
            <a:avLst/>
            <a:gdLst/>
            <a:ahLst/>
            <a:cxnLst/>
            <a:rect l="l" t="t" r="r" b="b"/>
            <a:pathLst>
              <a:path w="34289" h="62229">
                <a:moveTo>
                  <a:pt x="0" y="13157"/>
                </a:moveTo>
                <a:lnTo>
                  <a:pt x="34270" y="0"/>
                </a:lnTo>
                <a:lnTo>
                  <a:pt x="34270" y="48574"/>
                </a:lnTo>
                <a:lnTo>
                  <a:pt x="0" y="61724"/>
                </a:lnTo>
                <a:lnTo>
                  <a:pt x="0" y="13157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1450903" y="4216351"/>
            <a:ext cx="34290" cy="48895"/>
          </a:xfrm>
          <a:custGeom>
            <a:avLst/>
            <a:gdLst/>
            <a:ahLst/>
            <a:cxnLst/>
            <a:rect l="l" t="t" r="r" b="b"/>
            <a:pathLst>
              <a:path w="34290" h="48895">
                <a:moveTo>
                  <a:pt x="0" y="13157"/>
                </a:moveTo>
                <a:lnTo>
                  <a:pt x="34270" y="0"/>
                </a:lnTo>
                <a:lnTo>
                  <a:pt x="34270" y="35712"/>
                </a:lnTo>
                <a:lnTo>
                  <a:pt x="0" y="48862"/>
                </a:lnTo>
                <a:lnTo>
                  <a:pt x="0" y="13157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1108644" y="1707897"/>
            <a:ext cx="0" cy="261620"/>
          </a:xfrm>
          <a:custGeom>
            <a:avLst/>
            <a:gdLst/>
            <a:ahLst/>
            <a:cxnLst/>
            <a:rect l="l" t="t" r="r" b="b"/>
            <a:pathLst>
              <a:path w="0" h="261619">
                <a:moveTo>
                  <a:pt x="0" y="0"/>
                </a:moveTo>
                <a:lnTo>
                  <a:pt x="0" y="261524"/>
                </a:lnTo>
              </a:path>
            </a:pathLst>
          </a:custGeom>
          <a:ln w="12918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1108644" y="1962208"/>
            <a:ext cx="0" cy="261620"/>
          </a:xfrm>
          <a:custGeom>
            <a:avLst/>
            <a:gdLst/>
            <a:ahLst/>
            <a:cxnLst/>
            <a:rect l="l" t="t" r="r" b="b"/>
            <a:pathLst>
              <a:path w="0" h="261619">
                <a:moveTo>
                  <a:pt x="0" y="0"/>
                </a:moveTo>
                <a:lnTo>
                  <a:pt x="0" y="261517"/>
                </a:lnTo>
              </a:path>
            </a:pathLst>
          </a:custGeom>
          <a:ln w="12918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1108644" y="2216512"/>
            <a:ext cx="0" cy="261620"/>
          </a:xfrm>
          <a:custGeom>
            <a:avLst/>
            <a:gdLst/>
            <a:ahLst/>
            <a:cxnLst/>
            <a:rect l="l" t="t" r="r" b="b"/>
            <a:pathLst>
              <a:path w="0" h="261619">
                <a:moveTo>
                  <a:pt x="0" y="0"/>
                </a:moveTo>
                <a:lnTo>
                  <a:pt x="0" y="261517"/>
                </a:lnTo>
              </a:path>
            </a:pathLst>
          </a:custGeom>
          <a:ln w="12918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1108644" y="2470817"/>
            <a:ext cx="0" cy="261620"/>
          </a:xfrm>
          <a:custGeom>
            <a:avLst/>
            <a:gdLst/>
            <a:ahLst/>
            <a:cxnLst/>
            <a:rect l="l" t="t" r="r" b="b"/>
            <a:pathLst>
              <a:path w="0" h="261619">
                <a:moveTo>
                  <a:pt x="0" y="0"/>
                </a:moveTo>
                <a:lnTo>
                  <a:pt x="0" y="261524"/>
                </a:lnTo>
              </a:path>
            </a:pathLst>
          </a:custGeom>
          <a:ln w="12918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1108644" y="2725128"/>
            <a:ext cx="0" cy="261620"/>
          </a:xfrm>
          <a:custGeom>
            <a:avLst/>
            <a:gdLst/>
            <a:ahLst/>
            <a:cxnLst/>
            <a:rect l="l" t="t" r="r" b="b"/>
            <a:pathLst>
              <a:path w="0" h="261619">
                <a:moveTo>
                  <a:pt x="0" y="0"/>
                </a:moveTo>
                <a:lnTo>
                  <a:pt x="0" y="261524"/>
                </a:lnTo>
              </a:path>
            </a:pathLst>
          </a:custGeom>
          <a:ln w="12918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1108644" y="2979440"/>
            <a:ext cx="0" cy="261620"/>
          </a:xfrm>
          <a:custGeom>
            <a:avLst/>
            <a:gdLst/>
            <a:ahLst/>
            <a:cxnLst/>
            <a:rect l="l" t="t" r="r" b="b"/>
            <a:pathLst>
              <a:path w="0" h="261619">
                <a:moveTo>
                  <a:pt x="0" y="0"/>
                </a:moveTo>
                <a:lnTo>
                  <a:pt x="0" y="261517"/>
                </a:lnTo>
              </a:path>
            </a:pathLst>
          </a:custGeom>
          <a:ln w="12918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1108644" y="3233744"/>
            <a:ext cx="0" cy="261620"/>
          </a:xfrm>
          <a:custGeom>
            <a:avLst/>
            <a:gdLst/>
            <a:ahLst/>
            <a:cxnLst/>
            <a:rect l="l" t="t" r="r" b="b"/>
            <a:pathLst>
              <a:path w="0" h="261620">
                <a:moveTo>
                  <a:pt x="0" y="0"/>
                </a:moveTo>
                <a:lnTo>
                  <a:pt x="0" y="261517"/>
                </a:lnTo>
              </a:path>
            </a:pathLst>
          </a:custGeom>
          <a:ln w="12918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1108644" y="3488048"/>
            <a:ext cx="0" cy="261620"/>
          </a:xfrm>
          <a:custGeom>
            <a:avLst/>
            <a:gdLst/>
            <a:ahLst/>
            <a:cxnLst/>
            <a:rect l="l" t="t" r="r" b="b"/>
            <a:pathLst>
              <a:path w="0" h="261620">
                <a:moveTo>
                  <a:pt x="0" y="0"/>
                </a:moveTo>
                <a:lnTo>
                  <a:pt x="0" y="261524"/>
                </a:lnTo>
              </a:path>
            </a:pathLst>
          </a:custGeom>
          <a:ln w="12918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1190879" y="1213621"/>
            <a:ext cx="0" cy="360045"/>
          </a:xfrm>
          <a:custGeom>
            <a:avLst/>
            <a:gdLst/>
            <a:ahLst/>
            <a:cxnLst/>
            <a:rect l="l" t="t" r="r" b="b"/>
            <a:pathLst>
              <a:path w="0" h="360044">
                <a:moveTo>
                  <a:pt x="0" y="0"/>
                </a:moveTo>
                <a:lnTo>
                  <a:pt x="0" y="360000"/>
                </a:lnTo>
              </a:path>
            </a:pathLst>
          </a:custGeom>
          <a:ln w="1722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1190879" y="3883848"/>
            <a:ext cx="0" cy="360045"/>
          </a:xfrm>
          <a:custGeom>
            <a:avLst/>
            <a:gdLst/>
            <a:ahLst/>
            <a:cxnLst/>
            <a:rect l="l" t="t" r="r" b="b"/>
            <a:pathLst>
              <a:path w="0" h="360045">
                <a:moveTo>
                  <a:pt x="0" y="0"/>
                </a:moveTo>
                <a:lnTo>
                  <a:pt x="0" y="360000"/>
                </a:lnTo>
              </a:path>
            </a:pathLst>
          </a:custGeom>
          <a:ln w="1722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1192336" y="4230929"/>
            <a:ext cx="156845" cy="13335"/>
          </a:xfrm>
          <a:custGeom>
            <a:avLst/>
            <a:gdLst/>
            <a:ahLst/>
            <a:cxnLst/>
            <a:rect l="l" t="t" r="r" b="b"/>
            <a:pathLst>
              <a:path w="156844" h="13335">
                <a:moveTo>
                  <a:pt x="0" y="12926"/>
                </a:moveTo>
                <a:lnTo>
                  <a:pt x="156513" y="12926"/>
                </a:lnTo>
                <a:lnTo>
                  <a:pt x="156513" y="0"/>
                </a:lnTo>
                <a:lnTo>
                  <a:pt x="0" y="0"/>
                </a:lnTo>
                <a:lnTo>
                  <a:pt x="0" y="12926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1182280" y="4236642"/>
            <a:ext cx="167005" cy="19685"/>
          </a:xfrm>
          <a:custGeom>
            <a:avLst/>
            <a:gdLst/>
            <a:ahLst/>
            <a:cxnLst/>
            <a:rect l="l" t="t" r="r" b="b"/>
            <a:pathLst>
              <a:path w="167005" h="19685">
                <a:moveTo>
                  <a:pt x="0" y="19273"/>
                </a:moveTo>
                <a:lnTo>
                  <a:pt x="166568" y="19273"/>
                </a:lnTo>
                <a:lnTo>
                  <a:pt x="166568" y="0"/>
                </a:lnTo>
                <a:lnTo>
                  <a:pt x="0" y="0"/>
                </a:lnTo>
                <a:lnTo>
                  <a:pt x="0" y="19273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1226260" y="4254838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 h="0">
                <a:moveTo>
                  <a:pt x="0" y="0"/>
                </a:moveTo>
                <a:lnTo>
                  <a:pt x="122582" y="0"/>
                </a:lnTo>
              </a:path>
            </a:pathLst>
          </a:custGeom>
          <a:ln w="12284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1192336" y="1213614"/>
            <a:ext cx="156845" cy="13335"/>
          </a:xfrm>
          <a:custGeom>
            <a:avLst/>
            <a:gdLst/>
            <a:ahLst/>
            <a:cxnLst/>
            <a:rect l="l" t="t" r="r" b="b"/>
            <a:pathLst>
              <a:path w="156844" h="13334">
                <a:moveTo>
                  <a:pt x="0" y="12926"/>
                </a:moveTo>
                <a:lnTo>
                  <a:pt x="156513" y="12926"/>
                </a:lnTo>
                <a:lnTo>
                  <a:pt x="156513" y="0"/>
                </a:lnTo>
                <a:lnTo>
                  <a:pt x="0" y="0"/>
                </a:lnTo>
                <a:lnTo>
                  <a:pt x="0" y="12926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1182280" y="1201553"/>
            <a:ext cx="167005" cy="19685"/>
          </a:xfrm>
          <a:custGeom>
            <a:avLst/>
            <a:gdLst/>
            <a:ahLst/>
            <a:cxnLst/>
            <a:rect l="l" t="t" r="r" b="b"/>
            <a:pathLst>
              <a:path w="167005" h="19684">
                <a:moveTo>
                  <a:pt x="0" y="19273"/>
                </a:moveTo>
                <a:lnTo>
                  <a:pt x="166568" y="19273"/>
                </a:lnTo>
                <a:lnTo>
                  <a:pt x="166568" y="0"/>
                </a:lnTo>
                <a:lnTo>
                  <a:pt x="0" y="0"/>
                </a:lnTo>
                <a:lnTo>
                  <a:pt x="0" y="19273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1226260" y="1202632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 h="0">
                <a:moveTo>
                  <a:pt x="0" y="0"/>
                </a:moveTo>
                <a:lnTo>
                  <a:pt x="122582" y="0"/>
                </a:lnTo>
              </a:path>
            </a:pathLst>
          </a:custGeom>
          <a:ln w="12284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1273096" y="1032813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 h="0">
                <a:moveTo>
                  <a:pt x="0" y="0"/>
                </a:moveTo>
                <a:lnTo>
                  <a:pt x="41483" y="0"/>
                </a:lnTo>
              </a:path>
            </a:pathLst>
          </a:custGeom>
          <a:ln w="24352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1273096" y="4424498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 h="0">
                <a:moveTo>
                  <a:pt x="0" y="0"/>
                </a:moveTo>
                <a:lnTo>
                  <a:pt x="41483" y="0"/>
                </a:lnTo>
              </a:path>
            </a:pathLst>
          </a:custGeom>
          <a:ln w="24352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1298796" y="986911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4" h="0">
                <a:moveTo>
                  <a:pt x="0" y="0"/>
                </a:moveTo>
                <a:lnTo>
                  <a:pt x="149999" y="0"/>
                </a:lnTo>
              </a:path>
            </a:pathLst>
          </a:custGeom>
          <a:ln w="2476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1380184" y="1004046"/>
            <a:ext cx="69215" cy="0"/>
          </a:xfrm>
          <a:custGeom>
            <a:avLst/>
            <a:gdLst/>
            <a:ahLst/>
            <a:cxnLst/>
            <a:rect l="l" t="t" r="r" b="b"/>
            <a:pathLst>
              <a:path w="69215" h="0">
                <a:moveTo>
                  <a:pt x="0" y="0"/>
                </a:moveTo>
                <a:lnTo>
                  <a:pt x="68612" y="0"/>
                </a:lnTo>
              </a:path>
            </a:pathLst>
          </a:custGeom>
          <a:ln w="2393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1273096" y="1001385"/>
            <a:ext cx="29845" cy="0"/>
          </a:xfrm>
          <a:custGeom>
            <a:avLst/>
            <a:gdLst/>
            <a:ahLst/>
            <a:cxnLst/>
            <a:rect l="l" t="t" r="r" b="b"/>
            <a:pathLst>
              <a:path w="29844" h="0">
                <a:moveTo>
                  <a:pt x="0" y="0"/>
                </a:moveTo>
                <a:lnTo>
                  <a:pt x="29826" y="0"/>
                </a:lnTo>
              </a:path>
            </a:pathLst>
          </a:custGeom>
          <a:ln w="18610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1298796" y="4470558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4" h="0">
                <a:moveTo>
                  <a:pt x="0" y="0"/>
                </a:moveTo>
                <a:lnTo>
                  <a:pt x="149999" y="0"/>
                </a:lnTo>
              </a:path>
            </a:pathLst>
          </a:custGeom>
          <a:ln w="2476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1380184" y="4453423"/>
            <a:ext cx="69215" cy="0"/>
          </a:xfrm>
          <a:custGeom>
            <a:avLst/>
            <a:gdLst/>
            <a:ahLst/>
            <a:cxnLst/>
            <a:rect l="l" t="t" r="r" b="b"/>
            <a:pathLst>
              <a:path w="69215" h="0">
                <a:moveTo>
                  <a:pt x="0" y="0"/>
                </a:moveTo>
                <a:lnTo>
                  <a:pt x="68612" y="0"/>
                </a:lnTo>
              </a:path>
            </a:pathLst>
          </a:custGeom>
          <a:ln w="2393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1111497" y="1536718"/>
            <a:ext cx="74930" cy="236854"/>
          </a:xfrm>
          <a:custGeom>
            <a:avLst/>
            <a:gdLst/>
            <a:ahLst/>
            <a:cxnLst/>
            <a:rect l="l" t="t" r="r" b="b"/>
            <a:pathLst>
              <a:path w="74930" h="236855">
                <a:moveTo>
                  <a:pt x="0" y="163206"/>
                </a:moveTo>
                <a:lnTo>
                  <a:pt x="74376" y="0"/>
                </a:lnTo>
                <a:lnTo>
                  <a:pt x="74376" y="73272"/>
                </a:lnTo>
                <a:lnTo>
                  <a:pt x="0" y="236480"/>
                </a:lnTo>
                <a:lnTo>
                  <a:pt x="0" y="163206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1111497" y="3684271"/>
            <a:ext cx="74930" cy="236854"/>
          </a:xfrm>
          <a:custGeom>
            <a:avLst/>
            <a:gdLst/>
            <a:ahLst/>
            <a:cxnLst/>
            <a:rect l="l" t="t" r="r" b="b"/>
            <a:pathLst>
              <a:path w="74930" h="236854">
                <a:moveTo>
                  <a:pt x="0" y="0"/>
                </a:moveTo>
                <a:lnTo>
                  <a:pt x="74376" y="163207"/>
                </a:lnTo>
                <a:lnTo>
                  <a:pt x="74376" y="236480"/>
                </a:lnTo>
                <a:lnTo>
                  <a:pt x="0" y="73272"/>
                </a:lnTo>
                <a:lnTo>
                  <a:pt x="0" y="0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1103526" y="983142"/>
            <a:ext cx="0" cy="647065"/>
          </a:xfrm>
          <a:custGeom>
            <a:avLst/>
            <a:gdLst/>
            <a:ahLst/>
            <a:cxnLst/>
            <a:rect l="l" t="t" r="r" b="b"/>
            <a:pathLst>
              <a:path w="0" h="647064">
                <a:moveTo>
                  <a:pt x="0" y="0"/>
                </a:moveTo>
                <a:lnTo>
                  <a:pt x="0" y="646908"/>
                </a:lnTo>
              </a:path>
            </a:pathLst>
          </a:custGeom>
          <a:ln w="12926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1102776" y="1526497"/>
            <a:ext cx="71755" cy="0"/>
          </a:xfrm>
          <a:custGeom>
            <a:avLst/>
            <a:gdLst/>
            <a:ahLst/>
            <a:cxnLst/>
            <a:rect l="l" t="t" r="r" b="b"/>
            <a:pathLst>
              <a:path w="71755" h="0">
                <a:moveTo>
                  <a:pt x="0" y="0"/>
                </a:moveTo>
                <a:lnTo>
                  <a:pt x="71634" y="0"/>
                </a:lnTo>
              </a:path>
            </a:pathLst>
          </a:custGeom>
          <a:ln w="24352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1106382" y="986749"/>
            <a:ext cx="64769" cy="102870"/>
          </a:xfrm>
          <a:custGeom>
            <a:avLst/>
            <a:gdLst/>
            <a:ahLst/>
            <a:cxnLst/>
            <a:rect l="l" t="t" r="r" b="b"/>
            <a:pathLst>
              <a:path w="64769" h="102869">
                <a:moveTo>
                  <a:pt x="0" y="0"/>
                </a:moveTo>
                <a:lnTo>
                  <a:pt x="64421" y="0"/>
                </a:lnTo>
                <a:lnTo>
                  <a:pt x="64421" y="102810"/>
                </a:lnTo>
                <a:lnTo>
                  <a:pt x="0" y="102810"/>
                </a:lnTo>
                <a:lnTo>
                  <a:pt x="0" y="0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1167198" y="995322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 h="0">
                <a:moveTo>
                  <a:pt x="0" y="0"/>
                </a:moveTo>
                <a:lnTo>
                  <a:pt x="60331" y="0"/>
                </a:lnTo>
              </a:path>
            </a:pathLst>
          </a:custGeom>
          <a:ln w="24344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1103526" y="3827419"/>
            <a:ext cx="0" cy="658495"/>
          </a:xfrm>
          <a:custGeom>
            <a:avLst/>
            <a:gdLst/>
            <a:ahLst/>
            <a:cxnLst/>
            <a:rect l="l" t="t" r="r" b="b"/>
            <a:pathLst>
              <a:path w="0" h="658495">
                <a:moveTo>
                  <a:pt x="0" y="0"/>
                </a:moveTo>
                <a:lnTo>
                  <a:pt x="0" y="658327"/>
                </a:lnTo>
              </a:path>
            </a:pathLst>
          </a:custGeom>
          <a:ln w="12926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1102776" y="3930972"/>
            <a:ext cx="71755" cy="0"/>
          </a:xfrm>
          <a:custGeom>
            <a:avLst/>
            <a:gdLst/>
            <a:ahLst/>
            <a:cxnLst/>
            <a:rect l="l" t="t" r="r" b="b"/>
            <a:pathLst>
              <a:path w="71755" h="0">
                <a:moveTo>
                  <a:pt x="0" y="0"/>
                </a:moveTo>
                <a:lnTo>
                  <a:pt x="71634" y="0"/>
                </a:lnTo>
              </a:path>
            </a:pathLst>
          </a:custGeom>
          <a:ln w="24352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1106382" y="4379336"/>
            <a:ext cx="64769" cy="102870"/>
          </a:xfrm>
          <a:custGeom>
            <a:avLst/>
            <a:gdLst/>
            <a:ahLst/>
            <a:cxnLst/>
            <a:rect l="l" t="t" r="r" b="b"/>
            <a:pathLst>
              <a:path w="64769" h="102870">
                <a:moveTo>
                  <a:pt x="0" y="0"/>
                </a:moveTo>
                <a:lnTo>
                  <a:pt x="64421" y="0"/>
                </a:lnTo>
                <a:lnTo>
                  <a:pt x="64421" y="102803"/>
                </a:lnTo>
                <a:lnTo>
                  <a:pt x="0" y="102803"/>
                </a:lnTo>
                <a:lnTo>
                  <a:pt x="0" y="0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1170804" y="4453582"/>
            <a:ext cx="53340" cy="28575"/>
          </a:xfrm>
          <a:custGeom>
            <a:avLst/>
            <a:gdLst/>
            <a:ahLst/>
            <a:cxnLst/>
            <a:rect l="l" t="t" r="r" b="b"/>
            <a:pathLst>
              <a:path w="53340" h="28575">
                <a:moveTo>
                  <a:pt x="0" y="0"/>
                </a:moveTo>
                <a:lnTo>
                  <a:pt x="53118" y="0"/>
                </a:lnTo>
                <a:lnTo>
                  <a:pt x="53118" y="28557"/>
                </a:lnTo>
                <a:lnTo>
                  <a:pt x="0" y="28557"/>
                </a:lnTo>
                <a:lnTo>
                  <a:pt x="0" y="0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1183442" y="1199400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 h="0">
                <a:moveTo>
                  <a:pt x="0" y="0"/>
                </a:moveTo>
                <a:lnTo>
                  <a:pt x="54027" y="0"/>
                </a:lnTo>
              </a:path>
            </a:pathLst>
          </a:custGeom>
          <a:ln w="18631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1182710" y="1000238"/>
            <a:ext cx="0" cy="208915"/>
          </a:xfrm>
          <a:custGeom>
            <a:avLst/>
            <a:gdLst/>
            <a:ahLst/>
            <a:cxnLst/>
            <a:rect l="l" t="t" r="r" b="b"/>
            <a:pathLst>
              <a:path w="0" h="208915">
                <a:moveTo>
                  <a:pt x="0" y="0"/>
                </a:moveTo>
                <a:lnTo>
                  <a:pt x="0" y="208485"/>
                </a:lnTo>
              </a:path>
            </a:pathLst>
          </a:custGeom>
          <a:ln w="15660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1183442" y="1008183"/>
            <a:ext cx="48895" cy="0"/>
          </a:xfrm>
          <a:custGeom>
            <a:avLst/>
            <a:gdLst/>
            <a:ahLst/>
            <a:cxnLst/>
            <a:rect l="l" t="t" r="r" b="b"/>
            <a:pathLst>
              <a:path w="48894" h="0">
                <a:moveTo>
                  <a:pt x="0" y="0"/>
                </a:moveTo>
                <a:lnTo>
                  <a:pt x="48314" y="0"/>
                </a:lnTo>
              </a:path>
            </a:pathLst>
          </a:custGeom>
          <a:ln w="15890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1183442" y="4258069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 h="0">
                <a:moveTo>
                  <a:pt x="0" y="0"/>
                </a:moveTo>
                <a:lnTo>
                  <a:pt x="54027" y="0"/>
                </a:lnTo>
              </a:path>
            </a:pathLst>
          </a:custGeom>
          <a:ln w="18631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1182710" y="4248746"/>
            <a:ext cx="0" cy="208915"/>
          </a:xfrm>
          <a:custGeom>
            <a:avLst/>
            <a:gdLst/>
            <a:ahLst/>
            <a:cxnLst/>
            <a:rect l="l" t="t" r="r" b="b"/>
            <a:pathLst>
              <a:path w="0" h="208914">
                <a:moveTo>
                  <a:pt x="0" y="0"/>
                </a:moveTo>
                <a:lnTo>
                  <a:pt x="0" y="208485"/>
                </a:lnTo>
              </a:path>
            </a:pathLst>
          </a:custGeom>
          <a:ln w="15660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1183442" y="4449286"/>
            <a:ext cx="48895" cy="0"/>
          </a:xfrm>
          <a:custGeom>
            <a:avLst/>
            <a:gdLst/>
            <a:ahLst/>
            <a:cxnLst/>
            <a:rect l="l" t="t" r="r" b="b"/>
            <a:pathLst>
              <a:path w="48894" h="0">
                <a:moveTo>
                  <a:pt x="0" y="0"/>
                </a:moveTo>
                <a:lnTo>
                  <a:pt x="48314" y="0"/>
                </a:lnTo>
              </a:path>
            </a:pathLst>
          </a:custGeom>
          <a:ln w="15890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1311997" y="1178795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 h="0">
                <a:moveTo>
                  <a:pt x="0" y="0"/>
                </a:moveTo>
                <a:lnTo>
                  <a:pt x="53731" y="0"/>
                </a:lnTo>
              </a:path>
            </a:pathLst>
          </a:custGeom>
          <a:ln w="12926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1318460" y="1010812"/>
            <a:ext cx="0" cy="168910"/>
          </a:xfrm>
          <a:custGeom>
            <a:avLst/>
            <a:gdLst/>
            <a:ahLst/>
            <a:cxnLst/>
            <a:rect l="l" t="t" r="r" b="b"/>
            <a:pathLst>
              <a:path w="0" h="168909">
                <a:moveTo>
                  <a:pt x="0" y="0"/>
                </a:moveTo>
                <a:lnTo>
                  <a:pt x="0" y="168733"/>
                </a:lnTo>
              </a:path>
            </a:pathLst>
          </a:custGeom>
          <a:ln w="12926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1298796" y="1005053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 h="0">
                <a:moveTo>
                  <a:pt x="0" y="0"/>
                </a:moveTo>
                <a:lnTo>
                  <a:pt x="66931" y="0"/>
                </a:lnTo>
              </a:path>
            </a:pathLst>
          </a:custGeom>
          <a:ln w="25946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1290227" y="1015613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 h="0">
                <a:moveTo>
                  <a:pt x="0" y="0"/>
                </a:moveTo>
                <a:lnTo>
                  <a:pt x="15782" y="0"/>
                </a:lnTo>
              </a:path>
            </a:pathLst>
          </a:custGeom>
          <a:ln w="24460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1298796" y="1019237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 h="0">
                <a:moveTo>
                  <a:pt x="0" y="0"/>
                </a:moveTo>
                <a:lnTo>
                  <a:pt x="20420" y="0"/>
                </a:lnTo>
              </a:path>
            </a:pathLst>
          </a:custGeom>
          <a:ln w="16850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1364480" y="1001392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 h="0">
                <a:moveTo>
                  <a:pt x="0" y="0"/>
                </a:moveTo>
                <a:lnTo>
                  <a:pt x="21488" y="0"/>
                </a:lnTo>
              </a:path>
            </a:pathLst>
          </a:custGeom>
          <a:ln w="18639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1365231" y="992079"/>
            <a:ext cx="0" cy="193675"/>
          </a:xfrm>
          <a:custGeom>
            <a:avLst/>
            <a:gdLst/>
            <a:ahLst/>
            <a:cxnLst/>
            <a:rect l="l" t="t" r="r" b="b"/>
            <a:pathLst>
              <a:path w="0" h="193675">
                <a:moveTo>
                  <a:pt x="0" y="0"/>
                </a:moveTo>
                <a:lnTo>
                  <a:pt x="0" y="193178"/>
                </a:lnTo>
              </a:path>
            </a:pathLst>
          </a:custGeom>
          <a:ln w="12926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1311997" y="4278674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 h="0">
                <a:moveTo>
                  <a:pt x="0" y="0"/>
                </a:moveTo>
                <a:lnTo>
                  <a:pt x="53731" y="0"/>
                </a:lnTo>
              </a:path>
            </a:pathLst>
          </a:custGeom>
          <a:ln w="12926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1318460" y="4277924"/>
            <a:ext cx="0" cy="168910"/>
          </a:xfrm>
          <a:custGeom>
            <a:avLst/>
            <a:gdLst/>
            <a:ahLst/>
            <a:cxnLst/>
            <a:rect l="l" t="t" r="r" b="b"/>
            <a:pathLst>
              <a:path w="0" h="168910">
                <a:moveTo>
                  <a:pt x="0" y="0"/>
                </a:moveTo>
                <a:lnTo>
                  <a:pt x="0" y="168733"/>
                </a:lnTo>
              </a:path>
            </a:pathLst>
          </a:custGeom>
          <a:ln w="12926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1298796" y="4452417"/>
            <a:ext cx="67310" cy="0"/>
          </a:xfrm>
          <a:custGeom>
            <a:avLst/>
            <a:gdLst/>
            <a:ahLst/>
            <a:cxnLst/>
            <a:rect l="l" t="t" r="r" b="b"/>
            <a:pathLst>
              <a:path w="67309" h="0">
                <a:moveTo>
                  <a:pt x="0" y="0"/>
                </a:moveTo>
                <a:lnTo>
                  <a:pt x="66931" y="0"/>
                </a:lnTo>
              </a:path>
            </a:pathLst>
          </a:custGeom>
          <a:ln w="25946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1290227" y="4441857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 h="0">
                <a:moveTo>
                  <a:pt x="0" y="0"/>
                </a:moveTo>
                <a:lnTo>
                  <a:pt x="15782" y="0"/>
                </a:lnTo>
              </a:path>
            </a:pathLst>
          </a:custGeom>
          <a:ln w="24460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1298796" y="4438232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 h="0">
                <a:moveTo>
                  <a:pt x="0" y="0"/>
                </a:moveTo>
                <a:lnTo>
                  <a:pt x="20420" y="0"/>
                </a:lnTo>
              </a:path>
            </a:pathLst>
          </a:custGeom>
          <a:ln w="16850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1364480" y="4456078"/>
            <a:ext cx="21590" cy="0"/>
          </a:xfrm>
          <a:custGeom>
            <a:avLst/>
            <a:gdLst/>
            <a:ahLst/>
            <a:cxnLst/>
            <a:rect l="l" t="t" r="r" b="b"/>
            <a:pathLst>
              <a:path w="21590" h="0">
                <a:moveTo>
                  <a:pt x="0" y="0"/>
                </a:moveTo>
                <a:lnTo>
                  <a:pt x="21488" y="0"/>
                </a:lnTo>
              </a:path>
            </a:pathLst>
          </a:custGeom>
          <a:ln w="18639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1365231" y="4272211"/>
            <a:ext cx="0" cy="193675"/>
          </a:xfrm>
          <a:custGeom>
            <a:avLst/>
            <a:gdLst/>
            <a:ahLst/>
            <a:cxnLst/>
            <a:rect l="l" t="t" r="r" b="b"/>
            <a:pathLst>
              <a:path w="0" h="193675">
                <a:moveTo>
                  <a:pt x="0" y="0"/>
                </a:moveTo>
                <a:lnTo>
                  <a:pt x="0" y="193178"/>
                </a:lnTo>
              </a:path>
            </a:pathLst>
          </a:custGeom>
          <a:ln w="12926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1275952" y="1192024"/>
            <a:ext cx="8255" cy="0"/>
          </a:xfrm>
          <a:custGeom>
            <a:avLst/>
            <a:gdLst/>
            <a:ahLst/>
            <a:cxnLst/>
            <a:rect l="l" t="t" r="r" b="b"/>
            <a:pathLst>
              <a:path w="8255" h="0">
                <a:moveTo>
                  <a:pt x="0" y="0"/>
                </a:moveTo>
                <a:lnTo>
                  <a:pt x="7898" y="0"/>
                </a:lnTo>
              </a:path>
            </a:pathLst>
          </a:custGeom>
          <a:ln w="2299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1275952" y="42654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 h="0">
                <a:moveTo>
                  <a:pt x="0" y="0"/>
                </a:moveTo>
                <a:lnTo>
                  <a:pt x="7898" y="0"/>
                </a:lnTo>
              </a:path>
            </a:pathLst>
          </a:custGeom>
          <a:ln w="2299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1094401" y="929670"/>
            <a:ext cx="0" cy="3598545"/>
          </a:xfrm>
          <a:custGeom>
            <a:avLst/>
            <a:gdLst/>
            <a:ahLst/>
            <a:cxnLst/>
            <a:rect l="l" t="t" r="r" b="b"/>
            <a:pathLst>
              <a:path w="0" h="3598545">
                <a:moveTo>
                  <a:pt x="0" y="0"/>
                </a:moveTo>
                <a:lnTo>
                  <a:pt x="0" y="3597984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1032035" y="929670"/>
            <a:ext cx="0" cy="3598545"/>
          </a:xfrm>
          <a:custGeom>
            <a:avLst/>
            <a:gdLst/>
            <a:ahLst/>
            <a:cxnLst/>
            <a:rect l="l" t="t" r="r" b="b"/>
            <a:pathLst>
              <a:path w="0" h="3598545">
                <a:moveTo>
                  <a:pt x="0" y="3597984"/>
                </a:moveTo>
                <a:lnTo>
                  <a:pt x="0" y="0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1064913" y="1019021"/>
            <a:ext cx="1212240" cy="34194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1491153" y="959050"/>
            <a:ext cx="146685" cy="61594"/>
          </a:xfrm>
          <a:custGeom>
            <a:avLst/>
            <a:gdLst/>
            <a:ahLst/>
            <a:cxnLst/>
            <a:rect l="l" t="t" r="r" b="b"/>
            <a:pathLst>
              <a:path w="146685" h="61594">
                <a:moveTo>
                  <a:pt x="0" y="0"/>
                </a:moveTo>
                <a:lnTo>
                  <a:pt x="146342" y="0"/>
                </a:lnTo>
                <a:lnTo>
                  <a:pt x="146342" y="61161"/>
                </a:lnTo>
                <a:lnTo>
                  <a:pt x="0" y="61161"/>
                </a:lnTo>
                <a:lnTo>
                  <a:pt x="0" y="0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2105932" y="1228884"/>
            <a:ext cx="147320" cy="31115"/>
          </a:xfrm>
          <a:custGeom>
            <a:avLst/>
            <a:gdLst/>
            <a:ahLst/>
            <a:cxnLst/>
            <a:rect l="l" t="t" r="r" b="b"/>
            <a:pathLst>
              <a:path w="147319" h="31115">
                <a:moveTo>
                  <a:pt x="0" y="0"/>
                </a:moveTo>
                <a:lnTo>
                  <a:pt x="146703" y="0"/>
                </a:lnTo>
                <a:lnTo>
                  <a:pt x="146703" y="30584"/>
                </a:lnTo>
                <a:lnTo>
                  <a:pt x="0" y="30584"/>
                </a:lnTo>
                <a:lnTo>
                  <a:pt x="0" y="0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2105889" y="1259469"/>
            <a:ext cx="168275" cy="31115"/>
          </a:xfrm>
          <a:custGeom>
            <a:avLst/>
            <a:gdLst/>
            <a:ahLst/>
            <a:cxnLst/>
            <a:rect l="l" t="t" r="r" b="b"/>
            <a:pathLst>
              <a:path w="168275" h="31115">
                <a:moveTo>
                  <a:pt x="0" y="0"/>
                </a:moveTo>
                <a:lnTo>
                  <a:pt x="167658" y="0"/>
                </a:lnTo>
                <a:lnTo>
                  <a:pt x="167658" y="30577"/>
                </a:lnTo>
                <a:lnTo>
                  <a:pt x="0" y="30577"/>
                </a:lnTo>
                <a:lnTo>
                  <a:pt x="0" y="0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2418541" y="1929921"/>
            <a:ext cx="83185" cy="31115"/>
          </a:xfrm>
          <a:custGeom>
            <a:avLst/>
            <a:gdLst/>
            <a:ahLst/>
            <a:cxnLst/>
            <a:rect l="l" t="t" r="r" b="b"/>
            <a:pathLst>
              <a:path w="83185" h="31114">
                <a:moveTo>
                  <a:pt x="0" y="0"/>
                </a:moveTo>
                <a:lnTo>
                  <a:pt x="82930" y="0"/>
                </a:lnTo>
                <a:lnTo>
                  <a:pt x="82930" y="30584"/>
                </a:lnTo>
                <a:lnTo>
                  <a:pt x="0" y="30584"/>
                </a:lnTo>
                <a:lnTo>
                  <a:pt x="0" y="0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2418498" y="1899344"/>
            <a:ext cx="104139" cy="31115"/>
          </a:xfrm>
          <a:custGeom>
            <a:avLst/>
            <a:gdLst/>
            <a:ahLst/>
            <a:cxnLst/>
            <a:rect l="l" t="t" r="r" b="b"/>
            <a:pathLst>
              <a:path w="104139" h="31114">
                <a:moveTo>
                  <a:pt x="0" y="0"/>
                </a:moveTo>
                <a:lnTo>
                  <a:pt x="103705" y="0"/>
                </a:lnTo>
                <a:lnTo>
                  <a:pt x="103705" y="30577"/>
                </a:lnTo>
                <a:lnTo>
                  <a:pt x="0" y="30577"/>
                </a:lnTo>
                <a:lnTo>
                  <a:pt x="0" y="0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2418498" y="1972112"/>
            <a:ext cx="82550" cy="61594"/>
          </a:xfrm>
          <a:custGeom>
            <a:avLst/>
            <a:gdLst/>
            <a:ahLst/>
            <a:cxnLst/>
            <a:rect l="l" t="t" r="r" b="b"/>
            <a:pathLst>
              <a:path w="82550" h="61594">
                <a:moveTo>
                  <a:pt x="0" y="0"/>
                </a:moveTo>
                <a:lnTo>
                  <a:pt x="82296" y="0"/>
                </a:lnTo>
                <a:lnTo>
                  <a:pt x="82296" y="61161"/>
                </a:lnTo>
                <a:lnTo>
                  <a:pt x="0" y="61161"/>
                </a:lnTo>
                <a:lnTo>
                  <a:pt x="0" y="0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2418541" y="3496964"/>
            <a:ext cx="83185" cy="31115"/>
          </a:xfrm>
          <a:custGeom>
            <a:avLst/>
            <a:gdLst/>
            <a:ahLst/>
            <a:cxnLst/>
            <a:rect l="l" t="t" r="r" b="b"/>
            <a:pathLst>
              <a:path w="83185" h="31114">
                <a:moveTo>
                  <a:pt x="0" y="0"/>
                </a:moveTo>
                <a:lnTo>
                  <a:pt x="82930" y="0"/>
                </a:lnTo>
                <a:lnTo>
                  <a:pt x="82930" y="30584"/>
                </a:lnTo>
                <a:lnTo>
                  <a:pt x="0" y="30584"/>
                </a:lnTo>
                <a:lnTo>
                  <a:pt x="0" y="0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2418498" y="3527548"/>
            <a:ext cx="104139" cy="31115"/>
          </a:xfrm>
          <a:custGeom>
            <a:avLst/>
            <a:gdLst/>
            <a:ahLst/>
            <a:cxnLst/>
            <a:rect l="l" t="t" r="r" b="b"/>
            <a:pathLst>
              <a:path w="104139" h="31114">
                <a:moveTo>
                  <a:pt x="0" y="0"/>
                </a:moveTo>
                <a:lnTo>
                  <a:pt x="103705" y="0"/>
                </a:lnTo>
                <a:lnTo>
                  <a:pt x="103705" y="30577"/>
                </a:lnTo>
                <a:lnTo>
                  <a:pt x="0" y="30577"/>
                </a:lnTo>
                <a:lnTo>
                  <a:pt x="0" y="0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2418498" y="3424196"/>
            <a:ext cx="82550" cy="61594"/>
          </a:xfrm>
          <a:custGeom>
            <a:avLst/>
            <a:gdLst/>
            <a:ahLst/>
            <a:cxnLst/>
            <a:rect l="l" t="t" r="r" b="b"/>
            <a:pathLst>
              <a:path w="82550" h="61595">
                <a:moveTo>
                  <a:pt x="0" y="0"/>
                </a:moveTo>
                <a:lnTo>
                  <a:pt x="82296" y="0"/>
                </a:lnTo>
                <a:lnTo>
                  <a:pt x="82296" y="61161"/>
                </a:lnTo>
                <a:lnTo>
                  <a:pt x="0" y="61161"/>
                </a:lnTo>
                <a:lnTo>
                  <a:pt x="0" y="0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2593888" y="2114271"/>
            <a:ext cx="122555" cy="62230"/>
          </a:xfrm>
          <a:custGeom>
            <a:avLst/>
            <a:gdLst/>
            <a:ahLst/>
            <a:cxnLst/>
            <a:rect l="l" t="t" r="r" b="b"/>
            <a:pathLst>
              <a:path w="122555" h="62230">
                <a:moveTo>
                  <a:pt x="0" y="0"/>
                </a:moveTo>
                <a:lnTo>
                  <a:pt x="122236" y="0"/>
                </a:lnTo>
                <a:lnTo>
                  <a:pt x="122236" y="61608"/>
                </a:lnTo>
                <a:lnTo>
                  <a:pt x="0" y="61608"/>
                </a:lnTo>
                <a:lnTo>
                  <a:pt x="0" y="0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2593888" y="2180648"/>
            <a:ext cx="122555" cy="62230"/>
          </a:xfrm>
          <a:custGeom>
            <a:avLst/>
            <a:gdLst/>
            <a:ahLst/>
            <a:cxnLst/>
            <a:rect l="l" t="t" r="r" b="b"/>
            <a:pathLst>
              <a:path w="122555" h="62230">
                <a:moveTo>
                  <a:pt x="0" y="0"/>
                </a:moveTo>
                <a:lnTo>
                  <a:pt x="122236" y="0"/>
                </a:lnTo>
                <a:lnTo>
                  <a:pt x="122236" y="61615"/>
                </a:lnTo>
                <a:lnTo>
                  <a:pt x="0" y="61615"/>
                </a:lnTo>
                <a:lnTo>
                  <a:pt x="0" y="0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2593888" y="3281590"/>
            <a:ext cx="122555" cy="62230"/>
          </a:xfrm>
          <a:custGeom>
            <a:avLst/>
            <a:gdLst/>
            <a:ahLst/>
            <a:cxnLst/>
            <a:rect l="l" t="t" r="r" b="b"/>
            <a:pathLst>
              <a:path w="122555" h="62229">
                <a:moveTo>
                  <a:pt x="0" y="0"/>
                </a:moveTo>
                <a:lnTo>
                  <a:pt x="122236" y="0"/>
                </a:lnTo>
                <a:lnTo>
                  <a:pt x="122236" y="61608"/>
                </a:lnTo>
                <a:lnTo>
                  <a:pt x="0" y="61608"/>
                </a:lnTo>
                <a:lnTo>
                  <a:pt x="0" y="0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2593888" y="3215206"/>
            <a:ext cx="122555" cy="62230"/>
          </a:xfrm>
          <a:custGeom>
            <a:avLst/>
            <a:gdLst/>
            <a:ahLst/>
            <a:cxnLst/>
            <a:rect l="l" t="t" r="r" b="b"/>
            <a:pathLst>
              <a:path w="122555" h="62229">
                <a:moveTo>
                  <a:pt x="0" y="0"/>
                </a:moveTo>
                <a:lnTo>
                  <a:pt x="122236" y="0"/>
                </a:lnTo>
                <a:lnTo>
                  <a:pt x="122236" y="61615"/>
                </a:lnTo>
                <a:lnTo>
                  <a:pt x="0" y="61615"/>
                </a:lnTo>
                <a:lnTo>
                  <a:pt x="0" y="0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2105932" y="4198001"/>
            <a:ext cx="147320" cy="31115"/>
          </a:xfrm>
          <a:custGeom>
            <a:avLst/>
            <a:gdLst/>
            <a:ahLst/>
            <a:cxnLst/>
            <a:rect l="l" t="t" r="r" b="b"/>
            <a:pathLst>
              <a:path w="147319" h="31114">
                <a:moveTo>
                  <a:pt x="0" y="0"/>
                </a:moveTo>
                <a:lnTo>
                  <a:pt x="146703" y="0"/>
                </a:lnTo>
                <a:lnTo>
                  <a:pt x="146703" y="30584"/>
                </a:lnTo>
                <a:lnTo>
                  <a:pt x="0" y="30584"/>
                </a:lnTo>
                <a:lnTo>
                  <a:pt x="0" y="0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2105889" y="4167424"/>
            <a:ext cx="168275" cy="31115"/>
          </a:xfrm>
          <a:custGeom>
            <a:avLst/>
            <a:gdLst/>
            <a:ahLst/>
            <a:cxnLst/>
            <a:rect l="l" t="t" r="r" b="b"/>
            <a:pathLst>
              <a:path w="168275" h="31114">
                <a:moveTo>
                  <a:pt x="0" y="0"/>
                </a:moveTo>
                <a:lnTo>
                  <a:pt x="167658" y="0"/>
                </a:lnTo>
                <a:lnTo>
                  <a:pt x="167658" y="30577"/>
                </a:lnTo>
                <a:lnTo>
                  <a:pt x="0" y="30577"/>
                </a:lnTo>
                <a:lnTo>
                  <a:pt x="0" y="0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1491153" y="4437258"/>
            <a:ext cx="146685" cy="61594"/>
          </a:xfrm>
          <a:custGeom>
            <a:avLst/>
            <a:gdLst/>
            <a:ahLst/>
            <a:cxnLst/>
            <a:rect l="l" t="t" r="r" b="b"/>
            <a:pathLst>
              <a:path w="146685" h="61595">
                <a:moveTo>
                  <a:pt x="0" y="0"/>
                </a:moveTo>
                <a:lnTo>
                  <a:pt x="146342" y="0"/>
                </a:lnTo>
                <a:lnTo>
                  <a:pt x="146342" y="61161"/>
                </a:lnTo>
                <a:lnTo>
                  <a:pt x="0" y="61161"/>
                </a:lnTo>
                <a:lnTo>
                  <a:pt x="0" y="0"/>
                </a:lnTo>
              </a:path>
            </a:pathLst>
          </a:custGeom>
          <a:ln w="7213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845479" y="929814"/>
            <a:ext cx="1934210" cy="0"/>
          </a:xfrm>
          <a:custGeom>
            <a:avLst/>
            <a:gdLst/>
            <a:ahLst/>
            <a:cxnLst/>
            <a:rect l="l" t="t" r="r" b="b"/>
            <a:pathLst>
              <a:path w="1934210" h="0">
                <a:moveTo>
                  <a:pt x="0" y="0"/>
                </a:moveTo>
                <a:lnTo>
                  <a:pt x="1933833" y="0"/>
                </a:lnTo>
              </a:path>
            </a:pathLst>
          </a:custGeom>
          <a:ln w="72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2779313" y="929814"/>
            <a:ext cx="0" cy="3597910"/>
          </a:xfrm>
          <a:custGeom>
            <a:avLst/>
            <a:gdLst/>
            <a:ahLst/>
            <a:cxnLst/>
            <a:rect l="l" t="t" r="r" b="b"/>
            <a:pathLst>
              <a:path w="0" h="3597910">
                <a:moveTo>
                  <a:pt x="0" y="3597840"/>
                </a:moveTo>
                <a:lnTo>
                  <a:pt x="0" y="0"/>
                </a:lnTo>
              </a:path>
            </a:pathLst>
          </a:custGeom>
          <a:ln w="72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845479" y="4527655"/>
            <a:ext cx="1934210" cy="0"/>
          </a:xfrm>
          <a:custGeom>
            <a:avLst/>
            <a:gdLst/>
            <a:ahLst/>
            <a:cxnLst/>
            <a:rect l="l" t="t" r="r" b="b"/>
            <a:pathLst>
              <a:path w="1934210" h="0">
                <a:moveTo>
                  <a:pt x="0" y="0"/>
                </a:moveTo>
                <a:lnTo>
                  <a:pt x="1933833" y="0"/>
                </a:lnTo>
              </a:path>
            </a:pathLst>
          </a:custGeom>
          <a:ln w="72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845479" y="929814"/>
            <a:ext cx="0" cy="3597910"/>
          </a:xfrm>
          <a:custGeom>
            <a:avLst/>
            <a:gdLst/>
            <a:ahLst/>
            <a:cxnLst/>
            <a:rect l="l" t="t" r="r" b="b"/>
            <a:pathLst>
              <a:path w="0" h="3597910">
                <a:moveTo>
                  <a:pt x="0" y="3597840"/>
                </a:moveTo>
                <a:lnTo>
                  <a:pt x="0" y="0"/>
                </a:lnTo>
              </a:path>
            </a:pathLst>
          </a:custGeom>
          <a:ln w="72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845479" y="4513228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88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845479" y="4498802"/>
            <a:ext cx="0" cy="29209"/>
          </a:xfrm>
          <a:custGeom>
            <a:avLst/>
            <a:gdLst/>
            <a:ahLst/>
            <a:cxnLst/>
            <a:rect l="l" t="t" r="r" b="b"/>
            <a:pathLst>
              <a:path w="0" h="29210">
                <a:moveTo>
                  <a:pt x="0" y="28853"/>
                </a:moveTo>
                <a:lnTo>
                  <a:pt x="0" y="0"/>
                </a:lnTo>
              </a:path>
            </a:pathLst>
          </a:custGeom>
          <a:ln w="36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845479" y="94424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88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845479" y="929814"/>
            <a:ext cx="0" cy="29209"/>
          </a:xfrm>
          <a:custGeom>
            <a:avLst/>
            <a:gdLst/>
            <a:ahLst/>
            <a:cxnLst/>
            <a:rect l="l" t="t" r="r" b="b"/>
            <a:pathLst>
              <a:path w="0" h="29209">
                <a:moveTo>
                  <a:pt x="0" y="0"/>
                </a:moveTo>
                <a:lnTo>
                  <a:pt x="0" y="28853"/>
                </a:lnTo>
              </a:path>
            </a:pathLst>
          </a:custGeom>
          <a:ln w="36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773723" y="4558388"/>
            <a:ext cx="54610" cy="81915"/>
          </a:xfrm>
          <a:custGeom>
            <a:avLst/>
            <a:gdLst/>
            <a:ahLst/>
            <a:cxnLst/>
            <a:rect l="l" t="t" r="r" b="b"/>
            <a:pathLst>
              <a:path w="54609" h="81914">
                <a:moveTo>
                  <a:pt x="36030" y="0"/>
                </a:moveTo>
                <a:lnTo>
                  <a:pt x="18393" y="0"/>
                </a:lnTo>
                <a:lnTo>
                  <a:pt x="11577" y="3570"/>
                </a:lnTo>
                <a:lnTo>
                  <a:pt x="0" y="40899"/>
                </a:lnTo>
                <a:lnTo>
                  <a:pt x="427" y="50290"/>
                </a:lnTo>
                <a:lnTo>
                  <a:pt x="18393" y="81690"/>
                </a:lnTo>
                <a:lnTo>
                  <a:pt x="36030" y="81690"/>
                </a:lnTo>
                <a:lnTo>
                  <a:pt x="42738" y="78228"/>
                </a:lnTo>
                <a:lnTo>
                  <a:pt x="46086" y="73359"/>
                </a:lnTo>
                <a:lnTo>
                  <a:pt x="21747" y="73359"/>
                </a:lnTo>
                <a:lnTo>
                  <a:pt x="17636" y="70654"/>
                </a:lnTo>
                <a:lnTo>
                  <a:pt x="12010" y="59834"/>
                </a:lnTo>
                <a:lnTo>
                  <a:pt x="10711" y="51719"/>
                </a:lnTo>
                <a:lnTo>
                  <a:pt x="10711" y="30079"/>
                </a:lnTo>
                <a:lnTo>
                  <a:pt x="12010" y="21964"/>
                </a:lnTo>
                <a:lnTo>
                  <a:pt x="17636" y="11144"/>
                </a:lnTo>
                <a:lnTo>
                  <a:pt x="21747" y="8439"/>
                </a:lnTo>
                <a:lnTo>
                  <a:pt x="46086" y="8439"/>
                </a:lnTo>
                <a:lnTo>
                  <a:pt x="42738" y="3570"/>
                </a:lnTo>
                <a:lnTo>
                  <a:pt x="36030" y="0"/>
                </a:lnTo>
                <a:close/>
              </a:path>
              <a:path w="54609" h="81914">
                <a:moveTo>
                  <a:pt x="46086" y="8439"/>
                </a:moveTo>
                <a:lnTo>
                  <a:pt x="32784" y="8439"/>
                </a:lnTo>
                <a:lnTo>
                  <a:pt x="36895" y="11144"/>
                </a:lnTo>
                <a:lnTo>
                  <a:pt x="39708" y="16554"/>
                </a:lnTo>
                <a:lnTo>
                  <a:pt x="42413" y="21964"/>
                </a:lnTo>
                <a:lnTo>
                  <a:pt x="43820" y="30079"/>
                </a:lnTo>
                <a:lnTo>
                  <a:pt x="43820" y="51719"/>
                </a:lnTo>
                <a:lnTo>
                  <a:pt x="42413" y="59834"/>
                </a:lnTo>
                <a:lnTo>
                  <a:pt x="39708" y="65244"/>
                </a:lnTo>
                <a:lnTo>
                  <a:pt x="36895" y="70654"/>
                </a:lnTo>
                <a:lnTo>
                  <a:pt x="32784" y="73359"/>
                </a:lnTo>
                <a:lnTo>
                  <a:pt x="46086" y="73359"/>
                </a:lnTo>
                <a:lnTo>
                  <a:pt x="54532" y="40899"/>
                </a:lnTo>
                <a:lnTo>
                  <a:pt x="54087" y="31568"/>
                </a:lnTo>
                <a:lnTo>
                  <a:pt x="52760" y="23384"/>
                </a:lnTo>
                <a:lnTo>
                  <a:pt x="50561" y="16356"/>
                </a:lnTo>
                <a:lnTo>
                  <a:pt x="47499" y="10495"/>
                </a:lnTo>
                <a:lnTo>
                  <a:pt x="46086" y="8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846984" y="4631963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4" y="0"/>
                </a:lnTo>
              </a:path>
            </a:pathLst>
          </a:custGeom>
          <a:ln w="134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876967" y="4558388"/>
            <a:ext cx="54610" cy="81915"/>
          </a:xfrm>
          <a:custGeom>
            <a:avLst/>
            <a:gdLst/>
            <a:ahLst/>
            <a:cxnLst/>
            <a:rect l="l" t="t" r="r" b="b"/>
            <a:pathLst>
              <a:path w="54609" h="81914">
                <a:moveTo>
                  <a:pt x="36030" y="0"/>
                </a:moveTo>
                <a:lnTo>
                  <a:pt x="18393" y="0"/>
                </a:lnTo>
                <a:lnTo>
                  <a:pt x="11577" y="3570"/>
                </a:lnTo>
                <a:lnTo>
                  <a:pt x="0" y="40899"/>
                </a:lnTo>
                <a:lnTo>
                  <a:pt x="427" y="50290"/>
                </a:lnTo>
                <a:lnTo>
                  <a:pt x="18393" y="81690"/>
                </a:lnTo>
                <a:lnTo>
                  <a:pt x="36030" y="81690"/>
                </a:lnTo>
                <a:lnTo>
                  <a:pt x="42738" y="78228"/>
                </a:lnTo>
                <a:lnTo>
                  <a:pt x="46086" y="73359"/>
                </a:lnTo>
                <a:lnTo>
                  <a:pt x="21747" y="73359"/>
                </a:lnTo>
                <a:lnTo>
                  <a:pt x="17636" y="70654"/>
                </a:lnTo>
                <a:lnTo>
                  <a:pt x="12010" y="59834"/>
                </a:lnTo>
                <a:lnTo>
                  <a:pt x="10711" y="51719"/>
                </a:lnTo>
                <a:lnTo>
                  <a:pt x="10711" y="30079"/>
                </a:lnTo>
                <a:lnTo>
                  <a:pt x="12010" y="21964"/>
                </a:lnTo>
                <a:lnTo>
                  <a:pt x="17636" y="11144"/>
                </a:lnTo>
                <a:lnTo>
                  <a:pt x="21747" y="8439"/>
                </a:lnTo>
                <a:lnTo>
                  <a:pt x="46086" y="8439"/>
                </a:lnTo>
                <a:lnTo>
                  <a:pt x="42738" y="3570"/>
                </a:lnTo>
                <a:lnTo>
                  <a:pt x="36030" y="0"/>
                </a:lnTo>
                <a:close/>
              </a:path>
              <a:path w="54609" h="81914">
                <a:moveTo>
                  <a:pt x="46086" y="8439"/>
                </a:moveTo>
                <a:lnTo>
                  <a:pt x="32784" y="8439"/>
                </a:lnTo>
                <a:lnTo>
                  <a:pt x="36895" y="11144"/>
                </a:lnTo>
                <a:lnTo>
                  <a:pt x="39708" y="16554"/>
                </a:lnTo>
                <a:lnTo>
                  <a:pt x="42413" y="21964"/>
                </a:lnTo>
                <a:lnTo>
                  <a:pt x="43820" y="30079"/>
                </a:lnTo>
                <a:lnTo>
                  <a:pt x="43820" y="51719"/>
                </a:lnTo>
                <a:lnTo>
                  <a:pt x="42413" y="59834"/>
                </a:lnTo>
                <a:lnTo>
                  <a:pt x="39708" y="65244"/>
                </a:lnTo>
                <a:lnTo>
                  <a:pt x="36895" y="70654"/>
                </a:lnTo>
                <a:lnTo>
                  <a:pt x="32784" y="73359"/>
                </a:lnTo>
                <a:lnTo>
                  <a:pt x="46086" y="73359"/>
                </a:lnTo>
                <a:lnTo>
                  <a:pt x="54532" y="40899"/>
                </a:lnTo>
                <a:lnTo>
                  <a:pt x="54087" y="31568"/>
                </a:lnTo>
                <a:lnTo>
                  <a:pt x="52760" y="23384"/>
                </a:lnTo>
                <a:lnTo>
                  <a:pt x="50561" y="16356"/>
                </a:lnTo>
                <a:lnTo>
                  <a:pt x="47499" y="10495"/>
                </a:lnTo>
                <a:lnTo>
                  <a:pt x="46086" y="8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1295204" y="4513228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88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1295204" y="4498802"/>
            <a:ext cx="0" cy="29209"/>
          </a:xfrm>
          <a:custGeom>
            <a:avLst/>
            <a:gdLst/>
            <a:ahLst/>
            <a:cxnLst/>
            <a:rect l="l" t="t" r="r" b="b"/>
            <a:pathLst>
              <a:path w="0" h="29210">
                <a:moveTo>
                  <a:pt x="0" y="28853"/>
                </a:moveTo>
                <a:lnTo>
                  <a:pt x="0" y="0"/>
                </a:lnTo>
              </a:path>
            </a:pathLst>
          </a:custGeom>
          <a:ln w="36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1295204" y="94424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88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1295204" y="929814"/>
            <a:ext cx="0" cy="29209"/>
          </a:xfrm>
          <a:custGeom>
            <a:avLst/>
            <a:gdLst/>
            <a:ahLst/>
            <a:cxnLst/>
            <a:rect l="l" t="t" r="r" b="b"/>
            <a:pathLst>
              <a:path w="0" h="29209">
                <a:moveTo>
                  <a:pt x="0" y="0"/>
                </a:moveTo>
                <a:lnTo>
                  <a:pt x="0" y="28853"/>
                </a:lnTo>
              </a:path>
            </a:pathLst>
          </a:custGeom>
          <a:ln w="36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1224579" y="4558388"/>
            <a:ext cx="54610" cy="81915"/>
          </a:xfrm>
          <a:custGeom>
            <a:avLst/>
            <a:gdLst/>
            <a:ahLst/>
            <a:cxnLst/>
            <a:rect l="l" t="t" r="r" b="b"/>
            <a:pathLst>
              <a:path w="54609" h="81914">
                <a:moveTo>
                  <a:pt x="36030" y="0"/>
                </a:moveTo>
                <a:lnTo>
                  <a:pt x="18393" y="0"/>
                </a:lnTo>
                <a:lnTo>
                  <a:pt x="11577" y="3570"/>
                </a:lnTo>
                <a:lnTo>
                  <a:pt x="0" y="40899"/>
                </a:lnTo>
                <a:lnTo>
                  <a:pt x="427" y="50290"/>
                </a:lnTo>
                <a:lnTo>
                  <a:pt x="18393" y="81690"/>
                </a:lnTo>
                <a:lnTo>
                  <a:pt x="36030" y="81690"/>
                </a:lnTo>
                <a:lnTo>
                  <a:pt x="42738" y="78228"/>
                </a:lnTo>
                <a:lnTo>
                  <a:pt x="46086" y="73359"/>
                </a:lnTo>
                <a:lnTo>
                  <a:pt x="21747" y="73359"/>
                </a:lnTo>
                <a:lnTo>
                  <a:pt x="17636" y="70654"/>
                </a:lnTo>
                <a:lnTo>
                  <a:pt x="12010" y="59834"/>
                </a:lnTo>
                <a:lnTo>
                  <a:pt x="10711" y="51719"/>
                </a:lnTo>
                <a:lnTo>
                  <a:pt x="10711" y="30079"/>
                </a:lnTo>
                <a:lnTo>
                  <a:pt x="12010" y="21964"/>
                </a:lnTo>
                <a:lnTo>
                  <a:pt x="17636" y="11144"/>
                </a:lnTo>
                <a:lnTo>
                  <a:pt x="21747" y="8439"/>
                </a:lnTo>
                <a:lnTo>
                  <a:pt x="46086" y="8439"/>
                </a:lnTo>
                <a:lnTo>
                  <a:pt x="42738" y="3570"/>
                </a:lnTo>
                <a:lnTo>
                  <a:pt x="36030" y="0"/>
                </a:lnTo>
                <a:close/>
              </a:path>
              <a:path w="54609" h="81914">
                <a:moveTo>
                  <a:pt x="46086" y="8439"/>
                </a:moveTo>
                <a:lnTo>
                  <a:pt x="32784" y="8439"/>
                </a:lnTo>
                <a:lnTo>
                  <a:pt x="36895" y="11144"/>
                </a:lnTo>
                <a:lnTo>
                  <a:pt x="39709" y="16554"/>
                </a:lnTo>
                <a:lnTo>
                  <a:pt x="42414" y="21964"/>
                </a:lnTo>
                <a:lnTo>
                  <a:pt x="43820" y="30079"/>
                </a:lnTo>
                <a:lnTo>
                  <a:pt x="43820" y="51719"/>
                </a:lnTo>
                <a:lnTo>
                  <a:pt x="42414" y="59834"/>
                </a:lnTo>
                <a:lnTo>
                  <a:pt x="39709" y="65244"/>
                </a:lnTo>
                <a:lnTo>
                  <a:pt x="36895" y="70654"/>
                </a:lnTo>
                <a:lnTo>
                  <a:pt x="32784" y="73359"/>
                </a:lnTo>
                <a:lnTo>
                  <a:pt x="46086" y="73359"/>
                </a:lnTo>
                <a:lnTo>
                  <a:pt x="54532" y="40899"/>
                </a:lnTo>
                <a:lnTo>
                  <a:pt x="54088" y="31568"/>
                </a:lnTo>
                <a:lnTo>
                  <a:pt x="52760" y="23384"/>
                </a:lnTo>
                <a:lnTo>
                  <a:pt x="50561" y="16356"/>
                </a:lnTo>
                <a:lnTo>
                  <a:pt x="47499" y="10495"/>
                </a:lnTo>
                <a:lnTo>
                  <a:pt x="46086" y="8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1297840" y="4631963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4" y="0"/>
                </a:lnTo>
              </a:path>
            </a:pathLst>
          </a:custGeom>
          <a:ln w="134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1329013" y="4559794"/>
            <a:ext cx="51435" cy="80645"/>
          </a:xfrm>
          <a:custGeom>
            <a:avLst/>
            <a:gdLst/>
            <a:ahLst/>
            <a:cxnLst/>
            <a:rect l="l" t="t" r="r" b="b"/>
            <a:pathLst>
              <a:path w="51434" h="80645">
                <a:moveTo>
                  <a:pt x="0" y="66326"/>
                </a:moveTo>
                <a:lnTo>
                  <a:pt x="0" y="77037"/>
                </a:lnTo>
                <a:lnTo>
                  <a:pt x="3679" y="78228"/>
                </a:lnTo>
                <a:lnTo>
                  <a:pt x="7141" y="78985"/>
                </a:lnTo>
                <a:lnTo>
                  <a:pt x="10603" y="79526"/>
                </a:lnTo>
                <a:lnTo>
                  <a:pt x="14066" y="79959"/>
                </a:lnTo>
                <a:lnTo>
                  <a:pt x="17420" y="80283"/>
                </a:lnTo>
                <a:lnTo>
                  <a:pt x="30295" y="80283"/>
                </a:lnTo>
                <a:lnTo>
                  <a:pt x="37762" y="78011"/>
                </a:lnTo>
                <a:lnTo>
                  <a:pt x="45282" y="71411"/>
                </a:lnTo>
                <a:lnTo>
                  <a:pt x="16770" y="71411"/>
                </a:lnTo>
                <a:lnTo>
                  <a:pt x="13200" y="71086"/>
                </a:lnTo>
                <a:lnTo>
                  <a:pt x="6384" y="69355"/>
                </a:lnTo>
                <a:lnTo>
                  <a:pt x="3138" y="68057"/>
                </a:lnTo>
                <a:lnTo>
                  <a:pt x="0" y="66326"/>
                </a:lnTo>
                <a:close/>
              </a:path>
              <a:path w="51434" h="80645">
                <a:moveTo>
                  <a:pt x="45126" y="35705"/>
                </a:moveTo>
                <a:lnTo>
                  <a:pt x="26616" y="35705"/>
                </a:lnTo>
                <a:lnTo>
                  <a:pt x="31485" y="37328"/>
                </a:lnTo>
                <a:lnTo>
                  <a:pt x="35057" y="40574"/>
                </a:lnTo>
                <a:lnTo>
                  <a:pt x="38519" y="43820"/>
                </a:lnTo>
                <a:lnTo>
                  <a:pt x="40358" y="48148"/>
                </a:lnTo>
                <a:lnTo>
                  <a:pt x="40358" y="59076"/>
                </a:lnTo>
                <a:lnTo>
                  <a:pt x="38519" y="63404"/>
                </a:lnTo>
                <a:lnTo>
                  <a:pt x="35057" y="66650"/>
                </a:lnTo>
                <a:lnTo>
                  <a:pt x="31485" y="69896"/>
                </a:lnTo>
                <a:lnTo>
                  <a:pt x="26616" y="71411"/>
                </a:lnTo>
                <a:lnTo>
                  <a:pt x="45282" y="71411"/>
                </a:lnTo>
                <a:lnTo>
                  <a:pt x="48365" y="68706"/>
                </a:lnTo>
                <a:lnTo>
                  <a:pt x="51070" y="62106"/>
                </a:lnTo>
                <a:lnTo>
                  <a:pt x="51070" y="45335"/>
                </a:lnTo>
                <a:lnTo>
                  <a:pt x="48473" y="38843"/>
                </a:lnTo>
                <a:lnTo>
                  <a:pt x="45126" y="35705"/>
                </a:lnTo>
                <a:close/>
              </a:path>
              <a:path w="51434" h="80645">
                <a:moveTo>
                  <a:pt x="45227" y="0"/>
                </a:moveTo>
                <a:lnTo>
                  <a:pt x="3354" y="0"/>
                </a:lnTo>
                <a:lnTo>
                  <a:pt x="3354" y="39600"/>
                </a:lnTo>
                <a:lnTo>
                  <a:pt x="6275" y="38302"/>
                </a:lnTo>
                <a:lnTo>
                  <a:pt x="9197" y="37328"/>
                </a:lnTo>
                <a:lnTo>
                  <a:pt x="14823" y="36030"/>
                </a:lnTo>
                <a:lnTo>
                  <a:pt x="17744" y="35705"/>
                </a:lnTo>
                <a:lnTo>
                  <a:pt x="45126" y="35705"/>
                </a:lnTo>
                <a:lnTo>
                  <a:pt x="43280" y="33974"/>
                </a:lnTo>
                <a:lnTo>
                  <a:pt x="38086" y="29213"/>
                </a:lnTo>
                <a:lnTo>
                  <a:pt x="35677" y="28348"/>
                </a:lnTo>
                <a:lnTo>
                  <a:pt x="13092" y="28348"/>
                </a:lnTo>
                <a:lnTo>
                  <a:pt x="13092" y="8980"/>
                </a:lnTo>
                <a:lnTo>
                  <a:pt x="45227" y="8980"/>
                </a:lnTo>
                <a:lnTo>
                  <a:pt x="45227" y="0"/>
                </a:lnTo>
                <a:close/>
              </a:path>
              <a:path w="51434" h="80645">
                <a:moveTo>
                  <a:pt x="31161" y="26725"/>
                </a:moveTo>
                <a:lnTo>
                  <a:pt x="20882" y="26725"/>
                </a:lnTo>
                <a:lnTo>
                  <a:pt x="16230" y="27374"/>
                </a:lnTo>
                <a:lnTo>
                  <a:pt x="14607" y="27807"/>
                </a:lnTo>
                <a:lnTo>
                  <a:pt x="13092" y="28348"/>
                </a:lnTo>
                <a:lnTo>
                  <a:pt x="35677" y="28348"/>
                </a:lnTo>
                <a:lnTo>
                  <a:pt x="31161" y="267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1744937" y="4513228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88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1744937" y="4498802"/>
            <a:ext cx="0" cy="29209"/>
          </a:xfrm>
          <a:custGeom>
            <a:avLst/>
            <a:gdLst/>
            <a:ahLst/>
            <a:cxnLst/>
            <a:rect l="l" t="t" r="r" b="b"/>
            <a:pathLst>
              <a:path w="0" h="29210">
                <a:moveTo>
                  <a:pt x="0" y="28853"/>
                </a:moveTo>
                <a:lnTo>
                  <a:pt x="0" y="0"/>
                </a:lnTo>
              </a:path>
            </a:pathLst>
          </a:custGeom>
          <a:ln w="36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1744937" y="94424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88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1744937" y="929814"/>
            <a:ext cx="0" cy="29209"/>
          </a:xfrm>
          <a:custGeom>
            <a:avLst/>
            <a:gdLst/>
            <a:ahLst/>
            <a:cxnLst/>
            <a:rect l="l" t="t" r="r" b="b"/>
            <a:pathLst>
              <a:path w="0" h="29209">
                <a:moveTo>
                  <a:pt x="0" y="0"/>
                </a:moveTo>
                <a:lnTo>
                  <a:pt x="0" y="28853"/>
                </a:lnTo>
              </a:path>
            </a:pathLst>
          </a:custGeom>
          <a:ln w="36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1680366" y="4559794"/>
            <a:ext cx="46990" cy="79375"/>
          </a:xfrm>
          <a:custGeom>
            <a:avLst/>
            <a:gdLst/>
            <a:ahLst/>
            <a:cxnLst/>
            <a:rect l="l" t="t" r="r" b="b"/>
            <a:pathLst>
              <a:path w="46989" h="79375">
                <a:moveTo>
                  <a:pt x="46958" y="69896"/>
                </a:moveTo>
                <a:lnTo>
                  <a:pt x="1513" y="69896"/>
                </a:lnTo>
                <a:lnTo>
                  <a:pt x="1513" y="78877"/>
                </a:lnTo>
                <a:lnTo>
                  <a:pt x="46958" y="78877"/>
                </a:lnTo>
                <a:lnTo>
                  <a:pt x="46958" y="69896"/>
                </a:lnTo>
                <a:close/>
              </a:path>
              <a:path w="46989" h="79375">
                <a:moveTo>
                  <a:pt x="29537" y="9737"/>
                </a:moveTo>
                <a:lnTo>
                  <a:pt x="18934" y="9737"/>
                </a:lnTo>
                <a:lnTo>
                  <a:pt x="18934" y="69896"/>
                </a:lnTo>
                <a:lnTo>
                  <a:pt x="29537" y="69896"/>
                </a:lnTo>
                <a:lnTo>
                  <a:pt x="29537" y="9737"/>
                </a:lnTo>
                <a:close/>
              </a:path>
              <a:path w="46989" h="79375">
                <a:moveTo>
                  <a:pt x="29537" y="0"/>
                </a:moveTo>
                <a:lnTo>
                  <a:pt x="18826" y="0"/>
                </a:lnTo>
                <a:lnTo>
                  <a:pt x="0" y="3787"/>
                </a:lnTo>
                <a:lnTo>
                  <a:pt x="0" y="13524"/>
                </a:lnTo>
                <a:lnTo>
                  <a:pt x="18934" y="9737"/>
                </a:lnTo>
                <a:lnTo>
                  <a:pt x="29537" y="9737"/>
                </a:lnTo>
                <a:lnTo>
                  <a:pt x="295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1748866" y="4631963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5" y="0"/>
                </a:lnTo>
              </a:path>
            </a:pathLst>
          </a:custGeom>
          <a:ln w="134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1778848" y="4558388"/>
            <a:ext cx="54610" cy="81915"/>
          </a:xfrm>
          <a:custGeom>
            <a:avLst/>
            <a:gdLst/>
            <a:ahLst/>
            <a:cxnLst/>
            <a:rect l="l" t="t" r="r" b="b"/>
            <a:pathLst>
              <a:path w="54610" h="81914">
                <a:moveTo>
                  <a:pt x="36029" y="0"/>
                </a:moveTo>
                <a:lnTo>
                  <a:pt x="18393" y="0"/>
                </a:lnTo>
                <a:lnTo>
                  <a:pt x="11577" y="3570"/>
                </a:lnTo>
                <a:lnTo>
                  <a:pt x="0" y="40899"/>
                </a:lnTo>
                <a:lnTo>
                  <a:pt x="427" y="50290"/>
                </a:lnTo>
                <a:lnTo>
                  <a:pt x="18393" y="81690"/>
                </a:lnTo>
                <a:lnTo>
                  <a:pt x="36029" y="81690"/>
                </a:lnTo>
                <a:lnTo>
                  <a:pt x="42739" y="78228"/>
                </a:lnTo>
                <a:lnTo>
                  <a:pt x="46086" y="73359"/>
                </a:lnTo>
                <a:lnTo>
                  <a:pt x="21748" y="73359"/>
                </a:lnTo>
                <a:lnTo>
                  <a:pt x="17636" y="70654"/>
                </a:lnTo>
                <a:lnTo>
                  <a:pt x="12010" y="59834"/>
                </a:lnTo>
                <a:lnTo>
                  <a:pt x="10711" y="51719"/>
                </a:lnTo>
                <a:lnTo>
                  <a:pt x="10711" y="30079"/>
                </a:lnTo>
                <a:lnTo>
                  <a:pt x="12010" y="21964"/>
                </a:lnTo>
                <a:lnTo>
                  <a:pt x="17636" y="11144"/>
                </a:lnTo>
                <a:lnTo>
                  <a:pt x="21748" y="8439"/>
                </a:lnTo>
                <a:lnTo>
                  <a:pt x="46086" y="8439"/>
                </a:lnTo>
                <a:lnTo>
                  <a:pt x="42739" y="3570"/>
                </a:lnTo>
                <a:lnTo>
                  <a:pt x="36029" y="0"/>
                </a:lnTo>
                <a:close/>
              </a:path>
              <a:path w="54610" h="81914">
                <a:moveTo>
                  <a:pt x="46086" y="8439"/>
                </a:moveTo>
                <a:lnTo>
                  <a:pt x="32785" y="8439"/>
                </a:lnTo>
                <a:lnTo>
                  <a:pt x="36896" y="11144"/>
                </a:lnTo>
                <a:lnTo>
                  <a:pt x="39709" y="16554"/>
                </a:lnTo>
                <a:lnTo>
                  <a:pt x="42414" y="21964"/>
                </a:lnTo>
                <a:lnTo>
                  <a:pt x="43821" y="30079"/>
                </a:lnTo>
                <a:lnTo>
                  <a:pt x="43821" y="51719"/>
                </a:lnTo>
                <a:lnTo>
                  <a:pt x="42414" y="59834"/>
                </a:lnTo>
                <a:lnTo>
                  <a:pt x="39709" y="65244"/>
                </a:lnTo>
                <a:lnTo>
                  <a:pt x="36896" y="70654"/>
                </a:lnTo>
                <a:lnTo>
                  <a:pt x="32785" y="73359"/>
                </a:lnTo>
                <a:lnTo>
                  <a:pt x="46086" y="73359"/>
                </a:lnTo>
                <a:lnTo>
                  <a:pt x="54532" y="40899"/>
                </a:lnTo>
                <a:lnTo>
                  <a:pt x="54087" y="31568"/>
                </a:lnTo>
                <a:lnTo>
                  <a:pt x="52760" y="23384"/>
                </a:lnTo>
                <a:lnTo>
                  <a:pt x="50561" y="16356"/>
                </a:lnTo>
                <a:lnTo>
                  <a:pt x="47499" y="10495"/>
                </a:lnTo>
                <a:lnTo>
                  <a:pt x="46086" y="8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2194663" y="4513228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88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2194663" y="4498802"/>
            <a:ext cx="0" cy="29209"/>
          </a:xfrm>
          <a:custGeom>
            <a:avLst/>
            <a:gdLst/>
            <a:ahLst/>
            <a:cxnLst/>
            <a:rect l="l" t="t" r="r" b="b"/>
            <a:pathLst>
              <a:path w="0" h="29210">
                <a:moveTo>
                  <a:pt x="0" y="28853"/>
                </a:moveTo>
                <a:lnTo>
                  <a:pt x="0" y="0"/>
                </a:lnTo>
              </a:path>
            </a:pathLst>
          </a:custGeom>
          <a:ln w="36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2194663" y="94424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88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2194663" y="929814"/>
            <a:ext cx="0" cy="29209"/>
          </a:xfrm>
          <a:custGeom>
            <a:avLst/>
            <a:gdLst/>
            <a:ahLst/>
            <a:cxnLst/>
            <a:rect l="l" t="t" r="r" b="b"/>
            <a:pathLst>
              <a:path w="0" h="29209">
                <a:moveTo>
                  <a:pt x="0" y="0"/>
                </a:moveTo>
                <a:lnTo>
                  <a:pt x="0" y="28853"/>
                </a:lnTo>
              </a:path>
            </a:pathLst>
          </a:custGeom>
          <a:ln w="36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2131222" y="4559794"/>
            <a:ext cx="46990" cy="79375"/>
          </a:xfrm>
          <a:custGeom>
            <a:avLst/>
            <a:gdLst/>
            <a:ahLst/>
            <a:cxnLst/>
            <a:rect l="l" t="t" r="r" b="b"/>
            <a:pathLst>
              <a:path w="46989" h="79375">
                <a:moveTo>
                  <a:pt x="46958" y="69896"/>
                </a:moveTo>
                <a:lnTo>
                  <a:pt x="1515" y="69896"/>
                </a:lnTo>
                <a:lnTo>
                  <a:pt x="1515" y="78877"/>
                </a:lnTo>
                <a:lnTo>
                  <a:pt x="46958" y="78877"/>
                </a:lnTo>
                <a:lnTo>
                  <a:pt x="46958" y="69896"/>
                </a:lnTo>
                <a:close/>
              </a:path>
              <a:path w="46989" h="79375">
                <a:moveTo>
                  <a:pt x="29538" y="9737"/>
                </a:moveTo>
                <a:lnTo>
                  <a:pt x="18934" y="9737"/>
                </a:lnTo>
                <a:lnTo>
                  <a:pt x="18934" y="69896"/>
                </a:lnTo>
                <a:lnTo>
                  <a:pt x="29538" y="69896"/>
                </a:lnTo>
                <a:lnTo>
                  <a:pt x="29538" y="9737"/>
                </a:lnTo>
                <a:close/>
              </a:path>
              <a:path w="46989" h="79375">
                <a:moveTo>
                  <a:pt x="29538" y="0"/>
                </a:moveTo>
                <a:lnTo>
                  <a:pt x="18826" y="0"/>
                </a:lnTo>
                <a:lnTo>
                  <a:pt x="0" y="3787"/>
                </a:lnTo>
                <a:lnTo>
                  <a:pt x="0" y="13524"/>
                </a:lnTo>
                <a:lnTo>
                  <a:pt x="18934" y="9737"/>
                </a:lnTo>
                <a:lnTo>
                  <a:pt x="29538" y="9737"/>
                </a:lnTo>
                <a:lnTo>
                  <a:pt x="295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2199723" y="4631963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4" y="0"/>
                </a:lnTo>
              </a:path>
            </a:pathLst>
          </a:custGeom>
          <a:ln w="134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2230895" y="4559794"/>
            <a:ext cx="51435" cy="80645"/>
          </a:xfrm>
          <a:custGeom>
            <a:avLst/>
            <a:gdLst/>
            <a:ahLst/>
            <a:cxnLst/>
            <a:rect l="l" t="t" r="r" b="b"/>
            <a:pathLst>
              <a:path w="51435" h="80645">
                <a:moveTo>
                  <a:pt x="0" y="66326"/>
                </a:moveTo>
                <a:lnTo>
                  <a:pt x="0" y="77037"/>
                </a:lnTo>
                <a:lnTo>
                  <a:pt x="3677" y="78228"/>
                </a:lnTo>
                <a:lnTo>
                  <a:pt x="7141" y="78985"/>
                </a:lnTo>
                <a:lnTo>
                  <a:pt x="10603" y="79526"/>
                </a:lnTo>
                <a:lnTo>
                  <a:pt x="14065" y="79959"/>
                </a:lnTo>
                <a:lnTo>
                  <a:pt x="17419" y="80283"/>
                </a:lnTo>
                <a:lnTo>
                  <a:pt x="30295" y="80283"/>
                </a:lnTo>
                <a:lnTo>
                  <a:pt x="37760" y="78011"/>
                </a:lnTo>
                <a:lnTo>
                  <a:pt x="45281" y="71411"/>
                </a:lnTo>
                <a:lnTo>
                  <a:pt x="16770" y="71411"/>
                </a:lnTo>
                <a:lnTo>
                  <a:pt x="13200" y="71086"/>
                </a:lnTo>
                <a:lnTo>
                  <a:pt x="6383" y="69355"/>
                </a:lnTo>
                <a:lnTo>
                  <a:pt x="3136" y="68057"/>
                </a:lnTo>
                <a:lnTo>
                  <a:pt x="0" y="66326"/>
                </a:lnTo>
                <a:close/>
              </a:path>
              <a:path w="51435" h="80645">
                <a:moveTo>
                  <a:pt x="45125" y="35705"/>
                </a:moveTo>
                <a:lnTo>
                  <a:pt x="26616" y="35705"/>
                </a:lnTo>
                <a:lnTo>
                  <a:pt x="31485" y="37328"/>
                </a:lnTo>
                <a:lnTo>
                  <a:pt x="35055" y="40574"/>
                </a:lnTo>
                <a:lnTo>
                  <a:pt x="38517" y="43820"/>
                </a:lnTo>
                <a:lnTo>
                  <a:pt x="40358" y="48148"/>
                </a:lnTo>
                <a:lnTo>
                  <a:pt x="40358" y="59076"/>
                </a:lnTo>
                <a:lnTo>
                  <a:pt x="38517" y="63404"/>
                </a:lnTo>
                <a:lnTo>
                  <a:pt x="35055" y="66650"/>
                </a:lnTo>
                <a:lnTo>
                  <a:pt x="31485" y="69896"/>
                </a:lnTo>
                <a:lnTo>
                  <a:pt x="26616" y="71411"/>
                </a:lnTo>
                <a:lnTo>
                  <a:pt x="45281" y="71411"/>
                </a:lnTo>
                <a:lnTo>
                  <a:pt x="48364" y="68706"/>
                </a:lnTo>
                <a:lnTo>
                  <a:pt x="51069" y="62106"/>
                </a:lnTo>
                <a:lnTo>
                  <a:pt x="51069" y="45335"/>
                </a:lnTo>
                <a:lnTo>
                  <a:pt x="48472" y="38843"/>
                </a:lnTo>
                <a:lnTo>
                  <a:pt x="45125" y="35705"/>
                </a:lnTo>
                <a:close/>
              </a:path>
              <a:path w="51435" h="80645">
                <a:moveTo>
                  <a:pt x="45227" y="0"/>
                </a:moveTo>
                <a:lnTo>
                  <a:pt x="3354" y="0"/>
                </a:lnTo>
                <a:lnTo>
                  <a:pt x="3354" y="39600"/>
                </a:lnTo>
                <a:lnTo>
                  <a:pt x="6275" y="38302"/>
                </a:lnTo>
                <a:lnTo>
                  <a:pt x="9196" y="37328"/>
                </a:lnTo>
                <a:lnTo>
                  <a:pt x="14822" y="36030"/>
                </a:lnTo>
                <a:lnTo>
                  <a:pt x="17744" y="35705"/>
                </a:lnTo>
                <a:lnTo>
                  <a:pt x="45125" y="35705"/>
                </a:lnTo>
                <a:lnTo>
                  <a:pt x="43279" y="33974"/>
                </a:lnTo>
                <a:lnTo>
                  <a:pt x="38086" y="29213"/>
                </a:lnTo>
                <a:lnTo>
                  <a:pt x="35677" y="28348"/>
                </a:lnTo>
                <a:lnTo>
                  <a:pt x="13091" y="28348"/>
                </a:lnTo>
                <a:lnTo>
                  <a:pt x="13091" y="8980"/>
                </a:lnTo>
                <a:lnTo>
                  <a:pt x="45227" y="8980"/>
                </a:lnTo>
                <a:lnTo>
                  <a:pt x="45227" y="0"/>
                </a:lnTo>
                <a:close/>
              </a:path>
              <a:path w="51435" h="80645">
                <a:moveTo>
                  <a:pt x="31160" y="26725"/>
                </a:moveTo>
                <a:lnTo>
                  <a:pt x="20881" y="26725"/>
                </a:lnTo>
                <a:lnTo>
                  <a:pt x="16229" y="27374"/>
                </a:lnTo>
                <a:lnTo>
                  <a:pt x="14606" y="27807"/>
                </a:lnTo>
                <a:lnTo>
                  <a:pt x="13091" y="28348"/>
                </a:lnTo>
                <a:lnTo>
                  <a:pt x="35677" y="28348"/>
                </a:lnTo>
                <a:lnTo>
                  <a:pt x="31160" y="267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2644396" y="4513228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88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2644396" y="4498802"/>
            <a:ext cx="0" cy="29209"/>
          </a:xfrm>
          <a:custGeom>
            <a:avLst/>
            <a:gdLst/>
            <a:ahLst/>
            <a:cxnLst/>
            <a:rect l="l" t="t" r="r" b="b"/>
            <a:pathLst>
              <a:path w="0" h="29210">
                <a:moveTo>
                  <a:pt x="0" y="28853"/>
                </a:moveTo>
                <a:lnTo>
                  <a:pt x="0" y="0"/>
                </a:lnTo>
              </a:path>
            </a:pathLst>
          </a:custGeom>
          <a:ln w="36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2644396" y="944241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288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2644396" y="929814"/>
            <a:ext cx="0" cy="29209"/>
          </a:xfrm>
          <a:custGeom>
            <a:avLst/>
            <a:gdLst/>
            <a:ahLst/>
            <a:cxnLst/>
            <a:rect l="l" t="t" r="r" b="b"/>
            <a:pathLst>
              <a:path w="0" h="29209">
                <a:moveTo>
                  <a:pt x="0" y="0"/>
                </a:moveTo>
                <a:lnTo>
                  <a:pt x="0" y="28853"/>
                </a:lnTo>
              </a:path>
            </a:pathLst>
          </a:custGeom>
          <a:ln w="36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2573792" y="4558388"/>
            <a:ext cx="50165" cy="80645"/>
          </a:xfrm>
          <a:custGeom>
            <a:avLst/>
            <a:gdLst/>
            <a:ahLst/>
            <a:cxnLst/>
            <a:rect l="l" t="t" r="r" b="b"/>
            <a:pathLst>
              <a:path w="50164" h="80645">
                <a:moveTo>
                  <a:pt x="45637" y="8980"/>
                </a:moveTo>
                <a:lnTo>
                  <a:pt x="27807" y="8980"/>
                </a:lnTo>
                <a:lnTo>
                  <a:pt x="31595" y="10387"/>
                </a:lnTo>
                <a:lnTo>
                  <a:pt x="37437" y="15580"/>
                </a:lnTo>
                <a:lnTo>
                  <a:pt x="38952" y="19043"/>
                </a:lnTo>
                <a:lnTo>
                  <a:pt x="38952" y="25751"/>
                </a:lnTo>
                <a:lnTo>
                  <a:pt x="38195" y="28456"/>
                </a:lnTo>
                <a:lnTo>
                  <a:pt x="36896" y="31053"/>
                </a:lnTo>
                <a:lnTo>
                  <a:pt x="35598" y="33758"/>
                </a:lnTo>
                <a:lnTo>
                  <a:pt x="33218" y="37004"/>
                </a:lnTo>
                <a:lnTo>
                  <a:pt x="29754" y="40791"/>
                </a:lnTo>
                <a:lnTo>
                  <a:pt x="27915" y="42846"/>
                </a:lnTo>
                <a:lnTo>
                  <a:pt x="0" y="71303"/>
                </a:lnTo>
                <a:lnTo>
                  <a:pt x="0" y="80283"/>
                </a:lnTo>
                <a:lnTo>
                  <a:pt x="50096" y="80283"/>
                </a:lnTo>
                <a:lnTo>
                  <a:pt x="50096" y="71303"/>
                </a:lnTo>
                <a:lnTo>
                  <a:pt x="12876" y="71303"/>
                </a:lnTo>
                <a:lnTo>
                  <a:pt x="37545" y="45984"/>
                </a:lnTo>
                <a:lnTo>
                  <a:pt x="40359" y="43063"/>
                </a:lnTo>
                <a:lnTo>
                  <a:pt x="41224" y="41981"/>
                </a:lnTo>
                <a:lnTo>
                  <a:pt x="44470" y="38086"/>
                </a:lnTo>
                <a:lnTo>
                  <a:pt x="46634" y="34623"/>
                </a:lnTo>
                <a:lnTo>
                  <a:pt x="47824" y="31702"/>
                </a:lnTo>
                <a:lnTo>
                  <a:pt x="49014" y="28889"/>
                </a:lnTo>
                <a:lnTo>
                  <a:pt x="49663" y="25751"/>
                </a:lnTo>
                <a:lnTo>
                  <a:pt x="49613" y="15580"/>
                </a:lnTo>
                <a:lnTo>
                  <a:pt x="47175" y="10278"/>
                </a:lnTo>
                <a:lnTo>
                  <a:pt x="45637" y="8980"/>
                </a:lnTo>
                <a:close/>
              </a:path>
              <a:path w="50164" h="80645">
                <a:moveTo>
                  <a:pt x="30944" y="0"/>
                </a:moveTo>
                <a:lnTo>
                  <a:pt x="19692" y="0"/>
                </a:lnTo>
                <a:lnTo>
                  <a:pt x="16230" y="432"/>
                </a:lnTo>
                <a:lnTo>
                  <a:pt x="8873" y="2163"/>
                </a:lnTo>
                <a:lnTo>
                  <a:pt x="4869" y="3462"/>
                </a:lnTo>
                <a:lnTo>
                  <a:pt x="541" y="5193"/>
                </a:lnTo>
                <a:lnTo>
                  <a:pt x="541" y="16013"/>
                </a:lnTo>
                <a:lnTo>
                  <a:pt x="4761" y="13633"/>
                </a:lnTo>
                <a:lnTo>
                  <a:pt x="8764" y="11901"/>
                </a:lnTo>
                <a:lnTo>
                  <a:pt x="12443" y="10711"/>
                </a:lnTo>
                <a:lnTo>
                  <a:pt x="16122" y="9629"/>
                </a:lnTo>
                <a:lnTo>
                  <a:pt x="19692" y="8980"/>
                </a:lnTo>
                <a:lnTo>
                  <a:pt x="45637" y="8980"/>
                </a:lnTo>
                <a:lnTo>
                  <a:pt x="37437" y="2055"/>
                </a:lnTo>
                <a:lnTo>
                  <a:pt x="309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2646296" y="4631963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 h="0">
                <a:moveTo>
                  <a:pt x="0" y="0"/>
                </a:moveTo>
                <a:lnTo>
                  <a:pt x="11145" y="0"/>
                </a:lnTo>
              </a:path>
            </a:pathLst>
          </a:custGeom>
          <a:ln w="134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2676278" y="4558388"/>
            <a:ext cx="54610" cy="81915"/>
          </a:xfrm>
          <a:custGeom>
            <a:avLst/>
            <a:gdLst/>
            <a:ahLst/>
            <a:cxnLst/>
            <a:rect l="l" t="t" r="r" b="b"/>
            <a:pathLst>
              <a:path w="54610" h="81914">
                <a:moveTo>
                  <a:pt x="36029" y="0"/>
                </a:moveTo>
                <a:lnTo>
                  <a:pt x="18393" y="0"/>
                </a:lnTo>
                <a:lnTo>
                  <a:pt x="11577" y="3570"/>
                </a:lnTo>
                <a:lnTo>
                  <a:pt x="0" y="40899"/>
                </a:lnTo>
                <a:lnTo>
                  <a:pt x="427" y="50290"/>
                </a:lnTo>
                <a:lnTo>
                  <a:pt x="18393" y="81690"/>
                </a:lnTo>
                <a:lnTo>
                  <a:pt x="36029" y="81690"/>
                </a:lnTo>
                <a:lnTo>
                  <a:pt x="42739" y="78228"/>
                </a:lnTo>
                <a:lnTo>
                  <a:pt x="46086" y="73359"/>
                </a:lnTo>
                <a:lnTo>
                  <a:pt x="21748" y="73359"/>
                </a:lnTo>
                <a:lnTo>
                  <a:pt x="17636" y="70654"/>
                </a:lnTo>
                <a:lnTo>
                  <a:pt x="12010" y="59834"/>
                </a:lnTo>
                <a:lnTo>
                  <a:pt x="10712" y="51719"/>
                </a:lnTo>
                <a:lnTo>
                  <a:pt x="10712" y="30079"/>
                </a:lnTo>
                <a:lnTo>
                  <a:pt x="12010" y="21964"/>
                </a:lnTo>
                <a:lnTo>
                  <a:pt x="17636" y="11144"/>
                </a:lnTo>
                <a:lnTo>
                  <a:pt x="21748" y="8439"/>
                </a:lnTo>
                <a:lnTo>
                  <a:pt x="46086" y="8439"/>
                </a:lnTo>
                <a:lnTo>
                  <a:pt x="42739" y="3570"/>
                </a:lnTo>
                <a:lnTo>
                  <a:pt x="36029" y="0"/>
                </a:lnTo>
                <a:close/>
              </a:path>
              <a:path w="54610" h="81914">
                <a:moveTo>
                  <a:pt x="46086" y="8439"/>
                </a:moveTo>
                <a:lnTo>
                  <a:pt x="32785" y="8439"/>
                </a:lnTo>
                <a:lnTo>
                  <a:pt x="36896" y="11144"/>
                </a:lnTo>
                <a:lnTo>
                  <a:pt x="39709" y="16554"/>
                </a:lnTo>
                <a:lnTo>
                  <a:pt x="42414" y="21964"/>
                </a:lnTo>
                <a:lnTo>
                  <a:pt x="43821" y="30079"/>
                </a:lnTo>
                <a:lnTo>
                  <a:pt x="43821" y="51719"/>
                </a:lnTo>
                <a:lnTo>
                  <a:pt x="42414" y="59834"/>
                </a:lnTo>
                <a:lnTo>
                  <a:pt x="39709" y="65244"/>
                </a:lnTo>
                <a:lnTo>
                  <a:pt x="36896" y="70654"/>
                </a:lnTo>
                <a:lnTo>
                  <a:pt x="32785" y="73359"/>
                </a:lnTo>
                <a:lnTo>
                  <a:pt x="46086" y="73359"/>
                </a:lnTo>
                <a:lnTo>
                  <a:pt x="54532" y="40899"/>
                </a:lnTo>
                <a:lnTo>
                  <a:pt x="54087" y="31568"/>
                </a:lnTo>
                <a:lnTo>
                  <a:pt x="52760" y="23384"/>
                </a:lnTo>
                <a:lnTo>
                  <a:pt x="50561" y="16356"/>
                </a:lnTo>
                <a:lnTo>
                  <a:pt x="47499" y="10495"/>
                </a:lnTo>
                <a:lnTo>
                  <a:pt x="46086" y="8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1633184" y="4701775"/>
            <a:ext cx="82550" cy="105410"/>
          </a:xfrm>
          <a:custGeom>
            <a:avLst/>
            <a:gdLst/>
            <a:ahLst/>
            <a:cxnLst/>
            <a:rect l="l" t="t" r="r" b="b"/>
            <a:pathLst>
              <a:path w="82550" h="105410">
                <a:moveTo>
                  <a:pt x="32170" y="0"/>
                </a:moveTo>
                <a:lnTo>
                  <a:pt x="0" y="0"/>
                </a:lnTo>
                <a:lnTo>
                  <a:pt x="0" y="105169"/>
                </a:lnTo>
                <a:lnTo>
                  <a:pt x="14281" y="105169"/>
                </a:lnTo>
                <a:lnTo>
                  <a:pt x="14281" y="60735"/>
                </a:lnTo>
                <a:lnTo>
                  <a:pt x="57354" y="60735"/>
                </a:lnTo>
                <a:lnTo>
                  <a:pt x="55973" y="59148"/>
                </a:lnTo>
                <a:lnTo>
                  <a:pt x="52945" y="56984"/>
                </a:lnTo>
                <a:lnTo>
                  <a:pt x="49914" y="55830"/>
                </a:lnTo>
                <a:lnTo>
                  <a:pt x="55685" y="54243"/>
                </a:lnTo>
                <a:lnTo>
                  <a:pt x="60157" y="51214"/>
                </a:lnTo>
                <a:lnTo>
                  <a:pt x="61744" y="49050"/>
                </a:lnTo>
                <a:lnTo>
                  <a:pt x="14281" y="49050"/>
                </a:lnTo>
                <a:lnTo>
                  <a:pt x="14281" y="11685"/>
                </a:lnTo>
                <a:lnTo>
                  <a:pt x="63904" y="11685"/>
                </a:lnTo>
                <a:lnTo>
                  <a:pt x="59004" y="7501"/>
                </a:lnTo>
                <a:lnTo>
                  <a:pt x="53999" y="4260"/>
                </a:lnTo>
                <a:lnTo>
                  <a:pt x="47859" y="1911"/>
                </a:lnTo>
                <a:lnTo>
                  <a:pt x="40583" y="482"/>
                </a:lnTo>
                <a:lnTo>
                  <a:pt x="32170" y="0"/>
                </a:lnTo>
                <a:close/>
              </a:path>
              <a:path w="82550" h="105410">
                <a:moveTo>
                  <a:pt x="57354" y="60735"/>
                </a:moveTo>
                <a:lnTo>
                  <a:pt x="35344" y="60735"/>
                </a:lnTo>
                <a:lnTo>
                  <a:pt x="39817" y="61889"/>
                </a:lnTo>
                <a:lnTo>
                  <a:pt x="43134" y="64198"/>
                </a:lnTo>
                <a:lnTo>
                  <a:pt x="46308" y="66506"/>
                </a:lnTo>
                <a:lnTo>
                  <a:pt x="49771" y="71267"/>
                </a:lnTo>
                <a:lnTo>
                  <a:pt x="53233" y="78191"/>
                </a:lnTo>
                <a:lnTo>
                  <a:pt x="66649" y="105169"/>
                </a:lnTo>
                <a:lnTo>
                  <a:pt x="81941" y="105169"/>
                </a:lnTo>
                <a:lnTo>
                  <a:pt x="67515" y="76460"/>
                </a:lnTo>
                <a:lnTo>
                  <a:pt x="64630" y="70545"/>
                </a:lnTo>
                <a:lnTo>
                  <a:pt x="61744" y="65929"/>
                </a:lnTo>
                <a:lnTo>
                  <a:pt x="58859" y="62466"/>
                </a:lnTo>
                <a:lnTo>
                  <a:pt x="57354" y="60735"/>
                </a:lnTo>
                <a:close/>
              </a:path>
              <a:path w="82550" h="105410">
                <a:moveTo>
                  <a:pt x="63904" y="11685"/>
                </a:moveTo>
                <a:lnTo>
                  <a:pt x="38950" y="11685"/>
                </a:lnTo>
                <a:lnTo>
                  <a:pt x="44145" y="13272"/>
                </a:lnTo>
                <a:lnTo>
                  <a:pt x="51069" y="19620"/>
                </a:lnTo>
                <a:lnTo>
                  <a:pt x="52945" y="24236"/>
                </a:lnTo>
                <a:lnTo>
                  <a:pt x="52945" y="36499"/>
                </a:lnTo>
                <a:lnTo>
                  <a:pt x="51069" y="41115"/>
                </a:lnTo>
                <a:lnTo>
                  <a:pt x="44145" y="47463"/>
                </a:lnTo>
                <a:lnTo>
                  <a:pt x="38950" y="49050"/>
                </a:lnTo>
                <a:lnTo>
                  <a:pt x="61744" y="49050"/>
                </a:lnTo>
                <a:lnTo>
                  <a:pt x="63332" y="46886"/>
                </a:lnTo>
                <a:lnTo>
                  <a:pt x="66361" y="42558"/>
                </a:lnTo>
                <a:lnTo>
                  <a:pt x="67948" y="36931"/>
                </a:lnTo>
                <a:lnTo>
                  <a:pt x="67948" y="20197"/>
                </a:lnTo>
                <a:lnTo>
                  <a:pt x="64918" y="12551"/>
                </a:lnTo>
                <a:lnTo>
                  <a:pt x="63904" y="116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1777550" y="4820920"/>
            <a:ext cx="30480" cy="0"/>
          </a:xfrm>
          <a:custGeom>
            <a:avLst/>
            <a:gdLst/>
            <a:ahLst/>
            <a:cxnLst/>
            <a:rect l="l" t="t" r="r" b="b"/>
            <a:pathLst>
              <a:path w="30480" h="0">
                <a:moveTo>
                  <a:pt x="0" y="0"/>
                </a:moveTo>
                <a:lnTo>
                  <a:pt x="29862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1784042" y="4707890"/>
            <a:ext cx="0" cy="107950"/>
          </a:xfrm>
          <a:custGeom>
            <a:avLst/>
            <a:gdLst/>
            <a:ahLst/>
            <a:cxnLst/>
            <a:rect l="l" t="t" r="r" b="b"/>
            <a:pathLst>
              <a:path w="0" h="107950">
                <a:moveTo>
                  <a:pt x="0" y="0"/>
                </a:moveTo>
                <a:lnTo>
                  <a:pt x="0" y="107950"/>
                </a:lnTo>
              </a:path>
            </a:pathLst>
          </a:custGeom>
          <a:ln w="129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1777550" y="4702809"/>
            <a:ext cx="30480" cy="0"/>
          </a:xfrm>
          <a:custGeom>
            <a:avLst/>
            <a:gdLst/>
            <a:ahLst/>
            <a:cxnLst/>
            <a:rect l="l" t="t" r="r" b="b"/>
            <a:pathLst>
              <a:path w="30480" h="0">
                <a:moveTo>
                  <a:pt x="0" y="0"/>
                </a:moveTo>
                <a:lnTo>
                  <a:pt x="29862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1834549" y="4726156"/>
            <a:ext cx="115570" cy="81280"/>
          </a:xfrm>
          <a:custGeom>
            <a:avLst/>
            <a:gdLst/>
            <a:ahLst/>
            <a:cxnLst/>
            <a:rect l="l" t="t" r="r" b="b"/>
            <a:pathLst>
              <a:path w="115569" h="81279">
                <a:moveTo>
                  <a:pt x="12984" y="1875"/>
                </a:moveTo>
                <a:lnTo>
                  <a:pt x="0" y="1875"/>
                </a:lnTo>
                <a:lnTo>
                  <a:pt x="0" y="80788"/>
                </a:lnTo>
                <a:lnTo>
                  <a:pt x="12984" y="80788"/>
                </a:lnTo>
                <a:lnTo>
                  <a:pt x="12984" y="28564"/>
                </a:lnTo>
                <a:lnTo>
                  <a:pt x="14859" y="22505"/>
                </a:lnTo>
                <a:lnTo>
                  <a:pt x="22146" y="14138"/>
                </a:lnTo>
                <a:lnTo>
                  <a:pt x="12984" y="14138"/>
                </a:lnTo>
                <a:lnTo>
                  <a:pt x="12984" y="1875"/>
                </a:lnTo>
                <a:close/>
              </a:path>
              <a:path w="115569" h="81279">
                <a:moveTo>
                  <a:pt x="59677" y="11252"/>
                </a:moveTo>
                <a:lnTo>
                  <a:pt x="40105" y="11252"/>
                </a:lnTo>
                <a:lnTo>
                  <a:pt x="44289" y="13128"/>
                </a:lnTo>
                <a:lnTo>
                  <a:pt x="47030" y="16734"/>
                </a:lnTo>
                <a:lnTo>
                  <a:pt x="49627" y="20485"/>
                </a:lnTo>
                <a:lnTo>
                  <a:pt x="50969" y="25717"/>
                </a:lnTo>
                <a:lnTo>
                  <a:pt x="51070" y="80788"/>
                </a:lnTo>
                <a:lnTo>
                  <a:pt x="64053" y="80788"/>
                </a:lnTo>
                <a:lnTo>
                  <a:pt x="64053" y="28564"/>
                </a:lnTo>
                <a:lnTo>
                  <a:pt x="65929" y="22505"/>
                </a:lnTo>
                <a:lnTo>
                  <a:pt x="70704" y="17023"/>
                </a:lnTo>
                <a:lnTo>
                  <a:pt x="61889" y="17023"/>
                </a:lnTo>
                <a:lnTo>
                  <a:pt x="59870" y="11541"/>
                </a:lnTo>
                <a:lnTo>
                  <a:pt x="59677" y="11252"/>
                </a:lnTo>
                <a:close/>
              </a:path>
              <a:path w="115569" h="81279">
                <a:moveTo>
                  <a:pt x="109942" y="11252"/>
                </a:moveTo>
                <a:lnTo>
                  <a:pt x="91319" y="11252"/>
                </a:lnTo>
                <a:lnTo>
                  <a:pt x="95359" y="13128"/>
                </a:lnTo>
                <a:lnTo>
                  <a:pt x="98101" y="16734"/>
                </a:lnTo>
                <a:lnTo>
                  <a:pt x="100697" y="20485"/>
                </a:lnTo>
                <a:lnTo>
                  <a:pt x="102038" y="25717"/>
                </a:lnTo>
                <a:lnTo>
                  <a:pt x="102139" y="80788"/>
                </a:lnTo>
                <a:lnTo>
                  <a:pt x="115124" y="80788"/>
                </a:lnTo>
                <a:lnTo>
                  <a:pt x="115124" y="33181"/>
                </a:lnTo>
                <a:lnTo>
                  <a:pt x="114693" y="25717"/>
                </a:lnTo>
                <a:lnTo>
                  <a:pt x="113410" y="19133"/>
                </a:lnTo>
                <a:lnTo>
                  <a:pt x="111289" y="13441"/>
                </a:lnTo>
                <a:lnTo>
                  <a:pt x="109942" y="11252"/>
                </a:lnTo>
                <a:close/>
              </a:path>
              <a:path w="115569" h="81279">
                <a:moveTo>
                  <a:pt x="97523" y="0"/>
                </a:moveTo>
                <a:lnTo>
                  <a:pt x="83240" y="0"/>
                </a:lnTo>
                <a:lnTo>
                  <a:pt x="77903" y="1442"/>
                </a:lnTo>
                <a:lnTo>
                  <a:pt x="73431" y="4183"/>
                </a:lnTo>
                <a:lnTo>
                  <a:pt x="68958" y="7069"/>
                </a:lnTo>
                <a:lnTo>
                  <a:pt x="65063" y="11252"/>
                </a:lnTo>
                <a:lnTo>
                  <a:pt x="61889" y="17023"/>
                </a:lnTo>
                <a:lnTo>
                  <a:pt x="70704" y="17023"/>
                </a:lnTo>
                <a:lnTo>
                  <a:pt x="73719" y="13561"/>
                </a:lnTo>
                <a:lnTo>
                  <a:pt x="79057" y="11252"/>
                </a:lnTo>
                <a:lnTo>
                  <a:pt x="109942" y="11252"/>
                </a:lnTo>
                <a:lnTo>
                  <a:pt x="108343" y="8655"/>
                </a:lnTo>
                <a:lnTo>
                  <a:pt x="103870" y="2885"/>
                </a:lnTo>
                <a:lnTo>
                  <a:pt x="97523" y="0"/>
                </a:lnTo>
                <a:close/>
              </a:path>
              <a:path w="115569" h="81279">
                <a:moveTo>
                  <a:pt x="44145" y="0"/>
                </a:moveTo>
                <a:lnTo>
                  <a:pt x="32603" y="0"/>
                </a:lnTo>
                <a:lnTo>
                  <a:pt x="27698" y="1154"/>
                </a:lnTo>
                <a:lnTo>
                  <a:pt x="23660" y="3462"/>
                </a:lnTo>
                <a:lnTo>
                  <a:pt x="19475" y="5770"/>
                </a:lnTo>
                <a:lnTo>
                  <a:pt x="15868" y="9377"/>
                </a:lnTo>
                <a:lnTo>
                  <a:pt x="12984" y="14138"/>
                </a:lnTo>
                <a:lnTo>
                  <a:pt x="22146" y="14138"/>
                </a:lnTo>
                <a:lnTo>
                  <a:pt x="22649" y="13561"/>
                </a:lnTo>
                <a:lnTo>
                  <a:pt x="27986" y="11252"/>
                </a:lnTo>
                <a:lnTo>
                  <a:pt x="59677" y="11252"/>
                </a:lnTo>
                <a:lnTo>
                  <a:pt x="56984" y="7213"/>
                </a:lnTo>
                <a:lnTo>
                  <a:pt x="48906" y="1442"/>
                </a:lnTo>
                <a:lnTo>
                  <a:pt x="441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1975943" y="4820920"/>
            <a:ext cx="30480" cy="0"/>
          </a:xfrm>
          <a:custGeom>
            <a:avLst/>
            <a:gdLst/>
            <a:ahLst/>
            <a:cxnLst/>
            <a:rect l="l" t="t" r="r" b="b"/>
            <a:pathLst>
              <a:path w="30480" h="0">
                <a:moveTo>
                  <a:pt x="0" y="0"/>
                </a:moveTo>
                <a:lnTo>
                  <a:pt x="29862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1999314" y="4707890"/>
            <a:ext cx="0" cy="107950"/>
          </a:xfrm>
          <a:custGeom>
            <a:avLst/>
            <a:gdLst/>
            <a:ahLst/>
            <a:cxnLst/>
            <a:rect l="l" t="t" r="r" b="b"/>
            <a:pathLst>
              <a:path w="0" h="107950">
                <a:moveTo>
                  <a:pt x="0" y="0"/>
                </a:moveTo>
                <a:lnTo>
                  <a:pt x="0" y="107950"/>
                </a:lnTo>
              </a:path>
            </a:pathLst>
          </a:custGeom>
          <a:ln w="129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1975943" y="4702809"/>
            <a:ext cx="30480" cy="0"/>
          </a:xfrm>
          <a:custGeom>
            <a:avLst/>
            <a:gdLst/>
            <a:ahLst/>
            <a:cxnLst/>
            <a:rect l="l" t="t" r="r" b="b"/>
            <a:pathLst>
              <a:path w="30480" h="0">
                <a:moveTo>
                  <a:pt x="0" y="0"/>
                </a:moveTo>
                <a:lnTo>
                  <a:pt x="29862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845479" y="4527655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8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845479" y="4527655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853" y="0"/>
                </a:lnTo>
              </a:path>
            </a:pathLst>
          </a:custGeom>
          <a:ln w="36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2750460" y="4527655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 h="0">
                <a:moveTo>
                  <a:pt x="0" y="0"/>
                </a:moveTo>
                <a:lnTo>
                  <a:pt x="288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2750460" y="4527655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 h="0">
                <a:moveTo>
                  <a:pt x="28853" y="0"/>
                </a:moveTo>
                <a:lnTo>
                  <a:pt x="0" y="0"/>
                </a:lnTo>
              </a:path>
            </a:pathLst>
          </a:custGeom>
          <a:ln w="36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584082" y="4523545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 h="0">
                <a:moveTo>
                  <a:pt x="0" y="0"/>
                </a:moveTo>
                <a:lnTo>
                  <a:pt x="67732" y="0"/>
                </a:lnTo>
              </a:path>
            </a:pathLst>
          </a:custGeom>
          <a:ln w="89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671182" y="4477182"/>
            <a:ext cx="50165" cy="80645"/>
          </a:xfrm>
          <a:custGeom>
            <a:avLst/>
            <a:gdLst/>
            <a:ahLst/>
            <a:cxnLst/>
            <a:rect l="l" t="t" r="r" b="b"/>
            <a:pathLst>
              <a:path w="50165" h="80645">
                <a:moveTo>
                  <a:pt x="45637" y="8980"/>
                </a:moveTo>
                <a:lnTo>
                  <a:pt x="27807" y="8980"/>
                </a:lnTo>
                <a:lnTo>
                  <a:pt x="31594" y="10387"/>
                </a:lnTo>
                <a:lnTo>
                  <a:pt x="37436" y="15580"/>
                </a:lnTo>
                <a:lnTo>
                  <a:pt x="38951" y="19043"/>
                </a:lnTo>
                <a:lnTo>
                  <a:pt x="38951" y="25751"/>
                </a:lnTo>
                <a:lnTo>
                  <a:pt x="38194" y="28456"/>
                </a:lnTo>
                <a:lnTo>
                  <a:pt x="36895" y="31053"/>
                </a:lnTo>
                <a:lnTo>
                  <a:pt x="35597" y="33758"/>
                </a:lnTo>
                <a:lnTo>
                  <a:pt x="33217" y="37004"/>
                </a:lnTo>
                <a:lnTo>
                  <a:pt x="29754" y="40791"/>
                </a:lnTo>
                <a:lnTo>
                  <a:pt x="27915" y="42846"/>
                </a:lnTo>
                <a:lnTo>
                  <a:pt x="0" y="71303"/>
                </a:lnTo>
                <a:lnTo>
                  <a:pt x="0" y="80283"/>
                </a:lnTo>
                <a:lnTo>
                  <a:pt x="50096" y="80283"/>
                </a:lnTo>
                <a:lnTo>
                  <a:pt x="50096" y="71303"/>
                </a:lnTo>
                <a:lnTo>
                  <a:pt x="12875" y="71303"/>
                </a:lnTo>
                <a:lnTo>
                  <a:pt x="37545" y="45984"/>
                </a:lnTo>
                <a:lnTo>
                  <a:pt x="40358" y="43063"/>
                </a:lnTo>
                <a:lnTo>
                  <a:pt x="41223" y="41981"/>
                </a:lnTo>
                <a:lnTo>
                  <a:pt x="44469" y="38086"/>
                </a:lnTo>
                <a:lnTo>
                  <a:pt x="46633" y="34623"/>
                </a:lnTo>
                <a:lnTo>
                  <a:pt x="47824" y="31702"/>
                </a:lnTo>
                <a:lnTo>
                  <a:pt x="49014" y="28889"/>
                </a:lnTo>
                <a:lnTo>
                  <a:pt x="49663" y="25751"/>
                </a:lnTo>
                <a:lnTo>
                  <a:pt x="49613" y="15580"/>
                </a:lnTo>
                <a:lnTo>
                  <a:pt x="47174" y="10278"/>
                </a:lnTo>
                <a:lnTo>
                  <a:pt x="45637" y="8980"/>
                </a:lnTo>
                <a:close/>
              </a:path>
              <a:path w="50165" h="80645">
                <a:moveTo>
                  <a:pt x="30944" y="0"/>
                </a:moveTo>
                <a:lnTo>
                  <a:pt x="19692" y="0"/>
                </a:lnTo>
                <a:lnTo>
                  <a:pt x="16229" y="432"/>
                </a:lnTo>
                <a:lnTo>
                  <a:pt x="8872" y="2163"/>
                </a:lnTo>
                <a:lnTo>
                  <a:pt x="4868" y="3462"/>
                </a:lnTo>
                <a:lnTo>
                  <a:pt x="541" y="5193"/>
                </a:lnTo>
                <a:lnTo>
                  <a:pt x="541" y="16013"/>
                </a:lnTo>
                <a:lnTo>
                  <a:pt x="4760" y="13633"/>
                </a:lnTo>
                <a:lnTo>
                  <a:pt x="8764" y="11901"/>
                </a:lnTo>
                <a:lnTo>
                  <a:pt x="12442" y="10711"/>
                </a:lnTo>
                <a:lnTo>
                  <a:pt x="16121" y="9629"/>
                </a:lnTo>
                <a:lnTo>
                  <a:pt x="19692" y="8980"/>
                </a:lnTo>
                <a:lnTo>
                  <a:pt x="45637" y="8980"/>
                </a:lnTo>
                <a:lnTo>
                  <a:pt x="37436" y="2055"/>
                </a:lnTo>
                <a:lnTo>
                  <a:pt x="309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743675" y="4550758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4" y="0"/>
                </a:lnTo>
              </a:path>
            </a:pathLst>
          </a:custGeom>
          <a:ln w="134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773647" y="4477182"/>
            <a:ext cx="54610" cy="81915"/>
          </a:xfrm>
          <a:custGeom>
            <a:avLst/>
            <a:gdLst/>
            <a:ahLst/>
            <a:cxnLst/>
            <a:rect l="l" t="t" r="r" b="b"/>
            <a:pathLst>
              <a:path w="54609" h="81914">
                <a:moveTo>
                  <a:pt x="36030" y="0"/>
                </a:moveTo>
                <a:lnTo>
                  <a:pt x="18393" y="0"/>
                </a:lnTo>
                <a:lnTo>
                  <a:pt x="11577" y="3570"/>
                </a:lnTo>
                <a:lnTo>
                  <a:pt x="0" y="40899"/>
                </a:lnTo>
                <a:lnTo>
                  <a:pt x="427" y="50290"/>
                </a:lnTo>
                <a:lnTo>
                  <a:pt x="18393" y="81690"/>
                </a:lnTo>
                <a:lnTo>
                  <a:pt x="36030" y="81690"/>
                </a:lnTo>
                <a:lnTo>
                  <a:pt x="42738" y="78228"/>
                </a:lnTo>
                <a:lnTo>
                  <a:pt x="46086" y="73359"/>
                </a:lnTo>
                <a:lnTo>
                  <a:pt x="21747" y="73359"/>
                </a:lnTo>
                <a:lnTo>
                  <a:pt x="17636" y="70654"/>
                </a:lnTo>
                <a:lnTo>
                  <a:pt x="12010" y="59834"/>
                </a:lnTo>
                <a:lnTo>
                  <a:pt x="10711" y="51719"/>
                </a:lnTo>
                <a:lnTo>
                  <a:pt x="10711" y="30079"/>
                </a:lnTo>
                <a:lnTo>
                  <a:pt x="12010" y="21964"/>
                </a:lnTo>
                <a:lnTo>
                  <a:pt x="17636" y="11144"/>
                </a:lnTo>
                <a:lnTo>
                  <a:pt x="21747" y="8439"/>
                </a:lnTo>
                <a:lnTo>
                  <a:pt x="46086" y="8439"/>
                </a:lnTo>
                <a:lnTo>
                  <a:pt x="42738" y="3570"/>
                </a:lnTo>
                <a:lnTo>
                  <a:pt x="36030" y="0"/>
                </a:lnTo>
                <a:close/>
              </a:path>
              <a:path w="54609" h="81914">
                <a:moveTo>
                  <a:pt x="46086" y="8439"/>
                </a:moveTo>
                <a:lnTo>
                  <a:pt x="32784" y="8439"/>
                </a:lnTo>
                <a:lnTo>
                  <a:pt x="36895" y="11144"/>
                </a:lnTo>
                <a:lnTo>
                  <a:pt x="39709" y="16554"/>
                </a:lnTo>
                <a:lnTo>
                  <a:pt x="42413" y="21964"/>
                </a:lnTo>
                <a:lnTo>
                  <a:pt x="43820" y="30079"/>
                </a:lnTo>
                <a:lnTo>
                  <a:pt x="43820" y="51719"/>
                </a:lnTo>
                <a:lnTo>
                  <a:pt x="42413" y="59834"/>
                </a:lnTo>
                <a:lnTo>
                  <a:pt x="39709" y="65244"/>
                </a:lnTo>
                <a:lnTo>
                  <a:pt x="36895" y="70654"/>
                </a:lnTo>
                <a:lnTo>
                  <a:pt x="32784" y="73359"/>
                </a:lnTo>
                <a:lnTo>
                  <a:pt x="46086" y="73359"/>
                </a:lnTo>
                <a:lnTo>
                  <a:pt x="54532" y="40899"/>
                </a:lnTo>
                <a:lnTo>
                  <a:pt x="54087" y="31568"/>
                </a:lnTo>
                <a:lnTo>
                  <a:pt x="52760" y="23384"/>
                </a:lnTo>
                <a:lnTo>
                  <a:pt x="50561" y="16356"/>
                </a:lnTo>
                <a:lnTo>
                  <a:pt x="47499" y="10495"/>
                </a:lnTo>
                <a:lnTo>
                  <a:pt x="46086" y="8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845479" y="4077928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8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845479" y="4077928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853" y="0"/>
                </a:lnTo>
              </a:path>
            </a:pathLst>
          </a:custGeom>
          <a:ln w="36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2750460" y="4077928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 h="0">
                <a:moveTo>
                  <a:pt x="0" y="0"/>
                </a:moveTo>
                <a:lnTo>
                  <a:pt x="288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2750460" y="4077928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 h="0">
                <a:moveTo>
                  <a:pt x="28853" y="0"/>
                </a:moveTo>
                <a:lnTo>
                  <a:pt x="0" y="0"/>
                </a:lnTo>
              </a:path>
            </a:pathLst>
          </a:custGeom>
          <a:ln w="36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586336" y="4073816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 h="0">
                <a:moveTo>
                  <a:pt x="0" y="0"/>
                </a:moveTo>
                <a:lnTo>
                  <a:pt x="67732" y="0"/>
                </a:lnTo>
              </a:path>
            </a:pathLst>
          </a:custGeom>
          <a:ln w="89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677440" y="4028859"/>
            <a:ext cx="46990" cy="79375"/>
          </a:xfrm>
          <a:custGeom>
            <a:avLst/>
            <a:gdLst/>
            <a:ahLst/>
            <a:cxnLst/>
            <a:rect l="l" t="t" r="r" b="b"/>
            <a:pathLst>
              <a:path w="46990" h="79375">
                <a:moveTo>
                  <a:pt x="46958" y="69896"/>
                </a:moveTo>
                <a:lnTo>
                  <a:pt x="1514" y="69896"/>
                </a:lnTo>
                <a:lnTo>
                  <a:pt x="1514" y="78877"/>
                </a:lnTo>
                <a:lnTo>
                  <a:pt x="46958" y="78877"/>
                </a:lnTo>
                <a:lnTo>
                  <a:pt x="46958" y="69896"/>
                </a:lnTo>
                <a:close/>
              </a:path>
              <a:path w="46990" h="79375">
                <a:moveTo>
                  <a:pt x="29538" y="9737"/>
                </a:moveTo>
                <a:lnTo>
                  <a:pt x="18934" y="9737"/>
                </a:lnTo>
                <a:lnTo>
                  <a:pt x="18934" y="69896"/>
                </a:lnTo>
                <a:lnTo>
                  <a:pt x="29538" y="69896"/>
                </a:lnTo>
                <a:lnTo>
                  <a:pt x="29538" y="9737"/>
                </a:lnTo>
                <a:close/>
              </a:path>
              <a:path w="46990" h="79375">
                <a:moveTo>
                  <a:pt x="29538" y="0"/>
                </a:moveTo>
                <a:lnTo>
                  <a:pt x="18826" y="0"/>
                </a:lnTo>
                <a:lnTo>
                  <a:pt x="0" y="3787"/>
                </a:lnTo>
                <a:lnTo>
                  <a:pt x="0" y="13524"/>
                </a:lnTo>
                <a:lnTo>
                  <a:pt x="18934" y="9737"/>
                </a:lnTo>
                <a:lnTo>
                  <a:pt x="29538" y="9737"/>
                </a:lnTo>
                <a:lnTo>
                  <a:pt x="295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745930" y="410102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4" y="0"/>
                </a:lnTo>
              </a:path>
            </a:pathLst>
          </a:custGeom>
          <a:ln w="134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777091" y="4028859"/>
            <a:ext cx="51435" cy="80645"/>
          </a:xfrm>
          <a:custGeom>
            <a:avLst/>
            <a:gdLst/>
            <a:ahLst/>
            <a:cxnLst/>
            <a:rect l="l" t="t" r="r" b="b"/>
            <a:pathLst>
              <a:path w="51434" h="80645">
                <a:moveTo>
                  <a:pt x="0" y="66326"/>
                </a:moveTo>
                <a:lnTo>
                  <a:pt x="0" y="77037"/>
                </a:lnTo>
                <a:lnTo>
                  <a:pt x="3678" y="78228"/>
                </a:lnTo>
                <a:lnTo>
                  <a:pt x="7141" y="78985"/>
                </a:lnTo>
                <a:lnTo>
                  <a:pt x="10603" y="79526"/>
                </a:lnTo>
                <a:lnTo>
                  <a:pt x="14065" y="79959"/>
                </a:lnTo>
                <a:lnTo>
                  <a:pt x="17420" y="80283"/>
                </a:lnTo>
                <a:lnTo>
                  <a:pt x="30295" y="80283"/>
                </a:lnTo>
                <a:lnTo>
                  <a:pt x="37761" y="78011"/>
                </a:lnTo>
                <a:lnTo>
                  <a:pt x="45282" y="71411"/>
                </a:lnTo>
                <a:lnTo>
                  <a:pt x="16770" y="71411"/>
                </a:lnTo>
                <a:lnTo>
                  <a:pt x="13200" y="71086"/>
                </a:lnTo>
                <a:lnTo>
                  <a:pt x="6383" y="69355"/>
                </a:lnTo>
                <a:lnTo>
                  <a:pt x="3137" y="68057"/>
                </a:lnTo>
                <a:lnTo>
                  <a:pt x="0" y="66326"/>
                </a:lnTo>
                <a:close/>
              </a:path>
              <a:path w="51434" h="80645">
                <a:moveTo>
                  <a:pt x="45126" y="35705"/>
                </a:moveTo>
                <a:lnTo>
                  <a:pt x="26616" y="35705"/>
                </a:lnTo>
                <a:lnTo>
                  <a:pt x="31485" y="37328"/>
                </a:lnTo>
                <a:lnTo>
                  <a:pt x="35056" y="40574"/>
                </a:lnTo>
                <a:lnTo>
                  <a:pt x="38518" y="43820"/>
                </a:lnTo>
                <a:lnTo>
                  <a:pt x="40358" y="48148"/>
                </a:lnTo>
                <a:lnTo>
                  <a:pt x="40358" y="59076"/>
                </a:lnTo>
                <a:lnTo>
                  <a:pt x="38518" y="63404"/>
                </a:lnTo>
                <a:lnTo>
                  <a:pt x="35056" y="66650"/>
                </a:lnTo>
                <a:lnTo>
                  <a:pt x="31485" y="69896"/>
                </a:lnTo>
                <a:lnTo>
                  <a:pt x="26616" y="71411"/>
                </a:lnTo>
                <a:lnTo>
                  <a:pt x="45282" y="71411"/>
                </a:lnTo>
                <a:lnTo>
                  <a:pt x="48364" y="68706"/>
                </a:lnTo>
                <a:lnTo>
                  <a:pt x="51070" y="62106"/>
                </a:lnTo>
                <a:lnTo>
                  <a:pt x="51070" y="45335"/>
                </a:lnTo>
                <a:lnTo>
                  <a:pt x="48473" y="38843"/>
                </a:lnTo>
                <a:lnTo>
                  <a:pt x="45126" y="35705"/>
                </a:lnTo>
                <a:close/>
              </a:path>
              <a:path w="51434" h="80645">
                <a:moveTo>
                  <a:pt x="45227" y="0"/>
                </a:moveTo>
                <a:lnTo>
                  <a:pt x="3354" y="0"/>
                </a:lnTo>
                <a:lnTo>
                  <a:pt x="3354" y="39601"/>
                </a:lnTo>
                <a:lnTo>
                  <a:pt x="6275" y="38302"/>
                </a:lnTo>
                <a:lnTo>
                  <a:pt x="9196" y="37328"/>
                </a:lnTo>
                <a:lnTo>
                  <a:pt x="14823" y="36030"/>
                </a:lnTo>
                <a:lnTo>
                  <a:pt x="17744" y="35705"/>
                </a:lnTo>
                <a:lnTo>
                  <a:pt x="45126" y="35705"/>
                </a:lnTo>
                <a:lnTo>
                  <a:pt x="43279" y="33974"/>
                </a:lnTo>
                <a:lnTo>
                  <a:pt x="38086" y="29213"/>
                </a:lnTo>
                <a:lnTo>
                  <a:pt x="35677" y="28348"/>
                </a:lnTo>
                <a:lnTo>
                  <a:pt x="13092" y="28348"/>
                </a:lnTo>
                <a:lnTo>
                  <a:pt x="13092" y="8980"/>
                </a:lnTo>
                <a:lnTo>
                  <a:pt x="45227" y="8980"/>
                </a:lnTo>
                <a:lnTo>
                  <a:pt x="45227" y="0"/>
                </a:lnTo>
                <a:close/>
              </a:path>
              <a:path w="51434" h="80645">
                <a:moveTo>
                  <a:pt x="31161" y="26725"/>
                </a:moveTo>
                <a:lnTo>
                  <a:pt x="20882" y="26725"/>
                </a:lnTo>
                <a:lnTo>
                  <a:pt x="16229" y="27374"/>
                </a:lnTo>
                <a:lnTo>
                  <a:pt x="14606" y="27807"/>
                </a:lnTo>
                <a:lnTo>
                  <a:pt x="13092" y="28348"/>
                </a:lnTo>
                <a:lnTo>
                  <a:pt x="35677" y="28348"/>
                </a:lnTo>
                <a:lnTo>
                  <a:pt x="31161" y="267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845479" y="3628195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8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845479" y="3628195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853" y="0"/>
                </a:lnTo>
              </a:path>
            </a:pathLst>
          </a:custGeom>
          <a:ln w="36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2750460" y="3628195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 h="0">
                <a:moveTo>
                  <a:pt x="0" y="0"/>
                </a:moveTo>
                <a:lnTo>
                  <a:pt x="288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2750460" y="3628195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 h="0">
                <a:moveTo>
                  <a:pt x="28853" y="0"/>
                </a:moveTo>
                <a:lnTo>
                  <a:pt x="0" y="0"/>
                </a:lnTo>
              </a:path>
            </a:pathLst>
          </a:custGeom>
          <a:ln w="36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584082" y="3624086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 h="0">
                <a:moveTo>
                  <a:pt x="0" y="0"/>
                </a:moveTo>
                <a:lnTo>
                  <a:pt x="67732" y="0"/>
                </a:lnTo>
              </a:path>
            </a:pathLst>
          </a:custGeom>
          <a:ln w="89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675185" y="3579129"/>
            <a:ext cx="46990" cy="79375"/>
          </a:xfrm>
          <a:custGeom>
            <a:avLst/>
            <a:gdLst/>
            <a:ahLst/>
            <a:cxnLst/>
            <a:rect l="l" t="t" r="r" b="b"/>
            <a:pathLst>
              <a:path w="46990" h="79375">
                <a:moveTo>
                  <a:pt x="46958" y="69896"/>
                </a:moveTo>
                <a:lnTo>
                  <a:pt x="1514" y="69896"/>
                </a:lnTo>
                <a:lnTo>
                  <a:pt x="1514" y="78877"/>
                </a:lnTo>
                <a:lnTo>
                  <a:pt x="46958" y="78877"/>
                </a:lnTo>
                <a:lnTo>
                  <a:pt x="46958" y="69896"/>
                </a:lnTo>
                <a:close/>
              </a:path>
              <a:path w="46990" h="79375">
                <a:moveTo>
                  <a:pt x="29538" y="9738"/>
                </a:moveTo>
                <a:lnTo>
                  <a:pt x="18934" y="9738"/>
                </a:lnTo>
                <a:lnTo>
                  <a:pt x="18934" y="69896"/>
                </a:lnTo>
                <a:lnTo>
                  <a:pt x="29538" y="69896"/>
                </a:lnTo>
                <a:lnTo>
                  <a:pt x="29538" y="9738"/>
                </a:lnTo>
                <a:close/>
              </a:path>
              <a:path w="46990" h="79375">
                <a:moveTo>
                  <a:pt x="29538" y="0"/>
                </a:moveTo>
                <a:lnTo>
                  <a:pt x="18826" y="0"/>
                </a:lnTo>
                <a:lnTo>
                  <a:pt x="0" y="3787"/>
                </a:lnTo>
                <a:lnTo>
                  <a:pt x="0" y="13524"/>
                </a:lnTo>
                <a:lnTo>
                  <a:pt x="18934" y="9738"/>
                </a:lnTo>
                <a:lnTo>
                  <a:pt x="29538" y="9738"/>
                </a:lnTo>
                <a:lnTo>
                  <a:pt x="295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743675" y="3651298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4" y="0"/>
                </a:lnTo>
              </a:path>
            </a:pathLst>
          </a:custGeom>
          <a:ln w="134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773647" y="3577721"/>
            <a:ext cx="54610" cy="81915"/>
          </a:xfrm>
          <a:custGeom>
            <a:avLst/>
            <a:gdLst/>
            <a:ahLst/>
            <a:cxnLst/>
            <a:rect l="l" t="t" r="r" b="b"/>
            <a:pathLst>
              <a:path w="54609" h="81914">
                <a:moveTo>
                  <a:pt x="36030" y="0"/>
                </a:moveTo>
                <a:lnTo>
                  <a:pt x="18393" y="0"/>
                </a:lnTo>
                <a:lnTo>
                  <a:pt x="11577" y="3571"/>
                </a:lnTo>
                <a:lnTo>
                  <a:pt x="0" y="40900"/>
                </a:lnTo>
                <a:lnTo>
                  <a:pt x="427" y="50291"/>
                </a:lnTo>
                <a:lnTo>
                  <a:pt x="18393" y="81691"/>
                </a:lnTo>
                <a:lnTo>
                  <a:pt x="36030" y="81691"/>
                </a:lnTo>
                <a:lnTo>
                  <a:pt x="42738" y="78228"/>
                </a:lnTo>
                <a:lnTo>
                  <a:pt x="46086" y="73359"/>
                </a:lnTo>
                <a:lnTo>
                  <a:pt x="21747" y="73359"/>
                </a:lnTo>
                <a:lnTo>
                  <a:pt x="17636" y="70655"/>
                </a:lnTo>
                <a:lnTo>
                  <a:pt x="12010" y="59834"/>
                </a:lnTo>
                <a:lnTo>
                  <a:pt x="10711" y="51719"/>
                </a:lnTo>
                <a:lnTo>
                  <a:pt x="10711" y="30079"/>
                </a:lnTo>
                <a:lnTo>
                  <a:pt x="12010" y="21964"/>
                </a:lnTo>
                <a:lnTo>
                  <a:pt x="17636" y="11145"/>
                </a:lnTo>
                <a:lnTo>
                  <a:pt x="21747" y="8440"/>
                </a:lnTo>
                <a:lnTo>
                  <a:pt x="46086" y="8440"/>
                </a:lnTo>
                <a:lnTo>
                  <a:pt x="42738" y="3571"/>
                </a:lnTo>
                <a:lnTo>
                  <a:pt x="36030" y="0"/>
                </a:lnTo>
                <a:close/>
              </a:path>
              <a:path w="54609" h="81914">
                <a:moveTo>
                  <a:pt x="46086" y="8440"/>
                </a:moveTo>
                <a:lnTo>
                  <a:pt x="32784" y="8440"/>
                </a:lnTo>
                <a:lnTo>
                  <a:pt x="36895" y="11145"/>
                </a:lnTo>
                <a:lnTo>
                  <a:pt x="39709" y="16554"/>
                </a:lnTo>
                <a:lnTo>
                  <a:pt x="42413" y="21964"/>
                </a:lnTo>
                <a:lnTo>
                  <a:pt x="43820" y="30079"/>
                </a:lnTo>
                <a:lnTo>
                  <a:pt x="43820" y="51719"/>
                </a:lnTo>
                <a:lnTo>
                  <a:pt x="42413" y="59834"/>
                </a:lnTo>
                <a:lnTo>
                  <a:pt x="39709" y="65244"/>
                </a:lnTo>
                <a:lnTo>
                  <a:pt x="36895" y="70655"/>
                </a:lnTo>
                <a:lnTo>
                  <a:pt x="32784" y="73359"/>
                </a:lnTo>
                <a:lnTo>
                  <a:pt x="46086" y="73359"/>
                </a:lnTo>
                <a:lnTo>
                  <a:pt x="54532" y="40900"/>
                </a:lnTo>
                <a:lnTo>
                  <a:pt x="54087" y="31569"/>
                </a:lnTo>
                <a:lnTo>
                  <a:pt x="52760" y="23385"/>
                </a:lnTo>
                <a:lnTo>
                  <a:pt x="50561" y="16356"/>
                </a:lnTo>
                <a:lnTo>
                  <a:pt x="47499" y="10495"/>
                </a:lnTo>
                <a:lnTo>
                  <a:pt x="46086" y="84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845479" y="3178461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8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845479" y="3178461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853" y="0"/>
                </a:lnTo>
              </a:path>
            </a:pathLst>
          </a:custGeom>
          <a:ln w="36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2750460" y="3178461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 h="0">
                <a:moveTo>
                  <a:pt x="0" y="0"/>
                </a:moveTo>
                <a:lnTo>
                  <a:pt x="288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2750460" y="3178461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 h="0">
                <a:moveTo>
                  <a:pt x="28853" y="0"/>
                </a:moveTo>
                <a:lnTo>
                  <a:pt x="0" y="0"/>
                </a:lnTo>
              </a:path>
            </a:pathLst>
          </a:custGeom>
          <a:ln w="36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586336" y="3174356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 h="0">
                <a:moveTo>
                  <a:pt x="0" y="0"/>
                </a:moveTo>
                <a:lnTo>
                  <a:pt x="67732" y="0"/>
                </a:lnTo>
              </a:path>
            </a:pathLst>
          </a:custGeom>
          <a:ln w="89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672679" y="3127992"/>
            <a:ext cx="54610" cy="81915"/>
          </a:xfrm>
          <a:custGeom>
            <a:avLst/>
            <a:gdLst/>
            <a:ahLst/>
            <a:cxnLst/>
            <a:rect l="l" t="t" r="r" b="b"/>
            <a:pathLst>
              <a:path w="54609" h="81914">
                <a:moveTo>
                  <a:pt x="36030" y="0"/>
                </a:moveTo>
                <a:lnTo>
                  <a:pt x="18393" y="0"/>
                </a:lnTo>
                <a:lnTo>
                  <a:pt x="11577" y="3571"/>
                </a:lnTo>
                <a:lnTo>
                  <a:pt x="0" y="40899"/>
                </a:lnTo>
                <a:lnTo>
                  <a:pt x="427" y="50290"/>
                </a:lnTo>
                <a:lnTo>
                  <a:pt x="18393" y="81690"/>
                </a:lnTo>
                <a:lnTo>
                  <a:pt x="36030" y="81690"/>
                </a:lnTo>
                <a:lnTo>
                  <a:pt x="42738" y="78228"/>
                </a:lnTo>
                <a:lnTo>
                  <a:pt x="46086" y="73359"/>
                </a:lnTo>
                <a:lnTo>
                  <a:pt x="21747" y="73359"/>
                </a:lnTo>
                <a:lnTo>
                  <a:pt x="17636" y="70655"/>
                </a:lnTo>
                <a:lnTo>
                  <a:pt x="12010" y="59834"/>
                </a:lnTo>
                <a:lnTo>
                  <a:pt x="10711" y="51719"/>
                </a:lnTo>
                <a:lnTo>
                  <a:pt x="10711" y="30079"/>
                </a:lnTo>
                <a:lnTo>
                  <a:pt x="12010" y="21964"/>
                </a:lnTo>
                <a:lnTo>
                  <a:pt x="17636" y="11144"/>
                </a:lnTo>
                <a:lnTo>
                  <a:pt x="21747" y="8440"/>
                </a:lnTo>
                <a:lnTo>
                  <a:pt x="46086" y="8440"/>
                </a:lnTo>
                <a:lnTo>
                  <a:pt x="42738" y="3571"/>
                </a:lnTo>
                <a:lnTo>
                  <a:pt x="36030" y="0"/>
                </a:lnTo>
                <a:close/>
              </a:path>
              <a:path w="54609" h="81914">
                <a:moveTo>
                  <a:pt x="46086" y="8440"/>
                </a:moveTo>
                <a:lnTo>
                  <a:pt x="32784" y="8440"/>
                </a:lnTo>
                <a:lnTo>
                  <a:pt x="36895" y="11144"/>
                </a:lnTo>
                <a:lnTo>
                  <a:pt x="39709" y="16554"/>
                </a:lnTo>
                <a:lnTo>
                  <a:pt x="42414" y="21964"/>
                </a:lnTo>
                <a:lnTo>
                  <a:pt x="43820" y="30079"/>
                </a:lnTo>
                <a:lnTo>
                  <a:pt x="43820" y="51719"/>
                </a:lnTo>
                <a:lnTo>
                  <a:pt x="42414" y="59834"/>
                </a:lnTo>
                <a:lnTo>
                  <a:pt x="39709" y="65244"/>
                </a:lnTo>
                <a:lnTo>
                  <a:pt x="36895" y="70655"/>
                </a:lnTo>
                <a:lnTo>
                  <a:pt x="32784" y="73359"/>
                </a:lnTo>
                <a:lnTo>
                  <a:pt x="46086" y="73359"/>
                </a:lnTo>
                <a:lnTo>
                  <a:pt x="54532" y="40899"/>
                </a:lnTo>
                <a:lnTo>
                  <a:pt x="54087" y="31569"/>
                </a:lnTo>
                <a:lnTo>
                  <a:pt x="52760" y="23384"/>
                </a:lnTo>
                <a:lnTo>
                  <a:pt x="50561" y="16356"/>
                </a:lnTo>
                <a:lnTo>
                  <a:pt x="47499" y="10495"/>
                </a:lnTo>
                <a:lnTo>
                  <a:pt x="46086" y="84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745930" y="3201568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4" y="0"/>
                </a:lnTo>
              </a:path>
            </a:pathLst>
          </a:custGeom>
          <a:ln w="134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777091" y="3129399"/>
            <a:ext cx="51435" cy="80645"/>
          </a:xfrm>
          <a:custGeom>
            <a:avLst/>
            <a:gdLst/>
            <a:ahLst/>
            <a:cxnLst/>
            <a:rect l="l" t="t" r="r" b="b"/>
            <a:pathLst>
              <a:path w="51434" h="80644">
                <a:moveTo>
                  <a:pt x="0" y="66325"/>
                </a:moveTo>
                <a:lnTo>
                  <a:pt x="0" y="77038"/>
                </a:lnTo>
                <a:lnTo>
                  <a:pt x="3678" y="78228"/>
                </a:lnTo>
                <a:lnTo>
                  <a:pt x="7141" y="78985"/>
                </a:lnTo>
                <a:lnTo>
                  <a:pt x="10603" y="79526"/>
                </a:lnTo>
                <a:lnTo>
                  <a:pt x="14065" y="79959"/>
                </a:lnTo>
                <a:lnTo>
                  <a:pt x="17420" y="80283"/>
                </a:lnTo>
                <a:lnTo>
                  <a:pt x="30295" y="80283"/>
                </a:lnTo>
                <a:lnTo>
                  <a:pt x="37761" y="78011"/>
                </a:lnTo>
                <a:lnTo>
                  <a:pt x="45283" y="71410"/>
                </a:lnTo>
                <a:lnTo>
                  <a:pt x="16770" y="71410"/>
                </a:lnTo>
                <a:lnTo>
                  <a:pt x="13200" y="71086"/>
                </a:lnTo>
                <a:lnTo>
                  <a:pt x="6383" y="69355"/>
                </a:lnTo>
                <a:lnTo>
                  <a:pt x="3137" y="68056"/>
                </a:lnTo>
                <a:lnTo>
                  <a:pt x="0" y="66325"/>
                </a:lnTo>
                <a:close/>
              </a:path>
              <a:path w="51434" h="80644">
                <a:moveTo>
                  <a:pt x="45127" y="35706"/>
                </a:moveTo>
                <a:lnTo>
                  <a:pt x="26616" y="35706"/>
                </a:lnTo>
                <a:lnTo>
                  <a:pt x="31485" y="37329"/>
                </a:lnTo>
                <a:lnTo>
                  <a:pt x="35056" y="40573"/>
                </a:lnTo>
                <a:lnTo>
                  <a:pt x="38518" y="43820"/>
                </a:lnTo>
                <a:lnTo>
                  <a:pt x="40358" y="48148"/>
                </a:lnTo>
                <a:lnTo>
                  <a:pt x="40358" y="59076"/>
                </a:lnTo>
                <a:lnTo>
                  <a:pt x="38518" y="63404"/>
                </a:lnTo>
                <a:lnTo>
                  <a:pt x="35056" y="66650"/>
                </a:lnTo>
                <a:lnTo>
                  <a:pt x="31485" y="69896"/>
                </a:lnTo>
                <a:lnTo>
                  <a:pt x="26616" y="71410"/>
                </a:lnTo>
                <a:lnTo>
                  <a:pt x="45283" y="71410"/>
                </a:lnTo>
                <a:lnTo>
                  <a:pt x="48364" y="68706"/>
                </a:lnTo>
                <a:lnTo>
                  <a:pt x="51070" y="62106"/>
                </a:lnTo>
                <a:lnTo>
                  <a:pt x="51070" y="45335"/>
                </a:lnTo>
                <a:lnTo>
                  <a:pt x="48473" y="38842"/>
                </a:lnTo>
                <a:lnTo>
                  <a:pt x="45127" y="35706"/>
                </a:lnTo>
                <a:close/>
              </a:path>
              <a:path w="51434" h="80644">
                <a:moveTo>
                  <a:pt x="45227" y="0"/>
                </a:moveTo>
                <a:lnTo>
                  <a:pt x="3354" y="0"/>
                </a:lnTo>
                <a:lnTo>
                  <a:pt x="3354" y="39601"/>
                </a:lnTo>
                <a:lnTo>
                  <a:pt x="6275" y="38301"/>
                </a:lnTo>
                <a:lnTo>
                  <a:pt x="9196" y="37329"/>
                </a:lnTo>
                <a:lnTo>
                  <a:pt x="14823" y="36029"/>
                </a:lnTo>
                <a:lnTo>
                  <a:pt x="17744" y="35706"/>
                </a:lnTo>
                <a:lnTo>
                  <a:pt x="45127" y="35706"/>
                </a:lnTo>
                <a:lnTo>
                  <a:pt x="43279" y="33973"/>
                </a:lnTo>
                <a:lnTo>
                  <a:pt x="38086" y="29213"/>
                </a:lnTo>
                <a:lnTo>
                  <a:pt x="35676" y="28347"/>
                </a:lnTo>
                <a:lnTo>
                  <a:pt x="13092" y="28347"/>
                </a:lnTo>
                <a:lnTo>
                  <a:pt x="13092" y="8980"/>
                </a:lnTo>
                <a:lnTo>
                  <a:pt x="45227" y="8980"/>
                </a:lnTo>
                <a:lnTo>
                  <a:pt x="45227" y="0"/>
                </a:lnTo>
                <a:close/>
              </a:path>
              <a:path w="51434" h="80644">
                <a:moveTo>
                  <a:pt x="31161" y="26724"/>
                </a:moveTo>
                <a:lnTo>
                  <a:pt x="20882" y="26724"/>
                </a:lnTo>
                <a:lnTo>
                  <a:pt x="16229" y="27373"/>
                </a:lnTo>
                <a:lnTo>
                  <a:pt x="14606" y="27806"/>
                </a:lnTo>
                <a:lnTo>
                  <a:pt x="13092" y="28347"/>
                </a:lnTo>
                <a:lnTo>
                  <a:pt x="35676" y="28347"/>
                </a:lnTo>
                <a:lnTo>
                  <a:pt x="31161" y="26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845479" y="2728735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8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845479" y="2728735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853" y="0"/>
                </a:lnTo>
              </a:path>
            </a:pathLst>
          </a:custGeom>
          <a:ln w="36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2750460" y="2728735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 h="0">
                <a:moveTo>
                  <a:pt x="0" y="0"/>
                </a:moveTo>
                <a:lnTo>
                  <a:pt x="288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2750460" y="2728735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 h="0">
                <a:moveTo>
                  <a:pt x="28853" y="0"/>
                </a:moveTo>
                <a:lnTo>
                  <a:pt x="0" y="0"/>
                </a:lnTo>
              </a:path>
            </a:pathLst>
          </a:custGeom>
          <a:ln w="36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665975" y="2678262"/>
            <a:ext cx="54610" cy="81915"/>
          </a:xfrm>
          <a:custGeom>
            <a:avLst/>
            <a:gdLst/>
            <a:ahLst/>
            <a:cxnLst/>
            <a:rect l="l" t="t" r="r" b="b"/>
            <a:pathLst>
              <a:path w="54609" h="81914">
                <a:moveTo>
                  <a:pt x="36030" y="0"/>
                </a:moveTo>
                <a:lnTo>
                  <a:pt x="18393" y="0"/>
                </a:lnTo>
                <a:lnTo>
                  <a:pt x="11577" y="3569"/>
                </a:lnTo>
                <a:lnTo>
                  <a:pt x="0" y="40899"/>
                </a:lnTo>
                <a:lnTo>
                  <a:pt x="427" y="50290"/>
                </a:lnTo>
                <a:lnTo>
                  <a:pt x="18393" y="81690"/>
                </a:lnTo>
                <a:lnTo>
                  <a:pt x="36030" y="81690"/>
                </a:lnTo>
                <a:lnTo>
                  <a:pt x="42738" y="78228"/>
                </a:lnTo>
                <a:lnTo>
                  <a:pt x="46085" y="73359"/>
                </a:lnTo>
                <a:lnTo>
                  <a:pt x="21747" y="73359"/>
                </a:lnTo>
                <a:lnTo>
                  <a:pt x="17636" y="70653"/>
                </a:lnTo>
                <a:lnTo>
                  <a:pt x="12010" y="59833"/>
                </a:lnTo>
                <a:lnTo>
                  <a:pt x="10711" y="51719"/>
                </a:lnTo>
                <a:lnTo>
                  <a:pt x="10711" y="30078"/>
                </a:lnTo>
                <a:lnTo>
                  <a:pt x="12010" y="21964"/>
                </a:lnTo>
                <a:lnTo>
                  <a:pt x="17636" y="11144"/>
                </a:lnTo>
                <a:lnTo>
                  <a:pt x="21747" y="8439"/>
                </a:lnTo>
                <a:lnTo>
                  <a:pt x="46085" y="8439"/>
                </a:lnTo>
                <a:lnTo>
                  <a:pt x="42738" y="3569"/>
                </a:lnTo>
                <a:lnTo>
                  <a:pt x="36030" y="0"/>
                </a:lnTo>
                <a:close/>
              </a:path>
              <a:path w="54609" h="81914">
                <a:moveTo>
                  <a:pt x="46085" y="8439"/>
                </a:moveTo>
                <a:lnTo>
                  <a:pt x="32784" y="8439"/>
                </a:lnTo>
                <a:lnTo>
                  <a:pt x="36895" y="11144"/>
                </a:lnTo>
                <a:lnTo>
                  <a:pt x="39709" y="16554"/>
                </a:lnTo>
                <a:lnTo>
                  <a:pt x="42414" y="21964"/>
                </a:lnTo>
                <a:lnTo>
                  <a:pt x="43820" y="30078"/>
                </a:lnTo>
                <a:lnTo>
                  <a:pt x="43820" y="51719"/>
                </a:lnTo>
                <a:lnTo>
                  <a:pt x="42414" y="59833"/>
                </a:lnTo>
                <a:lnTo>
                  <a:pt x="39709" y="65243"/>
                </a:lnTo>
                <a:lnTo>
                  <a:pt x="36895" y="70653"/>
                </a:lnTo>
                <a:lnTo>
                  <a:pt x="32784" y="73359"/>
                </a:lnTo>
                <a:lnTo>
                  <a:pt x="46085" y="73359"/>
                </a:lnTo>
                <a:lnTo>
                  <a:pt x="54532" y="40899"/>
                </a:lnTo>
                <a:lnTo>
                  <a:pt x="54087" y="31568"/>
                </a:lnTo>
                <a:lnTo>
                  <a:pt x="52760" y="23384"/>
                </a:lnTo>
                <a:lnTo>
                  <a:pt x="50561" y="16356"/>
                </a:lnTo>
                <a:lnTo>
                  <a:pt x="47499" y="10495"/>
                </a:lnTo>
                <a:lnTo>
                  <a:pt x="46085" y="8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739236" y="275183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4" y="0"/>
                </a:lnTo>
              </a:path>
            </a:pathLst>
          </a:custGeom>
          <a:ln w="134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769218" y="2678262"/>
            <a:ext cx="54610" cy="81915"/>
          </a:xfrm>
          <a:custGeom>
            <a:avLst/>
            <a:gdLst/>
            <a:ahLst/>
            <a:cxnLst/>
            <a:rect l="l" t="t" r="r" b="b"/>
            <a:pathLst>
              <a:path w="54609" h="81914">
                <a:moveTo>
                  <a:pt x="36030" y="0"/>
                </a:moveTo>
                <a:lnTo>
                  <a:pt x="18393" y="0"/>
                </a:lnTo>
                <a:lnTo>
                  <a:pt x="11577" y="3569"/>
                </a:lnTo>
                <a:lnTo>
                  <a:pt x="0" y="40899"/>
                </a:lnTo>
                <a:lnTo>
                  <a:pt x="427" y="50290"/>
                </a:lnTo>
                <a:lnTo>
                  <a:pt x="18393" y="81690"/>
                </a:lnTo>
                <a:lnTo>
                  <a:pt x="36030" y="81690"/>
                </a:lnTo>
                <a:lnTo>
                  <a:pt x="42738" y="78228"/>
                </a:lnTo>
                <a:lnTo>
                  <a:pt x="46085" y="73359"/>
                </a:lnTo>
                <a:lnTo>
                  <a:pt x="21747" y="73359"/>
                </a:lnTo>
                <a:lnTo>
                  <a:pt x="17636" y="70653"/>
                </a:lnTo>
                <a:lnTo>
                  <a:pt x="12010" y="59833"/>
                </a:lnTo>
                <a:lnTo>
                  <a:pt x="10711" y="51719"/>
                </a:lnTo>
                <a:lnTo>
                  <a:pt x="10711" y="30078"/>
                </a:lnTo>
                <a:lnTo>
                  <a:pt x="12010" y="21964"/>
                </a:lnTo>
                <a:lnTo>
                  <a:pt x="17636" y="11144"/>
                </a:lnTo>
                <a:lnTo>
                  <a:pt x="21747" y="8439"/>
                </a:lnTo>
                <a:lnTo>
                  <a:pt x="46085" y="8439"/>
                </a:lnTo>
                <a:lnTo>
                  <a:pt x="42738" y="3569"/>
                </a:lnTo>
                <a:lnTo>
                  <a:pt x="36030" y="0"/>
                </a:lnTo>
                <a:close/>
              </a:path>
              <a:path w="54609" h="81914">
                <a:moveTo>
                  <a:pt x="46085" y="8439"/>
                </a:moveTo>
                <a:lnTo>
                  <a:pt x="32784" y="8439"/>
                </a:lnTo>
                <a:lnTo>
                  <a:pt x="36895" y="11144"/>
                </a:lnTo>
                <a:lnTo>
                  <a:pt x="39709" y="16554"/>
                </a:lnTo>
                <a:lnTo>
                  <a:pt x="42414" y="21964"/>
                </a:lnTo>
                <a:lnTo>
                  <a:pt x="43820" y="30078"/>
                </a:lnTo>
                <a:lnTo>
                  <a:pt x="43820" y="51719"/>
                </a:lnTo>
                <a:lnTo>
                  <a:pt x="42414" y="59833"/>
                </a:lnTo>
                <a:lnTo>
                  <a:pt x="39709" y="65243"/>
                </a:lnTo>
                <a:lnTo>
                  <a:pt x="36895" y="70653"/>
                </a:lnTo>
                <a:lnTo>
                  <a:pt x="32784" y="73359"/>
                </a:lnTo>
                <a:lnTo>
                  <a:pt x="46085" y="73359"/>
                </a:lnTo>
                <a:lnTo>
                  <a:pt x="54532" y="40899"/>
                </a:lnTo>
                <a:lnTo>
                  <a:pt x="54087" y="31568"/>
                </a:lnTo>
                <a:lnTo>
                  <a:pt x="52760" y="23384"/>
                </a:lnTo>
                <a:lnTo>
                  <a:pt x="50561" y="16356"/>
                </a:lnTo>
                <a:lnTo>
                  <a:pt x="47499" y="10495"/>
                </a:lnTo>
                <a:lnTo>
                  <a:pt x="46085" y="8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845479" y="2279001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8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845479" y="2279001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853" y="0"/>
                </a:lnTo>
              </a:path>
            </a:pathLst>
          </a:custGeom>
          <a:ln w="36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2750460" y="2279001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 h="0">
                <a:moveTo>
                  <a:pt x="0" y="0"/>
                </a:moveTo>
                <a:lnTo>
                  <a:pt x="288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2750460" y="2279001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 h="0">
                <a:moveTo>
                  <a:pt x="28853" y="0"/>
                </a:moveTo>
                <a:lnTo>
                  <a:pt x="0" y="0"/>
                </a:lnTo>
              </a:path>
            </a:pathLst>
          </a:custGeom>
          <a:ln w="36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668229" y="2228532"/>
            <a:ext cx="54610" cy="81915"/>
          </a:xfrm>
          <a:custGeom>
            <a:avLst/>
            <a:gdLst/>
            <a:ahLst/>
            <a:cxnLst/>
            <a:rect l="l" t="t" r="r" b="b"/>
            <a:pathLst>
              <a:path w="54609" h="81914">
                <a:moveTo>
                  <a:pt x="36030" y="0"/>
                </a:moveTo>
                <a:lnTo>
                  <a:pt x="18393" y="0"/>
                </a:lnTo>
                <a:lnTo>
                  <a:pt x="11577" y="3569"/>
                </a:lnTo>
                <a:lnTo>
                  <a:pt x="0" y="40899"/>
                </a:lnTo>
                <a:lnTo>
                  <a:pt x="427" y="50290"/>
                </a:lnTo>
                <a:lnTo>
                  <a:pt x="18393" y="81690"/>
                </a:lnTo>
                <a:lnTo>
                  <a:pt x="36030" y="81690"/>
                </a:lnTo>
                <a:lnTo>
                  <a:pt x="42738" y="78228"/>
                </a:lnTo>
                <a:lnTo>
                  <a:pt x="46085" y="73359"/>
                </a:lnTo>
                <a:lnTo>
                  <a:pt x="21747" y="73359"/>
                </a:lnTo>
                <a:lnTo>
                  <a:pt x="17636" y="70653"/>
                </a:lnTo>
                <a:lnTo>
                  <a:pt x="12010" y="59833"/>
                </a:lnTo>
                <a:lnTo>
                  <a:pt x="10711" y="51719"/>
                </a:lnTo>
                <a:lnTo>
                  <a:pt x="10711" y="30078"/>
                </a:lnTo>
                <a:lnTo>
                  <a:pt x="12010" y="21964"/>
                </a:lnTo>
                <a:lnTo>
                  <a:pt x="17636" y="11144"/>
                </a:lnTo>
                <a:lnTo>
                  <a:pt x="21747" y="8439"/>
                </a:lnTo>
                <a:lnTo>
                  <a:pt x="46085" y="8439"/>
                </a:lnTo>
                <a:lnTo>
                  <a:pt x="42738" y="3569"/>
                </a:lnTo>
                <a:lnTo>
                  <a:pt x="36030" y="0"/>
                </a:lnTo>
                <a:close/>
              </a:path>
              <a:path w="54609" h="81914">
                <a:moveTo>
                  <a:pt x="46085" y="8439"/>
                </a:moveTo>
                <a:lnTo>
                  <a:pt x="32784" y="8439"/>
                </a:lnTo>
                <a:lnTo>
                  <a:pt x="36895" y="11144"/>
                </a:lnTo>
                <a:lnTo>
                  <a:pt x="39709" y="16554"/>
                </a:lnTo>
                <a:lnTo>
                  <a:pt x="42414" y="21964"/>
                </a:lnTo>
                <a:lnTo>
                  <a:pt x="43820" y="30078"/>
                </a:lnTo>
                <a:lnTo>
                  <a:pt x="43820" y="51719"/>
                </a:lnTo>
                <a:lnTo>
                  <a:pt x="42414" y="59833"/>
                </a:lnTo>
                <a:lnTo>
                  <a:pt x="39709" y="65243"/>
                </a:lnTo>
                <a:lnTo>
                  <a:pt x="36895" y="70653"/>
                </a:lnTo>
                <a:lnTo>
                  <a:pt x="32784" y="73359"/>
                </a:lnTo>
                <a:lnTo>
                  <a:pt x="46085" y="73359"/>
                </a:lnTo>
                <a:lnTo>
                  <a:pt x="54532" y="40899"/>
                </a:lnTo>
                <a:lnTo>
                  <a:pt x="54087" y="31568"/>
                </a:lnTo>
                <a:lnTo>
                  <a:pt x="52760" y="23384"/>
                </a:lnTo>
                <a:lnTo>
                  <a:pt x="50561" y="16356"/>
                </a:lnTo>
                <a:lnTo>
                  <a:pt x="47499" y="10495"/>
                </a:lnTo>
                <a:lnTo>
                  <a:pt x="46085" y="8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741491" y="2302108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4" y="0"/>
                </a:lnTo>
              </a:path>
            </a:pathLst>
          </a:custGeom>
          <a:ln w="134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772663" y="2229939"/>
            <a:ext cx="51435" cy="80645"/>
          </a:xfrm>
          <a:custGeom>
            <a:avLst/>
            <a:gdLst/>
            <a:ahLst/>
            <a:cxnLst/>
            <a:rect l="l" t="t" r="r" b="b"/>
            <a:pathLst>
              <a:path w="51434" h="80644">
                <a:moveTo>
                  <a:pt x="0" y="66325"/>
                </a:moveTo>
                <a:lnTo>
                  <a:pt x="0" y="77036"/>
                </a:lnTo>
                <a:lnTo>
                  <a:pt x="3678" y="78226"/>
                </a:lnTo>
                <a:lnTo>
                  <a:pt x="7141" y="78985"/>
                </a:lnTo>
                <a:lnTo>
                  <a:pt x="10603" y="79526"/>
                </a:lnTo>
                <a:lnTo>
                  <a:pt x="14065" y="79957"/>
                </a:lnTo>
                <a:lnTo>
                  <a:pt x="17420" y="80283"/>
                </a:lnTo>
                <a:lnTo>
                  <a:pt x="30295" y="80283"/>
                </a:lnTo>
                <a:lnTo>
                  <a:pt x="37761" y="78011"/>
                </a:lnTo>
                <a:lnTo>
                  <a:pt x="45282" y="71410"/>
                </a:lnTo>
                <a:lnTo>
                  <a:pt x="16770" y="71410"/>
                </a:lnTo>
                <a:lnTo>
                  <a:pt x="13200" y="71085"/>
                </a:lnTo>
                <a:lnTo>
                  <a:pt x="6383" y="69354"/>
                </a:lnTo>
                <a:lnTo>
                  <a:pt x="3137" y="68056"/>
                </a:lnTo>
                <a:lnTo>
                  <a:pt x="0" y="66325"/>
                </a:lnTo>
                <a:close/>
              </a:path>
              <a:path w="51434" h="80644">
                <a:moveTo>
                  <a:pt x="45125" y="35704"/>
                </a:moveTo>
                <a:lnTo>
                  <a:pt x="26616" y="35704"/>
                </a:lnTo>
                <a:lnTo>
                  <a:pt x="31485" y="37327"/>
                </a:lnTo>
                <a:lnTo>
                  <a:pt x="35056" y="40573"/>
                </a:lnTo>
                <a:lnTo>
                  <a:pt x="38518" y="43820"/>
                </a:lnTo>
                <a:lnTo>
                  <a:pt x="40358" y="48148"/>
                </a:lnTo>
                <a:lnTo>
                  <a:pt x="40358" y="59076"/>
                </a:lnTo>
                <a:lnTo>
                  <a:pt x="38518" y="63403"/>
                </a:lnTo>
                <a:lnTo>
                  <a:pt x="35056" y="66649"/>
                </a:lnTo>
                <a:lnTo>
                  <a:pt x="31485" y="69895"/>
                </a:lnTo>
                <a:lnTo>
                  <a:pt x="26616" y="71410"/>
                </a:lnTo>
                <a:lnTo>
                  <a:pt x="45282" y="71410"/>
                </a:lnTo>
                <a:lnTo>
                  <a:pt x="48364" y="68705"/>
                </a:lnTo>
                <a:lnTo>
                  <a:pt x="51070" y="62105"/>
                </a:lnTo>
                <a:lnTo>
                  <a:pt x="51070" y="45335"/>
                </a:lnTo>
                <a:lnTo>
                  <a:pt x="48473" y="38842"/>
                </a:lnTo>
                <a:lnTo>
                  <a:pt x="45125" y="35704"/>
                </a:lnTo>
                <a:close/>
              </a:path>
              <a:path w="51434" h="80644">
                <a:moveTo>
                  <a:pt x="45227" y="0"/>
                </a:moveTo>
                <a:lnTo>
                  <a:pt x="3354" y="0"/>
                </a:lnTo>
                <a:lnTo>
                  <a:pt x="3354" y="39599"/>
                </a:lnTo>
                <a:lnTo>
                  <a:pt x="6275" y="38301"/>
                </a:lnTo>
                <a:lnTo>
                  <a:pt x="9196" y="37327"/>
                </a:lnTo>
                <a:lnTo>
                  <a:pt x="14823" y="36029"/>
                </a:lnTo>
                <a:lnTo>
                  <a:pt x="17744" y="35704"/>
                </a:lnTo>
                <a:lnTo>
                  <a:pt x="45125" y="35704"/>
                </a:lnTo>
                <a:lnTo>
                  <a:pt x="43279" y="33973"/>
                </a:lnTo>
                <a:lnTo>
                  <a:pt x="38086" y="29212"/>
                </a:lnTo>
                <a:lnTo>
                  <a:pt x="35678" y="28347"/>
                </a:lnTo>
                <a:lnTo>
                  <a:pt x="13092" y="28347"/>
                </a:lnTo>
                <a:lnTo>
                  <a:pt x="13092" y="8980"/>
                </a:lnTo>
                <a:lnTo>
                  <a:pt x="45227" y="8980"/>
                </a:lnTo>
                <a:lnTo>
                  <a:pt x="45227" y="0"/>
                </a:lnTo>
                <a:close/>
              </a:path>
              <a:path w="51434" h="80644">
                <a:moveTo>
                  <a:pt x="31161" y="26724"/>
                </a:moveTo>
                <a:lnTo>
                  <a:pt x="20882" y="26724"/>
                </a:lnTo>
                <a:lnTo>
                  <a:pt x="16229" y="27373"/>
                </a:lnTo>
                <a:lnTo>
                  <a:pt x="14606" y="27806"/>
                </a:lnTo>
                <a:lnTo>
                  <a:pt x="13092" y="28347"/>
                </a:lnTo>
                <a:lnTo>
                  <a:pt x="35678" y="28347"/>
                </a:lnTo>
                <a:lnTo>
                  <a:pt x="31161" y="26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845479" y="1829275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8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845479" y="1829275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853" y="0"/>
                </a:lnTo>
              </a:path>
            </a:pathLst>
          </a:custGeom>
          <a:ln w="36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2750460" y="1829275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 h="0">
                <a:moveTo>
                  <a:pt x="0" y="0"/>
                </a:moveTo>
                <a:lnTo>
                  <a:pt x="288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2750460" y="1829275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 h="0">
                <a:moveTo>
                  <a:pt x="28853" y="0"/>
                </a:moveTo>
                <a:lnTo>
                  <a:pt x="0" y="0"/>
                </a:lnTo>
              </a:path>
            </a:pathLst>
          </a:custGeom>
          <a:ln w="36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675582" y="1780208"/>
            <a:ext cx="46990" cy="79375"/>
          </a:xfrm>
          <a:custGeom>
            <a:avLst/>
            <a:gdLst/>
            <a:ahLst/>
            <a:cxnLst/>
            <a:rect l="l" t="t" r="r" b="b"/>
            <a:pathLst>
              <a:path w="46990" h="79375">
                <a:moveTo>
                  <a:pt x="46958" y="69896"/>
                </a:moveTo>
                <a:lnTo>
                  <a:pt x="1514" y="69896"/>
                </a:lnTo>
                <a:lnTo>
                  <a:pt x="1514" y="78877"/>
                </a:lnTo>
                <a:lnTo>
                  <a:pt x="46958" y="78877"/>
                </a:lnTo>
                <a:lnTo>
                  <a:pt x="46958" y="69896"/>
                </a:lnTo>
                <a:close/>
              </a:path>
              <a:path w="46990" h="79375">
                <a:moveTo>
                  <a:pt x="29538" y="9738"/>
                </a:moveTo>
                <a:lnTo>
                  <a:pt x="18934" y="9738"/>
                </a:lnTo>
                <a:lnTo>
                  <a:pt x="18934" y="69896"/>
                </a:lnTo>
                <a:lnTo>
                  <a:pt x="29538" y="69896"/>
                </a:lnTo>
                <a:lnTo>
                  <a:pt x="29538" y="9738"/>
                </a:lnTo>
                <a:close/>
              </a:path>
              <a:path w="46990" h="79375">
                <a:moveTo>
                  <a:pt x="29538" y="0"/>
                </a:moveTo>
                <a:lnTo>
                  <a:pt x="18826" y="0"/>
                </a:lnTo>
                <a:lnTo>
                  <a:pt x="0" y="3787"/>
                </a:lnTo>
                <a:lnTo>
                  <a:pt x="0" y="13525"/>
                </a:lnTo>
                <a:lnTo>
                  <a:pt x="18934" y="9738"/>
                </a:lnTo>
                <a:lnTo>
                  <a:pt x="29538" y="9738"/>
                </a:lnTo>
                <a:lnTo>
                  <a:pt x="295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744083" y="185237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4" y="0"/>
                </a:lnTo>
              </a:path>
            </a:pathLst>
          </a:custGeom>
          <a:ln w="134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774065" y="1778802"/>
            <a:ext cx="54610" cy="81915"/>
          </a:xfrm>
          <a:custGeom>
            <a:avLst/>
            <a:gdLst/>
            <a:ahLst/>
            <a:cxnLst/>
            <a:rect l="l" t="t" r="r" b="b"/>
            <a:pathLst>
              <a:path w="54609" h="81914">
                <a:moveTo>
                  <a:pt x="36030" y="0"/>
                </a:moveTo>
                <a:lnTo>
                  <a:pt x="18393" y="0"/>
                </a:lnTo>
                <a:lnTo>
                  <a:pt x="11577" y="3569"/>
                </a:lnTo>
                <a:lnTo>
                  <a:pt x="0" y="40899"/>
                </a:lnTo>
                <a:lnTo>
                  <a:pt x="427" y="50290"/>
                </a:lnTo>
                <a:lnTo>
                  <a:pt x="18393" y="81690"/>
                </a:lnTo>
                <a:lnTo>
                  <a:pt x="36030" y="81690"/>
                </a:lnTo>
                <a:lnTo>
                  <a:pt x="42738" y="78228"/>
                </a:lnTo>
                <a:lnTo>
                  <a:pt x="46085" y="73359"/>
                </a:lnTo>
                <a:lnTo>
                  <a:pt x="21747" y="73359"/>
                </a:lnTo>
                <a:lnTo>
                  <a:pt x="17636" y="70653"/>
                </a:lnTo>
                <a:lnTo>
                  <a:pt x="12010" y="59833"/>
                </a:lnTo>
                <a:lnTo>
                  <a:pt x="10711" y="51719"/>
                </a:lnTo>
                <a:lnTo>
                  <a:pt x="10711" y="30078"/>
                </a:lnTo>
                <a:lnTo>
                  <a:pt x="12010" y="21964"/>
                </a:lnTo>
                <a:lnTo>
                  <a:pt x="17636" y="11144"/>
                </a:lnTo>
                <a:lnTo>
                  <a:pt x="21747" y="8439"/>
                </a:lnTo>
                <a:lnTo>
                  <a:pt x="46085" y="8439"/>
                </a:lnTo>
                <a:lnTo>
                  <a:pt x="42738" y="3569"/>
                </a:lnTo>
                <a:lnTo>
                  <a:pt x="36030" y="0"/>
                </a:lnTo>
                <a:close/>
              </a:path>
              <a:path w="54609" h="81914">
                <a:moveTo>
                  <a:pt x="46085" y="8439"/>
                </a:moveTo>
                <a:lnTo>
                  <a:pt x="32784" y="8439"/>
                </a:lnTo>
                <a:lnTo>
                  <a:pt x="36895" y="11144"/>
                </a:lnTo>
                <a:lnTo>
                  <a:pt x="39708" y="16554"/>
                </a:lnTo>
                <a:lnTo>
                  <a:pt x="42413" y="21964"/>
                </a:lnTo>
                <a:lnTo>
                  <a:pt x="43820" y="30078"/>
                </a:lnTo>
                <a:lnTo>
                  <a:pt x="43820" y="51719"/>
                </a:lnTo>
                <a:lnTo>
                  <a:pt x="42413" y="59833"/>
                </a:lnTo>
                <a:lnTo>
                  <a:pt x="39708" y="65243"/>
                </a:lnTo>
                <a:lnTo>
                  <a:pt x="36895" y="70653"/>
                </a:lnTo>
                <a:lnTo>
                  <a:pt x="32784" y="73359"/>
                </a:lnTo>
                <a:lnTo>
                  <a:pt x="46085" y="73359"/>
                </a:lnTo>
                <a:lnTo>
                  <a:pt x="54532" y="40899"/>
                </a:lnTo>
                <a:lnTo>
                  <a:pt x="54087" y="31568"/>
                </a:lnTo>
                <a:lnTo>
                  <a:pt x="52760" y="23384"/>
                </a:lnTo>
                <a:lnTo>
                  <a:pt x="50561" y="16356"/>
                </a:lnTo>
                <a:lnTo>
                  <a:pt x="47499" y="10495"/>
                </a:lnTo>
                <a:lnTo>
                  <a:pt x="46085" y="8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4" name="object 354"/>
          <p:cNvSpPr/>
          <p:nvPr/>
        </p:nvSpPr>
        <p:spPr>
          <a:xfrm>
            <a:off x="845479" y="1379541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8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845479" y="1379541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853" y="0"/>
                </a:lnTo>
              </a:path>
            </a:pathLst>
          </a:custGeom>
          <a:ln w="36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/>
          <p:nvPr/>
        </p:nvSpPr>
        <p:spPr>
          <a:xfrm>
            <a:off x="2750460" y="1379541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 h="0">
                <a:moveTo>
                  <a:pt x="0" y="0"/>
                </a:moveTo>
                <a:lnTo>
                  <a:pt x="288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7" name="object 357"/>
          <p:cNvSpPr/>
          <p:nvPr/>
        </p:nvSpPr>
        <p:spPr>
          <a:xfrm>
            <a:off x="2750460" y="1379541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 h="0">
                <a:moveTo>
                  <a:pt x="28853" y="0"/>
                </a:moveTo>
                <a:lnTo>
                  <a:pt x="0" y="0"/>
                </a:lnTo>
              </a:path>
            </a:pathLst>
          </a:custGeom>
          <a:ln w="36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8" name="object 358"/>
          <p:cNvSpPr/>
          <p:nvPr/>
        </p:nvSpPr>
        <p:spPr>
          <a:xfrm>
            <a:off x="677836" y="1330478"/>
            <a:ext cx="46990" cy="79375"/>
          </a:xfrm>
          <a:custGeom>
            <a:avLst/>
            <a:gdLst/>
            <a:ahLst/>
            <a:cxnLst/>
            <a:rect l="l" t="t" r="r" b="b"/>
            <a:pathLst>
              <a:path w="46990" h="79375">
                <a:moveTo>
                  <a:pt x="46958" y="69896"/>
                </a:moveTo>
                <a:lnTo>
                  <a:pt x="1514" y="69896"/>
                </a:lnTo>
                <a:lnTo>
                  <a:pt x="1514" y="78877"/>
                </a:lnTo>
                <a:lnTo>
                  <a:pt x="46958" y="78877"/>
                </a:lnTo>
                <a:lnTo>
                  <a:pt x="46958" y="69896"/>
                </a:lnTo>
                <a:close/>
              </a:path>
              <a:path w="46990" h="79375">
                <a:moveTo>
                  <a:pt x="29538" y="9738"/>
                </a:moveTo>
                <a:lnTo>
                  <a:pt x="18934" y="9738"/>
                </a:lnTo>
                <a:lnTo>
                  <a:pt x="18934" y="69896"/>
                </a:lnTo>
                <a:lnTo>
                  <a:pt x="29538" y="69896"/>
                </a:lnTo>
                <a:lnTo>
                  <a:pt x="29538" y="9738"/>
                </a:lnTo>
                <a:close/>
              </a:path>
              <a:path w="46990" h="79375">
                <a:moveTo>
                  <a:pt x="29538" y="0"/>
                </a:moveTo>
                <a:lnTo>
                  <a:pt x="18826" y="0"/>
                </a:lnTo>
                <a:lnTo>
                  <a:pt x="0" y="3787"/>
                </a:lnTo>
                <a:lnTo>
                  <a:pt x="0" y="13525"/>
                </a:lnTo>
                <a:lnTo>
                  <a:pt x="18934" y="9738"/>
                </a:lnTo>
                <a:lnTo>
                  <a:pt x="29538" y="9738"/>
                </a:lnTo>
                <a:lnTo>
                  <a:pt x="295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9" name="object 359"/>
          <p:cNvSpPr/>
          <p:nvPr/>
        </p:nvSpPr>
        <p:spPr>
          <a:xfrm>
            <a:off x="746337" y="140264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4" y="0"/>
                </a:lnTo>
              </a:path>
            </a:pathLst>
          </a:custGeom>
          <a:ln w="134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0" name="object 360"/>
          <p:cNvSpPr/>
          <p:nvPr/>
        </p:nvSpPr>
        <p:spPr>
          <a:xfrm>
            <a:off x="777509" y="1330478"/>
            <a:ext cx="51435" cy="80645"/>
          </a:xfrm>
          <a:custGeom>
            <a:avLst/>
            <a:gdLst/>
            <a:ahLst/>
            <a:cxnLst/>
            <a:rect l="l" t="t" r="r" b="b"/>
            <a:pathLst>
              <a:path w="51434" h="80644">
                <a:moveTo>
                  <a:pt x="0" y="66325"/>
                </a:moveTo>
                <a:lnTo>
                  <a:pt x="0" y="77038"/>
                </a:lnTo>
                <a:lnTo>
                  <a:pt x="3678" y="78228"/>
                </a:lnTo>
                <a:lnTo>
                  <a:pt x="7141" y="78985"/>
                </a:lnTo>
                <a:lnTo>
                  <a:pt x="10603" y="79526"/>
                </a:lnTo>
                <a:lnTo>
                  <a:pt x="14065" y="79959"/>
                </a:lnTo>
                <a:lnTo>
                  <a:pt x="17420" y="80284"/>
                </a:lnTo>
                <a:lnTo>
                  <a:pt x="30295" y="80284"/>
                </a:lnTo>
                <a:lnTo>
                  <a:pt x="37761" y="78012"/>
                </a:lnTo>
                <a:lnTo>
                  <a:pt x="45282" y="71412"/>
                </a:lnTo>
                <a:lnTo>
                  <a:pt x="16770" y="71412"/>
                </a:lnTo>
                <a:lnTo>
                  <a:pt x="13200" y="71086"/>
                </a:lnTo>
                <a:lnTo>
                  <a:pt x="6383" y="69355"/>
                </a:lnTo>
                <a:lnTo>
                  <a:pt x="3137" y="68058"/>
                </a:lnTo>
                <a:lnTo>
                  <a:pt x="0" y="66325"/>
                </a:lnTo>
                <a:close/>
              </a:path>
              <a:path w="51434" h="80644">
                <a:moveTo>
                  <a:pt x="45125" y="35706"/>
                </a:moveTo>
                <a:lnTo>
                  <a:pt x="26617" y="35706"/>
                </a:lnTo>
                <a:lnTo>
                  <a:pt x="31485" y="37329"/>
                </a:lnTo>
                <a:lnTo>
                  <a:pt x="35056" y="40575"/>
                </a:lnTo>
                <a:lnTo>
                  <a:pt x="38518" y="43821"/>
                </a:lnTo>
                <a:lnTo>
                  <a:pt x="40358" y="48148"/>
                </a:lnTo>
                <a:lnTo>
                  <a:pt x="40358" y="59076"/>
                </a:lnTo>
                <a:lnTo>
                  <a:pt x="38518" y="63404"/>
                </a:lnTo>
                <a:lnTo>
                  <a:pt x="35056" y="66650"/>
                </a:lnTo>
                <a:lnTo>
                  <a:pt x="31485" y="69896"/>
                </a:lnTo>
                <a:lnTo>
                  <a:pt x="26617" y="71412"/>
                </a:lnTo>
                <a:lnTo>
                  <a:pt x="45282" y="71412"/>
                </a:lnTo>
                <a:lnTo>
                  <a:pt x="48364" y="68707"/>
                </a:lnTo>
                <a:lnTo>
                  <a:pt x="51070" y="62106"/>
                </a:lnTo>
                <a:lnTo>
                  <a:pt x="51070" y="45335"/>
                </a:lnTo>
                <a:lnTo>
                  <a:pt x="48473" y="38844"/>
                </a:lnTo>
                <a:lnTo>
                  <a:pt x="45125" y="35706"/>
                </a:lnTo>
                <a:close/>
              </a:path>
              <a:path w="51434" h="80644">
                <a:moveTo>
                  <a:pt x="45227" y="0"/>
                </a:moveTo>
                <a:lnTo>
                  <a:pt x="3354" y="0"/>
                </a:lnTo>
                <a:lnTo>
                  <a:pt x="3354" y="39601"/>
                </a:lnTo>
                <a:lnTo>
                  <a:pt x="6275" y="38303"/>
                </a:lnTo>
                <a:lnTo>
                  <a:pt x="9196" y="37329"/>
                </a:lnTo>
                <a:lnTo>
                  <a:pt x="14823" y="36031"/>
                </a:lnTo>
                <a:lnTo>
                  <a:pt x="17744" y="35706"/>
                </a:lnTo>
                <a:lnTo>
                  <a:pt x="45125" y="35706"/>
                </a:lnTo>
                <a:lnTo>
                  <a:pt x="43279" y="33975"/>
                </a:lnTo>
                <a:lnTo>
                  <a:pt x="38086" y="29213"/>
                </a:lnTo>
                <a:lnTo>
                  <a:pt x="35678" y="28348"/>
                </a:lnTo>
                <a:lnTo>
                  <a:pt x="13092" y="28348"/>
                </a:lnTo>
                <a:lnTo>
                  <a:pt x="13092" y="8981"/>
                </a:lnTo>
                <a:lnTo>
                  <a:pt x="45227" y="8981"/>
                </a:lnTo>
                <a:lnTo>
                  <a:pt x="45227" y="0"/>
                </a:lnTo>
                <a:close/>
              </a:path>
              <a:path w="51434" h="80644">
                <a:moveTo>
                  <a:pt x="31161" y="26725"/>
                </a:moveTo>
                <a:lnTo>
                  <a:pt x="20882" y="26725"/>
                </a:lnTo>
                <a:lnTo>
                  <a:pt x="16229" y="27374"/>
                </a:lnTo>
                <a:lnTo>
                  <a:pt x="14606" y="27807"/>
                </a:lnTo>
                <a:lnTo>
                  <a:pt x="13092" y="28348"/>
                </a:lnTo>
                <a:lnTo>
                  <a:pt x="35678" y="28348"/>
                </a:lnTo>
                <a:lnTo>
                  <a:pt x="31161" y="267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1" name="object 361"/>
          <p:cNvSpPr/>
          <p:nvPr/>
        </p:nvSpPr>
        <p:spPr>
          <a:xfrm>
            <a:off x="845479" y="929814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8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2" name="object 362"/>
          <p:cNvSpPr/>
          <p:nvPr/>
        </p:nvSpPr>
        <p:spPr>
          <a:xfrm>
            <a:off x="845479" y="929814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853" y="0"/>
                </a:lnTo>
              </a:path>
            </a:pathLst>
          </a:custGeom>
          <a:ln w="36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3" name="object 363"/>
          <p:cNvSpPr/>
          <p:nvPr/>
        </p:nvSpPr>
        <p:spPr>
          <a:xfrm>
            <a:off x="2750460" y="929814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 h="0">
                <a:moveTo>
                  <a:pt x="0" y="0"/>
                </a:moveTo>
                <a:lnTo>
                  <a:pt x="288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4" name="object 364"/>
          <p:cNvSpPr/>
          <p:nvPr/>
        </p:nvSpPr>
        <p:spPr>
          <a:xfrm>
            <a:off x="2750460" y="929814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 h="0">
                <a:moveTo>
                  <a:pt x="28853" y="0"/>
                </a:moveTo>
                <a:lnTo>
                  <a:pt x="0" y="0"/>
                </a:lnTo>
              </a:path>
            </a:pathLst>
          </a:custGeom>
          <a:ln w="36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5" name="object 365"/>
          <p:cNvSpPr/>
          <p:nvPr/>
        </p:nvSpPr>
        <p:spPr>
          <a:xfrm>
            <a:off x="667521" y="879342"/>
            <a:ext cx="50165" cy="80645"/>
          </a:xfrm>
          <a:custGeom>
            <a:avLst/>
            <a:gdLst/>
            <a:ahLst/>
            <a:cxnLst/>
            <a:rect l="l" t="t" r="r" b="b"/>
            <a:pathLst>
              <a:path w="50165" h="80644">
                <a:moveTo>
                  <a:pt x="45636" y="8980"/>
                </a:moveTo>
                <a:lnTo>
                  <a:pt x="27807" y="8980"/>
                </a:lnTo>
                <a:lnTo>
                  <a:pt x="31594" y="10387"/>
                </a:lnTo>
                <a:lnTo>
                  <a:pt x="37436" y="15580"/>
                </a:lnTo>
                <a:lnTo>
                  <a:pt x="38951" y="19042"/>
                </a:lnTo>
                <a:lnTo>
                  <a:pt x="38951" y="25751"/>
                </a:lnTo>
                <a:lnTo>
                  <a:pt x="38194" y="28456"/>
                </a:lnTo>
                <a:lnTo>
                  <a:pt x="36895" y="31052"/>
                </a:lnTo>
                <a:lnTo>
                  <a:pt x="35597" y="33757"/>
                </a:lnTo>
                <a:lnTo>
                  <a:pt x="33216" y="37003"/>
                </a:lnTo>
                <a:lnTo>
                  <a:pt x="29754" y="40791"/>
                </a:lnTo>
                <a:lnTo>
                  <a:pt x="27915" y="42847"/>
                </a:lnTo>
                <a:lnTo>
                  <a:pt x="0" y="71302"/>
                </a:lnTo>
                <a:lnTo>
                  <a:pt x="0" y="80284"/>
                </a:lnTo>
                <a:lnTo>
                  <a:pt x="50096" y="80284"/>
                </a:lnTo>
                <a:lnTo>
                  <a:pt x="50096" y="71302"/>
                </a:lnTo>
                <a:lnTo>
                  <a:pt x="12875" y="71302"/>
                </a:lnTo>
                <a:lnTo>
                  <a:pt x="37545" y="45984"/>
                </a:lnTo>
                <a:lnTo>
                  <a:pt x="40358" y="43063"/>
                </a:lnTo>
                <a:lnTo>
                  <a:pt x="41223" y="41981"/>
                </a:lnTo>
                <a:lnTo>
                  <a:pt x="44469" y="38086"/>
                </a:lnTo>
                <a:lnTo>
                  <a:pt x="46633" y="34624"/>
                </a:lnTo>
                <a:lnTo>
                  <a:pt x="47823" y="31701"/>
                </a:lnTo>
                <a:lnTo>
                  <a:pt x="49014" y="28888"/>
                </a:lnTo>
                <a:lnTo>
                  <a:pt x="49663" y="25751"/>
                </a:lnTo>
                <a:lnTo>
                  <a:pt x="49613" y="15580"/>
                </a:lnTo>
                <a:lnTo>
                  <a:pt x="47174" y="10279"/>
                </a:lnTo>
                <a:lnTo>
                  <a:pt x="45636" y="8980"/>
                </a:lnTo>
                <a:close/>
              </a:path>
              <a:path w="50165" h="80644">
                <a:moveTo>
                  <a:pt x="30944" y="0"/>
                </a:moveTo>
                <a:lnTo>
                  <a:pt x="19692" y="0"/>
                </a:lnTo>
                <a:lnTo>
                  <a:pt x="16229" y="433"/>
                </a:lnTo>
                <a:lnTo>
                  <a:pt x="8872" y="2164"/>
                </a:lnTo>
                <a:lnTo>
                  <a:pt x="4868" y="3462"/>
                </a:lnTo>
                <a:lnTo>
                  <a:pt x="540" y="5193"/>
                </a:lnTo>
                <a:lnTo>
                  <a:pt x="540" y="16013"/>
                </a:lnTo>
                <a:lnTo>
                  <a:pt x="4760" y="13633"/>
                </a:lnTo>
                <a:lnTo>
                  <a:pt x="8764" y="11902"/>
                </a:lnTo>
                <a:lnTo>
                  <a:pt x="12442" y="10711"/>
                </a:lnTo>
                <a:lnTo>
                  <a:pt x="16121" y="9629"/>
                </a:lnTo>
                <a:lnTo>
                  <a:pt x="19692" y="8980"/>
                </a:lnTo>
                <a:lnTo>
                  <a:pt x="45636" y="8980"/>
                </a:lnTo>
                <a:lnTo>
                  <a:pt x="37436" y="2056"/>
                </a:lnTo>
                <a:lnTo>
                  <a:pt x="309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6" name="object 366"/>
          <p:cNvSpPr/>
          <p:nvPr/>
        </p:nvSpPr>
        <p:spPr>
          <a:xfrm>
            <a:off x="740025" y="952918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 h="0">
                <a:moveTo>
                  <a:pt x="0" y="0"/>
                </a:moveTo>
                <a:lnTo>
                  <a:pt x="11144" y="0"/>
                </a:lnTo>
              </a:path>
            </a:pathLst>
          </a:custGeom>
          <a:ln w="1341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7" name="object 367"/>
          <p:cNvSpPr/>
          <p:nvPr/>
        </p:nvSpPr>
        <p:spPr>
          <a:xfrm>
            <a:off x="770007" y="879342"/>
            <a:ext cx="54610" cy="81915"/>
          </a:xfrm>
          <a:custGeom>
            <a:avLst/>
            <a:gdLst/>
            <a:ahLst/>
            <a:cxnLst/>
            <a:rect l="l" t="t" r="r" b="b"/>
            <a:pathLst>
              <a:path w="54609" h="81915">
                <a:moveTo>
                  <a:pt x="36030" y="0"/>
                </a:moveTo>
                <a:lnTo>
                  <a:pt x="18393" y="0"/>
                </a:lnTo>
                <a:lnTo>
                  <a:pt x="11577" y="3571"/>
                </a:lnTo>
                <a:lnTo>
                  <a:pt x="0" y="40899"/>
                </a:lnTo>
                <a:lnTo>
                  <a:pt x="427" y="50290"/>
                </a:lnTo>
                <a:lnTo>
                  <a:pt x="18393" y="81690"/>
                </a:lnTo>
                <a:lnTo>
                  <a:pt x="36030" y="81690"/>
                </a:lnTo>
                <a:lnTo>
                  <a:pt x="42738" y="78228"/>
                </a:lnTo>
                <a:lnTo>
                  <a:pt x="46085" y="73359"/>
                </a:lnTo>
                <a:lnTo>
                  <a:pt x="21747" y="73359"/>
                </a:lnTo>
                <a:lnTo>
                  <a:pt x="17636" y="70653"/>
                </a:lnTo>
                <a:lnTo>
                  <a:pt x="12010" y="59834"/>
                </a:lnTo>
                <a:lnTo>
                  <a:pt x="10711" y="51719"/>
                </a:lnTo>
                <a:lnTo>
                  <a:pt x="10711" y="30079"/>
                </a:lnTo>
                <a:lnTo>
                  <a:pt x="12010" y="21964"/>
                </a:lnTo>
                <a:lnTo>
                  <a:pt x="17636" y="11144"/>
                </a:lnTo>
                <a:lnTo>
                  <a:pt x="21747" y="8439"/>
                </a:lnTo>
                <a:lnTo>
                  <a:pt x="46085" y="8439"/>
                </a:lnTo>
                <a:lnTo>
                  <a:pt x="42738" y="3571"/>
                </a:lnTo>
                <a:lnTo>
                  <a:pt x="36030" y="0"/>
                </a:lnTo>
                <a:close/>
              </a:path>
              <a:path w="54609" h="81915">
                <a:moveTo>
                  <a:pt x="46085" y="8439"/>
                </a:moveTo>
                <a:lnTo>
                  <a:pt x="32784" y="8439"/>
                </a:lnTo>
                <a:lnTo>
                  <a:pt x="36895" y="11144"/>
                </a:lnTo>
                <a:lnTo>
                  <a:pt x="39708" y="16554"/>
                </a:lnTo>
                <a:lnTo>
                  <a:pt x="42413" y="21964"/>
                </a:lnTo>
                <a:lnTo>
                  <a:pt x="43820" y="30079"/>
                </a:lnTo>
                <a:lnTo>
                  <a:pt x="43820" y="51719"/>
                </a:lnTo>
                <a:lnTo>
                  <a:pt x="42413" y="59834"/>
                </a:lnTo>
                <a:lnTo>
                  <a:pt x="39708" y="65243"/>
                </a:lnTo>
                <a:lnTo>
                  <a:pt x="36895" y="70653"/>
                </a:lnTo>
                <a:lnTo>
                  <a:pt x="32784" y="73359"/>
                </a:lnTo>
                <a:lnTo>
                  <a:pt x="46085" y="73359"/>
                </a:lnTo>
                <a:lnTo>
                  <a:pt x="54532" y="40899"/>
                </a:lnTo>
                <a:lnTo>
                  <a:pt x="54087" y="31568"/>
                </a:lnTo>
                <a:lnTo>
                  <a:pt x="52760" y="23384"/>
                </a:lnTo>
                <a:lnTo>
                  <a:pt x="50561" y="16356"/>
                </a:lnTo>
                <a:lnTo>
                  <a:pt x="47499" y="10495"/>
                </a:lnTo>
                <a:lnTo>
                  <a:pt x="46085" y="8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8" name="object 368"/>
          <p:cNvSpPr/>
          <p:nvPr/>
        </p:nvSpPr>
        <p:spPr>
          <a:xfrm>
            <a:off x="401396" y="2829078"/>
            <a:ext cx="105410" cy="86360"/>
          </a:xfrm>
          <a:custGeom>
            <a:avLst/>
            <a:gdLst/>
            <a:ahLst/>
            <a:cxnLst/>
            <a:rect l="l" t="t" r="r" b="b"/>
            <a:pathLst>
              <a:path w="105409" h="86360">
                <a:moveTo>
                  <a:pt x="32799" y="19331"/>
                </a:moveTo>
                <a:lnTo>
                  <a:pt x="11974" y="19331"/>
                </a:lnTo>
                <a:lnTo>
                  <a:pt x="94349" y="85838"/>
                </a:lnTo>
                <a:lnTo>
                  <a:pt x="105169" y="85838"/>
                </a:lnTo>
                <a:lnTo>
                  <a:pt x="105169" y="68093"/>
                </a:lnTo>
                <a:lnTo>
                  <a:pt x="93195" y="68093"/>
                </a:lnTo>
                <a:lnTo>
                  <a:pt x="32799" y="19331"/>
                </a:lnTo>
                <a:close/>
              </a:path>
              <a:path w="105409" h="86360">
                <a:moveTo>
                  <a:pt x="10819" y="1586"/>
                </a:moveTo>
                <a:lnTo>
                  <a:pt x="0" y="1586"/>
                </a:lnTo>
                <a:lnTo>
                  <a:pt x="0" y="84250"/>
                </a:lnTo>
                <a:lnTo>
                  <a:pt x="11974" y="84250"/>
                </a:lnTo>
                <a:lnTo>
                  <a:pt x="11974" y="19331"/>
                </a:lnTo>
                <a:lnTo>
                  <a:pt x="32799" y="19331"/>
                </a:lnTo>
                <a:lnTo>
                  <a:pt x="10819" y="1586"/>
                </a:lnTo>
                <a:close/>
              </a:path>
              <a:path w="105409" h="86360">
                <a:moveTo>
                  <a:pt x="105169" y="0"/>
                </a:moveTo>
                <a:lnTo>
                  <a:pt x="93195" y="0"/>
                </a:lnTo>
                <a:lnTo>
                  <a:pt x="93195" y="68093"/>
                </a:lnTo>
                <a:lnTo>
                  <a:pt x="105169" y="68093"/>
                </a:lnTo>
                <a:lnTo>
                  <a:pt x="1051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9" name="object 369"/>
          <p:cNvSpPr/>
          <p:nvPr/>
        </p:nvSpPr>
        <p:spPr>
          <a:xfrm>
            <a:off x="396924" y="2757804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 h="0">
                <a:moveTo>
                  <a:pt x="0" y="0"/>
                </a:moveTo>
                <a:lnTo>
                  <a:pt x="128540" y="0"/>
                </a:lnTo>
              </a:path>
            </a:pathLst>
          </a:custGeom>
          <a:ln w="139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0" name="object 370"/>
          <p:cNvSpPr/>
          <p:nvPr/>
        </p:nvSpPr>
        <p:spPr>
          <a:xfrm>
            <a:off x="396924" y="2742564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 h="0">
                <a:moveTo>
                  <a:pt x="0" y="0"/>
                </a:moveTo>
                <a:lnTo>
                  <a:pt x="10098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1" name="object 371"/>
          <p:cNvSpPr/>
          <p:nvPr/>
        </p:nvSpPr>
        <p:spPr>
          <a:xfrm>
            <a:off x="515366" y="2742894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 h="0">
                <a:moveTo>
                  <a:pt x="0" y="0"/>
                </a:moveTo>
                <a:lnTo>
                  <a:pt x="10098" y="0"/>
                </a:lnTo>
              </a:path>
            </a:pathLst>
          </a:custGeom>
          <a:ln w="168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2" name="object 372"/>
          <p:cNvSpPr/>
          <p:nvPr/>
        </p:nvSpPr>
        <p:spPr>
          <a:xfrm>
            <a:off x="425777" y="2592194"/>
            <a:ext cx="81280" cy="115570"/>
          </a:xfrm>
          <a:custGeom>
            <a:avLst/>
            <a:gdLst/>
            <a:ahLst/>
            <a:cxnLst/>
            <a:rect l="l" t="t" r="r" b="b"/>
            <a:pathLst>
              <a:path w="81279" h="115569">
                <a:moveTo>
                  <a:pt x="80788" y="102139"/>
                </a:moveTo>
                <a:lnTo>
                  <a:pt x="1875" y="102139"/>
                </a:lnTo>
                <a:lnTo>
                  <a:pt x="1875" y="115124"/>
                </a:lnTo>
                <a:lnTo>
                  <a:pt x="80788" y="115124"/>
                </a:lnTo>
                <a:lnTo>
                  <a:pt x="80788" y="102139"/>
                </a:lnTo>
                <a:close/>
              </a:path>
              <a:path w="81279" h="115569">
                <a:moveTo>
                  <a:pt x="80788" y="0"/>
                </a:moveTo>
                <a:lnTo>
                  <a:pt x="33181" y="0"/>
                </a:lnTo>
                <a:lnTo>
                  <a:pt x="25717" y="430"/>
                </a:lnTo>
                <a:lnTo>
                  <a:pt x="0" y="17600"/>
                </a:lnTo>
                <a:lnTo>
                  <a:pt x="0" y="31882"/>
                </a:lnTo>
                <a:lnTo>
                  <a:pt x="17023" y="53234"/>
                </a:lnTo>
                <a:lnTo>
                  <a:pt x="11541" y="55253"/>
                </a:lnTo>
                <a:lnTo>
                  <a:pt x="7213" y="58139"/>
                </a:lnTo>
                <a:lnTo>
                  <a:pt x="1442" y="66217"/>
                </a:lnTo>
                <a:lnTo>
                  <a:pt x="43" y="70834"/>
                </a:lnTo>
                <a:lnTo>
                  <a:pt x="0" y="82519"/>
                </a:lnTo>
                <a:lnTo>
                  <a:pt x="1154" y="87425"/>
                </a:lnTo>
                <a:lnTo>
                  <a:pt x="3462" y="91464"/>
                </a:lnTo>
                <a:lnTo>
                  <a:pt x="5770" y="95647"/>
                </a:lnTo>
                <a:lnTo>
                  <a:pt x="9377" y="99254"/>
                </a:lnTo>
                <a:lnTo>
                  <a:pt x="14138" y="102139"/>
                </a:lnTo>
                <a:lnTo>
                  <a:pt x="28564" y="102139"/>
                </a:lnTo>
                <a:lnTo>
                  <a:pt x="22505" y="100265"/>
                </a:lnTo>
                <a:lnTo>
                  <a:pt x="13560" y="92473"/>
                </a:lnTo>
                <a:lnTo>
                  <a:pt x="11377" y="87425"/>
                </a:lnTo>
                <a:lnTo>
                  <a:pt x="11252" y="75017"/>
                </a:lnTo>
                <a:lnTo>
                  <a:pt x="13128" y="70834"/>
                </a:lnTo>
                <a:lnTo>
                  <a:pt x="16734" y="68093"/>
                </a:lnTo>
                <a:lnTo>
                  <a:pt x="20485" y="65496"/>
                </a:lnTo>
                <a:lnTo>
                  <a:pt x="26112" y="64053"/>
                </a:lnTo>
                <a:lnTo>
                  <a:pt x="80788" y="64053"/>
                </a:lnTo>
                <a:lnTo>
                  <a:pt x="80788" y="51070"/>
                </a:lnTo>
                <a:lnTo>
                  <a:pt x="28564" y="51070"/>
                </a:lnTo>
                <a:lnTo>
                  <a:pt x="22505" y="49194"/>
                </a:lnTo>
                <a:lnTo>
                  <a:pt x="13560" y="41404"/>
                </a:lnTo>
                <a:lnTo>
                  <a:pt x="11252" y="36066"/>
                </a:lnTo>
                <a:lnTo>
                  <a:pt x="11252" y="23803"/>
                </a:lnTo>
                <a:lnTo>
                  <a:pt x="13128" y="19763"/>
                </a:lnTo>
                <a:lnTo>
                  <a:pt x="16734" y="17023"/>
                </a:lnTo>
                <a:lnTo>
                  <a:pt x="20485" y="14425"/>
                </a:lnTo>
                <a:lnTo>
                  <a:pt x="26112" y="12984"/>
                </a:lnTo>
                <a:lnTo>
                  <a:pt x="80788" y="12984"/>
                </a:lnTo>
                <a:lnTo>
                  <a:pt x="807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3" name="object 373"/>
          <p:cNvSpPr/>
          <p:nvPr/>
        </p:nvSpPr>
        <p:spPr>
          <a:xfrm>
            <a:off x="396924" y="2557145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 h="0">
                <a:moveTo>
                  <a:pt x="0" y="0"/>
                </a:moveTo>
                <a:lnTo>
                  <a:pt x="10098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4" name="object 374"/>
          <p:cNvSpPr/>
          <p:nvPr/>
        </p:nvSpPr>
        <p:spPr>
          <a:xfrm>
            <a:off x="396924" y="2542539"/>
            <a:ext cx="128905" cy="0"/>
          </a:xfrm>
          <a:custGeom>
            <a:avLst/>
            <a:gdLst/>
            <a:ahLst/>
            <a:cxnLst/>
            <a:rect l="l" t="t" r="r" b="b"/>
            <a:pathLst>
              <a:path w="128904" h="0">
                <a:moveTo>
                  <a:pt x="0" y="0"/>
                </a:moveTo>
                <a:lnTo>
                  <a:pt x="12854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5" name="object 375"/>
          <p:cNvSpPr/>
          <p:nvPr/>
        </p:nvSpPr>
        <p:spPr>
          <a:xfrm>
            <a:off x="515366" y="2557484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 h="0">
                <a:moveTo>
                  <a:pt x="0" y="0"/>
                </a:moveTo>
                <a:lnTo>
                  <a:pt x="10098" y="0"/>
                </a:lnTo>
              </a:path>
            </a:pathLst>
          </a:custGeom>
          <a:ln w="16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6" name="object 376"/>
          <p:cNvSpPr/>
          <p:nvPr/>
        </p:nvSpPr>
        <p:spPr>
          <a:xfrm>
            <a:off x="1538796" y="4141644"/>
            <a:ext cx="1192187" cy="3376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7" name="object 37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58</a:t>
            </a:r>
            <a:r>
              <a:rPr dirty="0" baseline="23148" sz="900">
                <a:solidFill>
                  <a:srgbClr val="407AAA"/>
                </a:solidFill>
              </a:rPr>
              <a:t>th </a:t>
            </a:r>
            <a:r>
              <a:rPr dirty="0" sz="900"/>
              <a:t>APS-DPP , Results of using the NSTX-U Plasma Control System for scenario development, M.D. </a:t>
            </a:r>
            <a:r>
              <a:rPr dirty="0" sz="900" spc="-10"/>
              <a:t>Boyer,</a:t>
            </a:r>
            <a:r>
              <a:rPr dirty="0" sz="900" spc="-105"/>
              <a:t> </a:t>
            </a:r>
            <a:r>
              <a:rPr dirty="0" sz="900" spc="-10"/>
              <a:t>11/01/16</a:t>
            </a:r>
            <a:endParaRPr sz="900"/>
          </a:p>
        </p:txBody>
      </p:sp>
      <p:sp>
        <p:nvSpPr>
          <p:cNvPr id="378" name="object 37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6919" y="4161366"/>
            <a:ext cx="4721225" cy="0"/>
          </a:xfrm>
          <a:custGeom>
            <a:avLst/>
            <a:gdLst/>
            <a:ahLst/>
            <a:cxnLst/>
            <a:rect l="l" t="t" r="r" b="b"/>
            <a:pathLst>
              <a:path w="4721225" h="0">
                <a:moveTo>
                  <a:pt x="0" y="0"/>
                </a:moveTo>
                <a:lnTo>
                  <a:pt x="472121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596919" y="4094713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66653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32387" y="4294025"/>
            <a:ext cx="121285" cy="181610"/>
          </a:xfrm>
          <a:custGeom>
            <a:avLst/>
            <a:gdLst/>
            <a:ahLst/>
            <a:cxnLst/>
            <a:rect l="l" t="t" r="r" b="b"/>
            <a:pathLst>
              <a:path w="121285" h="181610">
                <a:moveTo>
                  <a:pt x="60581" y="0"/>
                </a:moveTo>
                <a:lnTo>
                  <a:pt x="21502" y="13293"/>
                </a:lnTo>
                <a:lnTo>
                  <a:pt x="3361" y="52224"/>
                </a:lnTo>
                <a:lnTo>
                  <a:pt x="0" y="90730"/>
                </a:lnTo>
                <a:lnTo>
                  <a:pt x="838" y="111154"/>
                </a:lnTo>
                <a:lnTo>
                  <a:pt x="13502" y="157625"/>
                </a:lnTo>
                <a:lnTo>
                  <a:pt x="45044" y="179592"/>
                </a:lnTo>
                <a:lnTo>
                  <a:pt x="60581" y="181054"/>
                </a:lnTo>
                <a:lnTo>
                  <a:pt x="76023" y="179592"/>
                </a:lnTo>
                <a:lnTo>
                  <a:pt x="88980" y="175204"/>
                </a:lnTo>
                <a:lnTo>
                  <a:pt x="99459" y="167884"/>
                </a:lnTo>
                <a:lnTo>
                  <a:pt x="107471" y="157625"/>
                </a:lnTo>
                <a:lnTo>
                  <a:pt x="109537" y="153063"/>
                </a:lnTo>
                <a:lnTo>
                  <a:pt x="60581" y="153063"/>
                </a:lnTo>
                <a:lnTo>
                  <a:pt x="53491" y="152058"/>
                </a:lnTo>
                <a:lnTo>
                  <a:pt x="36390" y="117394"/>
                </a:lnTo>
                <a:lnTo>
                  <a:pt x="35153" y="90730"/>
                </a:lnTo>
                <a:lnTo>
                  <a:pt x="35462" y="75906"/>
                </a:lnTo>
                <a:lnTo>
                  <a:pt x="43254" y="37190"/>
                </a:lnTo>
                <a:lnTo>
                  <a:pt x="60581" y="28587"/>
                </a:lnTo>
                <a:lnTo>
                  <a:pt x="109714" y="28587"/>
                </a:lnTo>
                <a:lnTo>
                  <a:pt x="107471" y="23619"/>
                </a:lnTo>
                <a:lnTo>
                  <a:pt x="99459" y="13293"/>
                </a:lnTo>
                <a:lnTo>
                  <a:pt x="88980" y="5911"/>
                </a:lnTo>
                <a:lnTo>
                  <a:pt x="76023" y="1478"/>
                </a:lnTo>
                <a:lnTo>
                  <a:pt x="60581" y="0"/>
                </a:lnTo>
                <a:close/>
              </a:path>
              <a:path w="121285" h="181610">
                <a:moveTo>
                  <a:pt x="109714" y="28587"/>
                </a:moveTo>
                <a:lnTo>
                  <a:pt x="70765" y="28587"/>
                </a:lnTo>
                <a:lnTo>
                  <a:pt x="77478" y="33695"/>
                </a:lnTo>
                <a:lnTo>
                  <a:pt x="80657" y="43872"/>
                </a:lnTo>
                <a:lnTo>
                  <a:pt x="82743" y="52471"/>
                </a:lnTo>
                <a:lnTo>
                  <a:pt x="84233" y="63151"/>
                </a:lnTo>
                <a:lnTo>
                  <a:pt x="85127" y="75906"/>
                </a:lnTo>
                <a:lnTo>
                  <a:pt x="85425" y="90730"/>
                </a:lnTo>
                <a:lnTo>
                  <a:pt x="85127" y="104951"/>
                </a:lnTo>
                <a:lnTo>
                  <a:pt x="77611" y="144015"/>
                </a:lnTo>
                <a:lnTo>
                  <a:pt x="60581" y="153063"/>
                </a:lnTo>
                <a:lnTo>
                  <a:pt x="109537" y="153063"/>
                </a:lnTo>
                <a:lnTo>
                  <a:pt x="113373" y="144598"/>
                </a:lnTo>
                <a:lnTo>
                  <a:pt x="117593" y="129109"/>
                </a:lnTo>
                <a:lnTo>
                  <a:pt x="120128" y="111154"/>
                </a:lnTo>
                <a:lnTo>
                  <a:pt x="120973" y="90730"/>
                </a:lnTo>
                <a:lnTo>
                  <a:pt x="120128" y="70233"/>
                </a:lnTo>
                <a:lnTo>
                  <a:pt x="117593" y="52224"/>
                </a:lnTo>
                <a:lnTo>
                  <a:pt x="113373" y="36691"/>
                </a:lnTo>
                <a:lnTo>
                  <a:pt x="109714" y="28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77950" y="4452654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56" y="0"/>
                </a:lnTo>
              </a:path>
            </a:pathLst>
          </a:custGeom>
          <a:ln w="361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39142" y="4294025"/>
            <a:ext cx="121285" cy="181610"/>
          </a:xfrm>
          <a:custGeom>
            <a:avLst/>
            <a:gdLst/>
            <a:ahLst/>
            <a:cxnLst/>
            <a:rect l="l" t="t" r="r" b="b"/>
            <a:pathLst>
              <a:path w="121285" h="181610">
                <a:moveTo>
                  <a:pt x="60581" y="0"/>
                </a:moveTo>
                <a:lnTo>
                  <a:pt x="21500" y="13293"/>
                </a:lnTo>
                <a:lnTo>
                  <a:pt x="3361" y="52224"/>
                </a:lnTo>
                <a:lnTo>
                  <a:pt x="0" y="90730"/>
                </a:lnTo>
                <a:lnTo>
                  <a:pt x="838" y="111154"/>
                </a:lnTo>
                <a:lnTo>
                  <a:pt x="13502" y="157625"/>
                </a:lnTo>
                <a:lnTo>
                  <a:pt x="45038" y="179592"/>
                </a:lnTo>
                <a:lnTo>
                  <a:pt x="60581" y="181054"/>
                </a:lnTo>
                <a:lnTo>
                  <a:pt x="76023" y="179592"/>
                </a:lnTo>
                <a:lnTo>
                  <a:pt x="88980" y="175204"/>
                </a:lnTo>
                <a:lnTo>
                  <a:pt x="99459" y="167884"/>
                </a:lnTo>
                <a:lnTo>
                  <a:pt x="107471" y="157625"/>
                </a:lnTo>
                <a:lnTo>
                  <a:pt x="109537" y="153063"/>
                </a:lnTo>
                <a:lnTo>
                  <a:pt x="60581" y="153063"/>
                </a:lnTo>
                <a:lnTo>
                  <a:pt x="53491" y="152058"/>
                </a:lnTo>
                <a:lnTo>
                  <a:pt x="36390" y="117394"/>
                </a:lnTo>
                <a:lnTo>
                  <a:pt x="35153" y="90730"/>
                </a:lnTo>
                <a:lnTo>
                  <a:pt x="35462" y="75906"/>
                </a:lnTo>
                <a:lnTo>
                  <a:pt x="43254" y="37190"/>
                </a:lnTo>
                <a:lnTo>
                  <a:pt x="60581" y="28587"/>
                </a:lnTo>
                <a:lnTo>
                  <a:pt x="109714" y="28587"/>
                </a:lnTo>
                <a:lnTo>
                  <a:pt x="107471" y="23619"/>
                </a:lnTo>
                <a:lnTo>
                  <a:pt x="99459" y="13293"/>
                </a:lnTo>
                <a:lnTo>
                  <a:pt x="88980" y="5911"/>
                </a:lnTo>
                <a:lnTo>
                  <a:pt x="76023" y="1478"/>
                </a:lnTo>
                <a:lnTo>
                  <a:pt x="60581" y="0"/>
                </a:lnTo>
                <a:close/>
              </a:path>
              <a:path w="121285" h="181610">
                <a:moveTo>
                  <a:pt x="109714" y="28587"/>
                </a:moveTo>
                <a:lnTo>
                  <a:pt x="70765" y="28587"/>
                </a:lnTo>
                <a:lnTo>
                  <a:pt x="77466" y="33695"/>
                </a:lnTo>
                <a:lnTo>
                  <a:pt x="80644" y="43872"/>
                </a:lnTo>
                <a:lnTo>
                  <a:pt x="82730" y="52471"/>
                </a:lnTo>
                <a:lnTo>
                  <a:pt x="84220" y="63151"/>
                </a:lnTo>
                <a:lnTo>
                  <a:pt x="85114" y="75906"/>
                </a:lnTo>
                <a:lnTo>
                  <a:pt x="85412" y="90730"/>
                </a:lnTo>
                <a:lnTo>
                  <a:pt x="85114" y="104951"/>
                </a:lnTo>
                <a:lnTo>
                  <a:pt x="77601" y="144015"/>
                </a:lnTo>
                <a:lnTo>
                  <a:pt x="60581" y="153063"/>
                </a:lnTo>
                <a:lnTo>
                  <a:pt x="109537" y="153063"/>
                </a:lnTo>
                <a:lnTo>
                  <a:pt x="113373" y="144598"/>
                </a:lnTo>
                <a:lnTo>
                  <a:pt x="117593" y="129109"/>
                </a:lnTo>
                <a:lnTo>
                  <a:pt x="120128" y="111154"/>
                </a:lnTo>
                <a:lnTo>
                  <a:pt x="120973" y="90730"/>
                </a:lnTo>
                <a:lnTo>
                  <a:pt x="120128" y="70233"/>
                </a:lnTo>
                <a:lnTo>
                  <a:pt x="117593" y="52224"/>
                </a:lnTo>
                <a:lnTo>
                  <a:pt x="113373" y="36691"/>
                </a:lnTo>
                <a:lnTo>
                  <a:pt x="109714" y="28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08405" y="4094713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66653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43859" y="4294025"/>
            <a:ext cx="121285" cy="181610"/>
          </a:xfrm>
          <a:custGeom>
            <a:avLst/>
            <a:gdLst/>
            <a:ahLst/>
            <a:cxnLst/>
            <a:rect l="l" t="t" r="r" b="b"/>
            <a:pathLst>
              <a:path w="121285" h="181610">
                <a:moveTo>
                  <a:pt x="60595" y="0"/>
                </a:moveTo>
                <a:lnTo>
                  <a:pt x="21513" y="13293"/>
                </a:lnTo>
                <a:lnTo>
                  <a:pt x="3367" y="52224"/>
                </a:lnTo>
                <a:lnTo>
                  <a:pt x="0" y="90730"/>
                </a:lnTo>
                <a:lnTo>
                  <a:pt x="840" y="111154"/>
                </a:lnTo>
                <a:lnTo>
                  <a:pt x="13515" y="157625"/>
                </a:lnTo>
                <a:lnTo>
                  <a:pt x="45052" y="179592"/>
                </a:lnTo>
                <a:lnTo>
                  <a:pt x="60595" y="181054"/>
                </a:lnTo>
                <a:lnTo>
                  <a:pt x="76035" y="179592"/>
                </a:lnTo>
                <a:lnTo>
                  <a:pt x="88987" y="175204"/>
                </a:lnTo>
                <a:lnTo>
                  <a:pt x="99462" y="167884"/>
                </a:lnTo>
                <a:lnTo>
                  <a:pt x="107471" y="157625"/>
                </a:lnTo>
                <a:lnTo>
                  <a:pt x="109538" y="153063"/>
                </a:lnTo>
                <a:lnTo>
                  <a:pt x="60595" y="153063"/>
                </a:lnTo>
                <a:lnTo>
                  <a:pt x="53497" y="152058"/>
                </a:lnTo>
                <a:lnTo>
                  <a:pt x="36402" y="117394"/>
                </a:lnTo>
                <a:lnTo>
                  <a:pt x="35167" y="90730"/>
                </a:lnTo>
                <a:lnTo>
                  <a:pt x="35475" y="75906"/>
                </a:lnTo>
                <a:lnTo>
                  <a:pt x="43254" y="37190"/>
                </a:lnTo>
                <a:lnTo>
                  <a:pt x="60595" y="28587"/>
                </a:lnTo>
                <a:lnTo>
                  <a:pt x="109715" y="28587"/>
                </a:lnTo>
                <a:lnTo>
                  <a:pt x="107471" y="23619"/>
                </a:lnTo>
                <a:lnTo>
                  <a:pt x="99462" y="13293"/>
                </a:lnTo>
                <a:lnTo>
                  <a:pt x="88987" y="5911"/>
                </a:lnTo>
                <a:lnTo>
                  <a:pt x="76035" y="1478"/>
                </a:lnTo>
                <a:lnTo>
                  <a:pt x="60595" y="0"/>
                </a:lnTo>
                <a:close/>
              </a:path>
              <a:path w="121285" h="181610">
                <a:moveTo>
                  <a:pt x="109715" y="28587"/>
                </a:moveTo>
                <a:lnTo>
                  <a:pt x="70779" y="28587"/>
                </a:lnTo>
                <a:lnTo>
                  <a:pt x="77480" y="33695"/>
                </a:lnTo>
                <a:lnTo>
                  <a:pt x="80657" y="43872"/>
                </a:lnTo>
                <a:lnTo>
                  <a:pt x="82743" y="52471"/>
                </a:lnTo>
                <a:lnTo>
                  <a:pt x="84234" y="63151"/>
                </a:lnTo>
                <a:lnTo>
                  <a:pt x="85128" y="75906"/>
                </a:lnTo>
                <a:lnTo>
                  <a:pt x="85426" y="90730"/>
                </a:lnTo>
                <a:lnTo>
                  <a:pt x="85128" y="104951"/>
                </a:lnTo>
                <a:lnTo>
                  <a:pt x="77614" y="144015"/>
                </a:lnTo>
                <a:lnTo>
                  <a:pt x="60595" y="153063"/>
                </a:lnTo>
                <a:lnTo>
                  <a:pt x="109538" y="153063"/>
                </a:lnTo>
                <a:lnTo>
                  <a:pt x="113375" y="144598"/>
                </a:lnTo>
                <a:lnTo>
                  <a:pt x="117599" y="129109"/>
                </a:lnTo>
                <a:lnTo>
                  <a:pt x="120138" y="111154"/>
                </a:lnTo>
                <a:lnTo>
                  <a:pt x="120986" y="90730"/>
                </a:lnTo>
                <a:lnTo>
                  <a:pt x="120138" y="70233"/>
                </a:lnTo>
                <a:lnTo>
                  <a:pt x="117599" y="52224"/>
                </a:lnTo>
                <a:lnTo>
                  <a:pt x="113375" y="36691"/>
                </a:lnTo>
                <a:lnTo>
                  <a:pt x="109715" y="28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89474" y="445265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755" y="0"/>
                </a:lnTo>
              </a:path>
            </a:pathLst>
          </a:custGeom>
          <a:ln w="361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49419" y="4297596"/>
            <a:ext cx="121920" cy="177800"/>
          </a:xfrm>
          <a:custGeom>
            <a:avLst/>
            <a:gdLst/>
            <a:ahLst/>
            <a:cxnLst/>
            <a:rect l="l" t="t" r="r" b="b"/>
            <a:pathLst>
              <a:path w="121920" h="177800">
                <a:moveTo>
                  <a:pt x="34366" y="126267"/>
                </a:moveTo>
                <a:lnTo>
                  <a:pt x="0" y="126267"/>
                </a:lnTo>
                <a:lnTo>
                  <a:pt x="1790" y="137891"/>
                </a:lnTo>
                <a:lnTo>
                  <a:pt x="26482" y="170188"/>
                </a:lnTo>
                <a:lnTo>
                  <a:pt x="59006" y="177687"/>
                </a:lnTo>
                <a:lnTo>
                  <a:pt x="73606" y="176496"/>
                </a:lnTo>
                <a:lnTo>
                  <a:pt x="86258" y="172922"/>
                </a:lnTo>
                <a:lnTo>
                  <a:pt x="96956" y="166967"/>
                </a:lnTo>
                <a:lnTo>
                  <a:pt x="105691" y="158628"/>
                </a:lnTo>
                <a:lnTo>
                  <a:pt x="111893" y="149696"/>
                </a:lnTo>
                <a:lnTo>
                  <a:pt x="51746" y="149696"/>
                </a:lnTo>
                <a:lnTo>
                  <a:pt x="46088" y="147651"/>
                </a:lnTo>
                <a:lnTo>
                  <a:pt x="42122" y="143534"/>
                </a:lnTo>
                <a:lnTo>
                  <a:pt x="38244" y="139468"/>
                </a:lnTo>
                <a:lnTo>
                  <a:pt x="35662" y="133713"/>
                </a:lnTo>
                <a:lnTo>
                  <a:pt x="34366" y="126267"/>
                </a:lnTo>
                <a:close/>
              </a:path>
              <a:path w="121920" h="177800">
                <a:moveTo>
                  <a:pt x="114914" y="85965"/>
                </a:moveTo>
                <a:lnTo>
                  <a:pt x="68440" y="85965"/>
                </a:lnTo>
                <a:lnTo>
                  <a:pt x="74949" y="89091"/>
                </a:lnTo>
                <a:lnTo>
                  <a:pt x="79068" y="95291"/>
                </a:lnTo>
                <a:lnTo>
                  <a:pt x="83290" y="101403"/>
                </a:lnTo>
                <a:lnTo>
                  <a:pt x="85425" y="108950"/>
                </a:lnTo>
                <a:lnTo>
                  <a:pt x="85425" y="127055"/>
                </a:lnTo>
                <a:lnTo>
                  <a:pt x="83136" y="134704"/>
                </a:lnTo>
                <a:lnTo>
                  <a:pt x="78675" y="140752"/>
                </a:lnTo>
                <a:lnTo>
                  <a:pt x="74147" y="146711"/>
                </a:lnTo>
                <a:lnTo>
                  <a:pt x="67638" y="149696"/>
                </a:lnTo>
                <a:lnTo>
                  <a:pt x="111893" y="149696"/>
                </a:lnTo>
                <a:lnTo>
                  <a:pt x="112541" y="148764"/>
                </a:lnTo>
                <a:lnTo>
                  <a:pt x="117446" y="138228"/>
                </a:lnTo>
                <a:lnTo>
                  <a:pt x="120387" y="127055"/>
                </a:lnTo>
                <a:lnTo>
                  <a:pt x="121381" y="115150"/>
                </a:lnTo>
                <a:lnTo>
                  <a:pt x="120358" y="101999"/>
                </a:lnTo>
                <a:lnTo>
                  <a:pt x="117295" y="90538"/>
                </a:lnTo>
                <a:lnTo>
                  <a:pt x="114914" y="85965"/>
                </a:lnTo>
                <a:close/>
              </a:path>
              <a:path w="121920" h="177800">
                <a:moveTo>
                  <a:pt x="114427" y="0"/>
                </a:moveTo>
                <a:lnTo>
                  <a:pt x="17686" y="0"/>
                </a:lnTo>
                <a:lnTo>
                  <a:pt x="5365" y="96880"/>
                </a:lnTo>
                <a:lnTo>
                  <a:pt x="36362" y="98277"/>
                </a:lnTo>
                <a:lnTo>
                  <a:pt x="39133" y="93106"/>
                </a:lnTo>
                <a:lnTo>
                  <a:pt x="43215" y="89536"/>
                </a:lnTo>
                <a:lnTo>
                  <a:pt x="48670" y="87554"/>
                </a:lnTo>
                <a:lnTo>
                  <a:pt x="51708" y="86512"/>
                </a:lnTo>
                <a:lnTo>
                  <a:pt x="55331" y="85965"/>
                </a:lnTo>
                <a:lnTo>
                  <a:pt x="114914" y="85965"/>
                </a:lnTo>
                <a:lnTo>
                  <a:pt x="112204" y="80761"/>
                </a:lnTo>
                <a:lnTo>
                  <a:pt x="105095" y="72663"/>
                </a:lnTo>
                <a:lnTo>
                  <a:pt x="98583" y="67695"/>
                </a:lnTo>
                <a:lnTo>
                  <a:pt x="36362" y="67695"/>
                </a:lnTo>
                <a:lnTo>
                  <a:pt x="42718" y="29184"/>
                </a:lnTo>
                <a:lnTo>
                  <a:pt x="114427" y="29184"/>
                </a:lnTo>
                <a:lnTo>
                  <a:pt x="114427" y="0"/>
                </a:lnTo>
                <a:close/>
              </a:path>
              <a:path w="121920" h="177800">
                <a:moveTo>
                  <a:pt x="67143" y="57975"/>
                </a:moveTo>
                <a:lnTo>
                  <a:pt x="59997" y="57975"/>
                </a:lnTo>
                <a:lnTo>
                  <a:pt x="53882" y="58915"/>
                </a:lnTo>
                <a:lnTo>
                  <a:pt x="45935" y="61850"/>
                </a:lnTo>
                <a:lnTo>
                  <a:pt x="41765" y="64125"/>
                </a:lnTo>
                <a:lnTo>
                  <a:pt x="36362" y="67695"/>
                </a:lnTo>
                <a:lnTo>
                  <a:pt x="98583" y="67695"/>
                </a:lnTo>
                <a:lnTo>
                  <a:pt x="96684" y="66246"/>
                </a:lnTo>
                <a:lnTo>
                  <a:pt x="87553" y="61655"/>
                </a:lnTo>
                <a:lnTo>
                  <a:pt x="77705" y="58896"/>
                </a:lnTo>
                <a:lnTo>
                  <a:pt x="67143" y="57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219928" y="4094713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66653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64880" y="4295219"/>
            <a:ext cx="76835" cy="175895"/>
          </a:xfrm>
          <a:custGeom>
            <a:avLst/>
            <a:gdLst/>
            <a:ahLst/>
            <a:cxnLst/>
            <a:rect l="l" t="t" r="r" b="b"/>
            <a:pathLst>
              <a:path w="76835" h="175895">
                <a:moveTo>
                  <a:pt x="76474" y="0"/>
                </a:moveTo>
                <a:lnTo>
                  <a:pt x="47868" y="0"/>
                </a:lnTo>
                <a:lnTo>
                  <a:pt x="47868" y="1588"/>
                </a:lnTo>
                <a:lnTo>
                  <a:pt x="47372" y="3964"/>
                </a:lnTo>
                <a:lnTo>
                  <a:pt x="46483" y="7140"/>
                </a:lnTo>
                <a:lnTo>
                  <a:pt x="44994" y="12311"/>
                </a:lnTo>
                <a:lnTo>
                  <a:pt x="42757" y="16479"/>
                </a:lnTo>
                <a:lnTo>
                  <a:pt x="39731" y="19655"/>
                </a:lnTo>
                <a:lnTo>
                  <a:pt x="35358" y="24318"/>
                </a:lnTo>
                <a:lnTo>
                  <a:pt x="29687" y="27342"/>
                </a:lnTo>
                <a:lnTo>
                  <a:pt x="22834" y="28778"/>
                </a:lnTo>
                <a:lnTo>
                  <a:pt x="18473" y="29870"/>
                </a:lnTo>
                <a:lnTo>
                  <a:pt x="10819" y="30569"/>
                </a:lnTo>
                <a:lnTo>
                  <a:pt x="0" y="30963"/>
                </a:lnTo>
                <a:lnTo>
                  <a:pt x="0" y="54595"/>
                </a:lnTo>
                <a:lnTo>
                  <a:pt x="41117" y="54595"/>
                </a:lnTo>
                <a:lnTo>
                  <a:pt x="41117" y="175489"/>
                </a:lnTo>
                <a:lnTo>
                  <a:pt x="76474" y="175489"/>
                </a:lnTo>
                <a:lnTo>
                  <a:pt x="76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200958" y="445265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756" y="0"/>
                </a:lnTo>
              </a:path>
            </a:pathLst>
          </a:custGeom>
          <a:ln w="361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262087" y="4294025"/>
            <a:ext cx="121285" cy="181610"/>
          </a:xfrm>
          <a:custGeom>
            <a:avLst/>
            <a:gdLst/>
            <a:ahLst/>
            <a:cxnLst/>
            <a:rect l="l" t="t" r="r" b="b"/>
            <a:pathLst>
              <a:path w="121285" h="181610">
                <a:moveTo>
                  <a:pt x="60595" y="0"/>
                </a:moveTo>
                <a:lnTo>
                  <a:pt x="21513" y="13293"/>
                </a:lnTo>
                <a:lnTo>
                  <a:pt x="3367" y="52224"/>
                </a:lnTo>
                <a:lnTo>
                  <a:pt x="0" y="90730"/>
                </a:lnTo>
                <a:lnTo>
                  <a:pt x="840" y="111154"/>
                </a:lnTo>
                <a:lnTo>
                  <a:pt x="13515" y="157625"/>
                </a:lnTo>
                <a:lnTo>
                  <a:pt x="45052" y="179592"/>
                </a:lnTo>
                <a:lnTo>
                  <a:pt x="60595" y="181054"/>
                </a:lnTo>
                <a:lnTo>
                  <a:pt x="76034" y="179592"/>
                </a:lnTo>
                <a:lnTo>
                  <a:pt x="88986" y="175204"/>
                </a:lnTo>
                <a:lnTo>
                  <a:pt x="99461" y="167884"/>
                </a:lnTo>
                <a:lnTo>
                  <a:pt x="107471" y="157625"/>
                </a:lnTo>
                <a:lnTo>
                  <a:pt x="109538" y="153063"/>
                </a:lnTo>
                <a:lnTo>
                  <a:pt x="60595" y="153063"/>
                </a:lnTo>
                <a:lnTo>
                  <a:pt x="53497" y="152058"/>
                </a:lnTo>
                <a:lnTo>
                  <a:pt x="36403" y="117394"/>
                </a:lnTo>
                <a:lnTo>
                  <a:pt x="35167" y="90730"/>
                </a:lnTo>
                <a:lnTo>
                  <a:pt x="35475" y="75906"/>
                </a:lnTo>
                <a:lnTo>
                  <a:pt x="43259" y="37190"/>
                </a:lnTo>
                <a:lnTo>
                  <a:pt x="60595" y="28587"/>
                </a:lnTo>
                <a:lnTo>
                  <a:pt x="109715" y="28587"/>
                </a:lnTo>
                <a:lnTo>
                  <a:pt x="107471" y="23619"/>
                </a:lnTo>
                <a:lnTo>
                  <a:pt x="99461" y="13293"/>
                </a:lnTo>
                <a:lnTo>
                  <a:pt x="88986" y="5911"/>
                </a:lnTo>
                <a:lnTo>
                  <a:pt x="76034" y="1478"/>
                </a:lnTo>
                <a:lnTo>
                  <a:pt x="60595" y="0"/>
                </a:lnTo>
                <a:close/>
              </a:path>
              <a:path w="121285" h="181610">
                <a:moveTo>
                  <a:pt x="109715" y="28587"/>
                </a:moveTo>
                <a:lnTo>
                  <a:pt x="70778" y="28587"/>
                </a:lnTo>
                <a:lnTo>
                  <a:pt x="77478" y="33695"/>
                </a:lnTo>
                <a:lnTo>
                  <a:pt x="80657" y="43872"/>
                </a:lnTo>
                <a:lnTo>
                  <a:pt x="82743" y="52471"/>
                </a:lnTo>
                <a:lnTo>
                  <a:pt x="84233" y="63151"/>
                </a:lnTo>
                <a:lnTo>
                  <a:pt x="85127" y="75906"/>
                </a:lnTo>
                <a:lnTo>
                  <a:pt x="85425" y="90730"/>
                </a:lnTo>
                <a:lnTo>
                  <a:pt x="85127" y="104951"/>
                </a:lnTo>
                <a:lnTo>
                  <a:pt x="77613" y="144015"/>
                </a:lnTo>
                <a:lnTo>
                  <a:pt x="60595" y="153063"/>
                </a:lnTo>
                <a:lnTo>
                  <a:pt x="109538" y="153063"/>
                </a:lnTo>
                <a:lnTo>
                  <a:pt x="113375" y="144598"/>
                </a:lnTo>
                <a:lnTo>
                  <a:pt x="117599" y="129109"/>
                </a:lnTo>
                <a:lnTo>
                  <a:pt x="120138" y="111154"/>
                </a:lnTo>
                <a:lnTo>
                  <a:pt x="120986" y="90730"/>
                </a:lnTo>
                <a:lnTo>
                  <a:pt x="120138" y="70233"/>
                </a:lnTo>
                <a:lnTo>
                  <a:pt x="117599" y="52224"/>
                </a:lnTo>
                <a:lnTo>
                  <a:pt x="113375" y="36691"/>
                </a:lnTo>
                <a:lnTo>
                  <a:pt x="109715" y="28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531401" y="4094713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66653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376353" y="4295219"/>
            <a:ext cx="76835" cy="175895"/>
          </a:xfrm>
          <a:custGeom>
            <a:avLst/>
            <a:gdLst/>
            <a:ahLst/>
            <a:cxnLst/>
            <a:rect l="l" t="t" r="r" b="b"/>
            <a:pathLst>
              <a:path w="76835" h="175895">
                <a:moveTo>
                  <a:pt x="76487" y="0"/>
                </a:moveTo>
                <a:lnTo>
                  <a:pt x="47880" y="0"/>
                </a:lnTo>
                <a:lnTo>
                  <a:pt x="47880" y="1588"/>
                </a:lnTo>
                <a:lnTo>
                  <a:pt x="47372" y="3964"/>
                </a:lnTo>
                <a:lnTo>
                  <a:pt x="46481" y="7140"/>
                </a:lnTo>
                <a:lnTo>
                  <a:pt x="44994" y="12311"/>
                </a:lnTo>
                <a:lnTo>
                  <a:pt x="42757" y="16479"/>
                </a:lnTo>
                <a:lnTo>
                  <a:pt x="39730" y="19655"/>
                </a:lnTo>
                <a:lnTo>
                  <a:pt x="35356" y="24318"/>
                </a:lnTo>
                <a:lnTo>
                  <a:pt x="29700" y="27342"/>
                </a:lnTo>
                <a:lnTo>
                  <a:pt x="22847" y="28778"/>
                </a:lnTo>
                <a:lnTo>
                  <a:pt x="18473" y="29870"/>
                </a:lnTo>
                <a:lnTo>
                  <a:pt x="10819" y="30569"/>
                </a:lnTo>
                <a:lnTo>
                  <a:pt x="0" y="30963"/>
                </a:lnTo>
                <a:lnTo>
                  <a:pt x="0" y="54595"/>
                </a:lnTo>
                <a:lnTo>
                  <a:pt x="41116" y="54595"/>
                </a:lnTo>
                <a:lnTo>
                  <a:pt x="41116" y="175489"/>
                </a:lnTo>
                <a:lnTo>
                  <a:pt x="76487" y="175489"/>
                </a:lnTo>
                <a:lnTo>
                  <a:pt x="764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512431" y="445265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755" y="0"/>
                </a:lnTo>
              </a:path>
            </a:pathLst>
          </a:custGeom>
          <a:ln w="361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572427" y="4297596"/>
            <a:ext cx="121920" cy="177800"/>
          </a:xfrm>
          <a:custGeom>
            <a:avLst/>
            <a:gdLst/>
            <a:ahLst/>
            <a:cxnLst/>
            <a:rect l="l" t="t" r="r" b="b"/>
            <a:pathLst>
              <a:path w="121920" h="177800">
                <a:moveTo>
                  <a:pt x="34366" y="126267"/>
                </a:moveTo>
                <a:lnTo>
                  <a:pt x="0" y="126267"/>
                </a:lnTo>
                <a:lnTo>
                  <a:pt x="1788" y="137891"/>
                </a:lnTo>
                <a:lnTo>
                  <a:pt x="26482" y="170188"/>
                </a:lnTo>
                <a:lnTo>
                  <a:pt x="58994" y="177687"/>
                </a:lnTo>
                <a:lnTo>
                  <a:pt x="73595" y="176496"/>
                </a:lnTo>
                <a:lnTo>
                  <a:pt x="86250" y="172922"/>
                </a:lnTo>
                <a:lnTo>
                  <a:pt x="96948" y="166967"/>
                </a:lnTo>
                <a:lnTo>
                  <a:pt x="105679" y="158628"/>
                </a:lnTo>
                <a:lnTo>
                  <a:pt x="111887" y="149696"/>
                </a:lnTo>
                <a:lnTo>
                  <a:pt x="51747" y="149696"/>
                </a:lnTo>
                <a:lnTo>
                  <a:pt x="46089" y="147651"/>
                </a:lnTo>
                <a:lnTo>
                  <a:pt x="42109" y="143534"/>
                </a:lnTo>
                <a:lnTo>
                  <a:pt x="38244" y="139468"/>
                </a:lnTo>
                <a:lnTo>
                  <a:pt x="35650" y="133713"/>
                </a:lnTo>
                <a:lnTo>
                  <a:pt x="34366" y="126267"/>
                </a:lnTo>
                <a:close/>
              </a:path>
              <a:path w="121920" h="177800">
                <a:moveTo>
                  <a:pt x="114910" y="85965"/>
                </a:moveTo>
                <a:lnTo>
                  <a:pt x="68440" y="85965"/>
                </a:lnTo>
                <a:lnTo>
                  <a:pt x="74937" y="89091"/>
                </a:lnTo>
                <a:lnTo>
                  <a:pt x="79056" y="95291"/>
                </a:lnTo>
                <a:lnTo>
                  <a:pt x="83290" y="101403"/>
                </a:lnTo>
                <a:lnTo>
                  <a:pt x="85412" y="108950"/>
                </a:lnTo>
                <a:lnTo>
                  <a:pt x="85412" y="127055"/>
                </a:lnTo>
                <a:lnTo>
                  <a:pt x="83136" y="134704"/>
                </a:lnTo>
                <a:lnTo>
                  <a:pt x="78661" y="140752"/>
                </a:lnTo>
                <a:lnTo>
                  <a:pt x="74148" y="146711"/>
                </a:lnTo>
                <a:lnTo>
                  <a:pt x="67638" y="149696"/>
                </a:lnTo>
                <a:lnTo>
                  <a:pt x="111887" y="149696"/>
                </a:lnTo>
                <a:lnTo>
                  <a:pt x="112536" y="148764"/>
                </a:lnTo>
                <a:lnTo>
                  <a:pt x="117444" y="138228"/>
                </a:lnTo>
                <a:lnTo>
                  <a:pt x="120387" y="127055"/>
                </a:lnTo>
                <a:lnTo>
                  <a:pt x="121381" y="115150"/>
                </a:lnTo>
                <a:lnTo>
                  <a:pt x="120357" y="101999"/>
                </a:lnTo>
                <a:lnTo>
                  <a:pt x="117293" y="90538"/>
                </a:lnTo>
                <a:lnTo>
                  <a:pt x="114910" y="85965"/>
                </a:lnTo>
                <a:close/>
              </a:path>
              <a:path w="121920" h="177800">
                <a:moveTo>
                  <a:pt x="114426" y="0"/>
                </a:moveTo>
                <a:lnTo>
                  <a:pt x="17673" y="0"/>
                </a:lnTo>
                <a:lnTo>
                  <a:pt x="5365" y="96880"/>
                </a:lnTo>
                <a:lnTo>
                  <a:pt x="36349" y="98277"/>
                </a:lnTo>
                <a:lnTo>
                  <a:pt x="39135" y="93106"/>
                </a:lnTo>
                <a:lnTo>
                  <a:pt x="43202" y="89536"/>
                </a:lnTo>
                <a:lnTo>
                  <a:pt x="48670" y="87554"/>
                </a:lnTo>
                <a:lnTo>
                  <a:pt x="51695" y="86512"/>
                </a:lnTo>
                <a:lnTo>
                  <a:pt x="55318" y="85965"/>
                </a:lnTo>
                <a:lnTo>
                  <a:pt x="114910" y="85965"/>
                </a:lnTo>
                <a:lnTo>
                  <a:pt x="112198" y="80761"/>
                </a:lnTo>
                <a:lnTo>
                  <a:pt x="105081" y="72663"/>
                </a:lnTo>
                <a:lnTo>
                  <a:pt x="98576" y="67695"/>
                </a:lnTo>
                <a:lnTo>
                  <a:pt x="36349" y="67695"/>
                </a:lnTo>
                <a:lnTo>
                  <a:pt x="42707" y="29184"/>
                </a:lnTo>
                <a:lnTo>
                  <a:pt x="114426" y="29184"/>
                </a:lnTo>
                <a:lnTo>
                  <a:pt x="114426" y="0"/>
                </a:lnTo>
                <a:close/>
              </a:path>
              <a:path w="121920" h="177800">
                <a:moveTo>
                  <a:pt x="67143" y="57975"/>
                </a:moveTo>
                <a:lnTo>
                  <a:pt x="59984" y="57975"/>
                </a:lnTo>
                <a:lnTo>
                  <a:pt x="53882" y="58915"/>
                </a:lnTo>
                <a:lnTo>
                  <a:pt x="45935" y="61850"/>
                </a:lnTo>
                <a:lnTo>
                  <a:pt x="41766" y="64125"/>
                </a:lnTo>
                <a:lnTo>
                  <a:pt x="36349" y="67695"/>
                </a:lnTo>
                <a:lnTo>
                  <a:pt x="98576" y="67695"/>
                </a:lnTo>
                <a:lnTo>
                  <a:pt x="96678" y="66246"/>
                </a:lnTo>
                <a:lnTo>
                  <a:pt x="87552" y="61655"/>
                </a:lnTo>
                <a:lnTo>
                  <a:pt x="77705" y="58896"/>
                </a:lnTo>
                <a:lnTo>
                  <a:pt x="67143" y="57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859297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121676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83699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646077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70771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433149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695171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957550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482256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744278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006657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269023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793779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055751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318130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461901" y="4560791"/>
            <a:ext cx="0" cy="178435"/>
          </a:xfrm>
          <a:custGeom>
            <a:avLst/>
            <a:gdLst/>
            <a:ahLst/>
            <a:cxnLst/>
            <a:rect l="l" t="t" r="r" b="b"/>
            <a:pathLst>
              <a:path w="0" h="178435">
                <a:moveTo>
                  <a:pt x="0" y="0"/>
                </a:moveTo>
                <a:lnTo>
                  <a:pt x="0" y="178271"/>
                </a:lnTo>
              </a:path>
            </a:pathLst>
          </a:custGeom>
          <a:ln w="3436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17880" y="4687008"/>
            <a:ext cx="0" cy="111760"/>
          </a:xfrm>
          <a:custGeom>
            <a:avLst/>
            <a:gdLst/>
            <a:ahLst/>
            <a:cxnLst/>
            <a:rect l="l" t="t" r="r" b="b"/>
            <a:pathLst>
              <a:path w="0" h="111760">
                <a:moveTo>
                  <a:pt x="0" y="0"/>
                </a:moveTo>
                <a:lnTo>
                  <a:pt x="0" y="111173"/>
                </a:lnTo>
              </a:path>
            </a:pathLst>
          </a:custGeom>
          <a:ln w="216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48375" y="4775744"/>
            <a:ext cx="23495" cy="48895"/>
          </a:xfrm>
          <a:custGeom>
            <a:avLst/>
            <a:gdLst/>
            <a:ahLst/>
            <a:cxnLst/>
            <a:rect l="l" t="t" r="r" b="b"/>
            <a:pathLst>
              <a:path w="23495" h="48895">
                <a:moveTo>
                  <a:pt x="23037" y="0"/>
                </a:moveTo>
                <a:lnTo>
                  <a:pt x="0" y="0"/>
                </a:lnTo>
                <a:lnTo>
                  <a:pt x="0" y="22437"/>
                </a:lnTo>
                <a:lnTo>
                  <a:pt x="12904" y="22437"/>
                </a:lnTo>
                <a:lnTo>
                  <a:pt x="12612" y="27443"/>
                </a:lnTo>
                <a:lnTo>
                  <a:pt x="11417" y="31370"/>
                </a:lnTo>
                <a:lnTo>
                  <a:pt x="9331" y="34152"/>
                </a:lnTo>
                <a:lnTo>
                  <a:pt x="7348" y="36922"/>
                </a:lnTo>
                <a:lnTo>
                  <a:pt x="4221" y="38967"/>
                </a:lnTo>
                <a:lnTo>
                  <a:pt x="0" y="40302"/>
                </a:lnTo>
                <a:lnTo>
                  <a:pt x="0" y="48446"/>
                </a:lnTo>
                <a:lnTo>
                  <a:pt x="1283" y="48446"/>
                </a:lnTo>
                <a:lnTo>
                  <a:pt x="3763" y="47696"/>
                </a:lnTo>
                <a:lnTo>
                  <a:pt x="23037" y="22882"/>
                </a:lnTo>
                <a:lnTo>
                  <a:pt x="230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91679" y="4714605"/>
            <a:ext cx="117475" cy="83820"/>
          </a:xfrm>
          <a:custGeom>
            <a:avLst/>
            <a:gdLst/>
            <a:ahLst/>
            <a:cxnLst/>
            <a:rect l="l" t="t" r="r" b="b"/>
            <a:pathLst>
              <a:path w="117475" h="83820">
                <a:moveTo>
                  <a:pt x="20849" y="1982"/>
                </a:moveTo>
                <a:lnTo>
                  <a:pt x="0" y="1982"/>
                </a:lnTo>
                <a:lnTo>
                  <a:pt x="0" y="83577"/>
                </a:lnTo>
                <a:lnTo>
                  <a:pt x="21854" y="83577"/>
                </a:lnTo>
                <a:lnTo>
                  <a:pt x="21854" y="29870"/>
                </a:lnTo>
                <a:lnTo>
                  <a:pt x="22350" y="26503"/>
                </a:lnTo>
                <a:lnTo>
                  <a:pt x="23444" y="24216"/>
                </a:lnTo>
                <a:lnTo>
                  <a:pt x="25529" y="20392"/>
                </a:lnTo>
                <a:lnTo>
                  <a:pt x="29648" y="18461"/>
                </a:lnTo>
                <a:lnTo>
                  <a:pt x="76821" y="18461"/>
                </a:lnTo>
                <a:lnTo>
                  <a:pt x="77478" y="18067"/>
                </a:lnTo>
                <a:lnTo>
                  <a:pt x="116432" y="18067"/>
                </a:lnTo>
                <a:lnTo>
                  <a:pt x="116014" y="15831"/>
                </a:lnTo>
                <a:lnTo>
                  <a:pt x="115139" y="13887"/>
                </a:lnTo>
                <a:lnTo>
                  <a:pt x="20849" y="13887"/>
                </a:lnTo>
                <a:lnTo>
                  <a:pt x="20849" y="1982"/>
                </a:lnTo>
                <a:close/>
              </a:path>
              <a:path w="117475" h="83820">
                <a:moveTo>
                  <a:pt x="76821" y="18461"/>
                </a:moveTo>
                <a:lnTo>
                  <a:pt x="41014" y="18461"/>
                </a:lnTo>
                <a:lnTo>
                  <a:pt x="44599" y="20392"/>
                </a:lnTo>
                <a:lnTo>
                  <a:pt x="46482" y="24216"/>
                </a:lnTo>
                <a:lnTo>
                  <a:pt x="47372" y="26503"/>
                </a:lnTo>
                <a:lnTo>
                  <a:pt x="47839" y="29870"/>
                </a:lnTo>
                <a:lnTo>
                  <a:pt x="47867" y="83577"/>
                </a:lnTo>
                <a:lnTo>
                  <a:pt x="69531" y="83577"/>
                </a:lnTo>
                <a:lnTo>
                  <a:pt x="69531" y="31268"/>
                </a:lnTo>
                <a:lnTo>
                  <a:pt x="70027" y="28092"/>
                </a:lnTo>
                <a:lnTo>
                  <a:pt x="71121" y="25411"/>
                </a:lnTo>
                <a:lnTo>
                  <a:pt x="73346" y="20544"/>
                </a:lnTo>
                <a:lnTo>
                  <a:pt x="76821" y="18461"/>
                </a:lnTo>
                <a:close/>
              </a:path>
              <a:path w="117475" h="83820">
                <a:moveTo>
                  <a:pt x="116432" y="18067"/>
                </a:moveTo>
                <a:lnTo>
                  <a:pt x="88450" y="18067"/>
                </a:lnTo>
                <a:lnTo>
                  <a:pt x="91972" y="19998"/>
                </a:lnTo>
                <a:lnTo>
                  <a:pt x="93955" y="23822"/>
                </a:lnTo>
                <a:lnTo>
                  <a:pt x="94858" y="25805"/>
                </a:lnTo>
                <a:lnTo>
                  <a:pt x="95298" y="28092"/>
                </a:lnTo>
                <a:lnTo>
                  <a:pt x="95354" y="83577"/>
                </a:lnTo>
                <a:lnTo>
                  <a:pt x="117400" y="83577"/>
                </a:lnTo>
                <a:lnTo>
                  <a:pt x="117281" y="24216"/>
                </a:lnTo>
                <a:lnTo>
                  <a:pt x="117209" y="22730"/>
                </a:lnTo>
                <a:lnTo>
                  <a:pt x="116793" y="19998"/>
                </a:lnTo>
                <a:lnTo>
                  <a:pt x="116432" y="18067"/>
                </a:lnTo>
                <a:close/>
              </a:path>
              <a:path w="117475" h="83820">
                <a:moveTo>
                  <a:pt x="50703" y="0"/>
                </a:moveTo>
                <a:lnTo>
                  <a:pt x="37835" y="0"/>
                </a:lnTo>
                <a:lnTo>
                  <a:pt x="32471" y="1588"/>
                </a:lnTo>
                <a:lnTo>
                  <a:pt x="26024" y="6645"/>
                </a:lnTo>
                <a:lnTo>
                  <a:pt x="23482" y="9669"/>
                </a:lnTo>
                <a:lnTo>
                  <a:pt x="20849" y="13887"/>
                </a:lnTo>
                <a:lnTo>
                  <a:pt x="66747" y="13887"/>
                </a:lnTo>
                <a:lnTo>
                  <a:pt x="50703" y="0"/>
                </a:lnTo>
                <a:close/>
              </a:path>
              <a:path w="117475" h="83820">
                <a:moveTo>
                  <a:pt x="95544" y="0"/>
                </a:moveTo>
                <a:lnTo>
                  <a:pt x="86506" y="0"/>
                </a:lnTo>
                <a:lnTo>
                  <a:pt x="81648" y="1130"/>
                </a:lnTo>
                <a:lnTo>
                  <a:pt x="77274" y="3367"/>
                </a:lnTo>
                <a:lnTo>
                  <a:pt x="73003" y="5654"/>
                </a:lnTo>
                <a:lnTo>
                  <a:pt x="69531" y="9122"/>
                </a:lnTo>
                <a:lnTo>
                  <a:pt x="66747" y="13887"/>
                </a:lnTo>
                <a:lnTo>
                  <a:pt x="115139" y="13887"/>
                </a:lnTo>
                <a:lnTo>
                  <a:pt x="114424" y="12299"/>
                </a:lnTo>
                <a:lnTo>
                  <a:pt x="112034" y="9529"/>
                </a:lnTo>
                <a:lnTo>
                  <a:pt x="109263" y="5946"/>
                </a:lnTo>
                <a:lnTo>
                  <a:pt x="106084" y="3519"/>
                </a:lnTo>
                <a:lnTo>
                  <a:pt x="102499" y="2185"/>
                </a:lnTo>
                <a:lnTo>
                  <a:pt x="99028" y="736"/>
                </a:lnTo>
                <a:lnTo>
                  <a:pt x="955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723192" y="4714401"/>
            <a:ext cx="76835" cy="86360"/>
          </a:xfrm>
          <a:custGeom>
            <a:avLst/>
            <a:gdLst/>
            <a:ahLst/>
            <a:cxnLst/>
            <a:rect l="l" t="t" r="r" b="b"/>
            <a:pathLst>
              <a:path w="76835" h="86360">
                <a:moveTo>
                  <a:pt x="72103" y="17266"/>
                </a:moveTo>
                <a:lnTo>
                  <a:pt x="41612" y="17266"/>
                </a:lnTo>
                <a:lnTo>
                  <a:pt x="44994" y="17965"/>
                </a:lnTo>
                <a:lnTo>
                  <a:pt x="47270" y="19261"/>
                </a:lnTo>
                <a:lnTo>
                  <a:pt x="49660" y="20443"/>
                </a:lnTo>
                <a:lnTo>
                  <a:pt x="50855" y="22730"/>
                </a:lnTo>
                <a:lnTo>
                  <a:pt x="50855" y="28790"/>
                </a:lnTo>
                <a:lnTo>
                  <a:pt x="49305" y="30874"/>
                </a:lnTo>
                <a:lnTo>
                  <a:pt x="46280" y="32157"/>
                </a:lnTo>
                <a:lnTo>
                  <a:pt x="44537" y="32958"/>
                </a:lnTo>
                <a:lnTo>
                  <a:pt x="41714" y="33555"/>
                </a:lnTo>
                <a:lnTo>
                  <a:pt x="37735" y="33949"/>
                </a:lnTo>
                <a:lnTo>
                  <a:pt x="22148" y="36033"/>
                </a:lnTo>
                <a:lnTo>
                  <a:pt x="15930" y="37722"/>
                </a:lnTo>
                <a:lnTo>
                  <a:pt x="11710" y="40098"/>
                </a:lnTo>
                <a:lnTo>
                  <a:pt x="3865" y="44621"/>
                </a:lnTo>
                <a:lnTo>
                  <a:pt x="0" y="51914"/>
                </a:lnTo>
                <a:lnTo>
                  <a:pt x="120" y="70083"/>
                </a:lnTo>
                <a:lnTo>
                  <a:pt x="2378" y="75788"/>
                </a:lnTo>
                <a:lnTo>
                  <a:pt x="7953" y="80705"/>
                </a:lnTo>
                <a:lnTo>
                  <a:pt x="12015" y="84225"/>
                </a:lnTo>
                <a:lnTo>
                  <a:pt x="18168" y="86359"/>
                </a:lnTo>
                <a:lnTo>
                  <a:pt x="31428" y="86359"/>
                </a:lnTo>
                <a:lnTo>
                  <a:pt x="51441" y="74251"/>
                </a:lnTo>
                <a:lnTo>
                  <a:pt x="72367" y="74251"/>
                </a:lnTo>
                <a:lnTo>
                  <a:pt x="72234" y="70871"/>
                </a:lnTo>
                <a:lnTo>
                  <a:pt x="29051" y="70871"/>
                </a:lnTo>
                <a:lnTo>
                  <a:pt x="26508" y="70083"/>
                </a:lnTo>
                <a:lnTo>
                  <a:pt x="24424" y="68495"/>
                </a:lnTo>
                <a:lnTo>
                  <a:pt x="22439" y="66805"/>
                </a:lnTo>
                <a:lnTo>
                  <a:pt x="21467" y="64124"/>
                </a:lnTo>
                <a:lnTo>
                  <a:pt x="21449" y="56285"/>
                </a:lnTo>
                <a:lnTo>
                  <a:pt x="23088" y="53299"/>
                </a:lnTo>
                <a:lnTo>
                  <a:pt x="26419" y="51419"/>
                </a:lnTo>
                <a:lnTo>
                  <a:pt x="28403" y="50225"/>
                </a:lnTo>
                <a:lnTo>
                  <a:pt x="31633" y="49234"/>
                </a:lnTo>
                <a:lnTo>
                  <a:pt x="36146" y="48446"/>
                </a:lnTo>
                <a:lnTo>
                  <a:pt x="40914" y="47442"/>
                </a:lnTo>
                <a:lnTo>
                  <a:pt x="43304" y="47048"/>
                </a:lnTo>
                <a:lnTo>
                  <a:pt x="45134" y="46604"/>
                </a:lnTo>
                <a:lnTo>
                  <a:pt x="46483" y="46057"/>
                </a:lnTo>
                <a:lnTo>
                  <a:pt x="47919" y="45562"/>
                </a:lnTo>
                <a:lnTo>
                  <a:pt x="49305" y="44863"/>
                </a:lnTo>
                <a:lnTo>
                  <a:pt x="50652" y="44075"/>
                </a:lnTo>
                <a:lnTo>
                  <a:pt x="72128" y="44075"/>
                </a:lnTo>
                <a:lnTo>
                  <a:pt x="72103" y="17266"/>
                </a:lnTo>
                <a:close/>
              </a:path>
              <a:path w="76835" h="86360">
                <a:moveTo>
                  <a:pt x="72367" y="74251"/>
                </a:moveTo>
                <a:lnTo>
                  <a:pt x="51441" y="74251"/>
                </a:lnTo>
                <a:lnTo>
                  <a:pt x="51542" y="76131"/>
                </a:lnTo>
                <a:lnTo>
                  <a:pt x="51746" y="77770"/>
                </a:lnTo>
                <a:lnTo>
                  <a:pt x="52038" y="79206"/>
                </a:lnTo>
                <a:lnTo>
                  <a:pt x="52293" y="80705"/>
                </a:lnTo>
                <a:lnTo>
                  <a:pt x="52738" y="82192"/>
                </a:lnTo>
                <a:lnTo>
                  <a:pt x="53436" y="83780"/>
                </a:lnTo>
                <a:lnTo>
                  <a:pt x="76678" y="83780"/>
                </a:lnTo>
                <a:lnTo>
                  <a:pt x="76678" y="80604"/>
                </a:lnTo>
                <a:lnTo>
                  <a:pt x="75331" y="79956"/>
                </a:lnTo>
                <a:lnTo>
                  <a:pt x="74288" y="79155"/>
                </a:lnTo>
                <a:lnTo>
                  <a:pt x="73499" y="78215"/>
                </a:lnTo>
                <a:lnTo>
                  <a:pt x="72800" y="77173"/>
                </a:lnTo>
                <a:lnTo>
                  <a:pt x="72406" y="75242"/>
                </a:lnTo>
                <a:lnTo>
                  <a:pt x="72367" y="74251"/>
                </a:lnTo>
                <a:close/>
              </a:path>
              <a:path w="76835" h="86360">
                <a:moveTo>
                  <a:pt x="72128" y="44075"/>
                </a:moveTo>
                <a:lnTo>
                  <a:pt x="50652" y="44075"/>
                </a:lnTo>
                <a:lnTo>
                  <a:pt x="50625" y="53299"/>
                </a:lnTo>
                <a:lnTo>
                  <a:pt x="50500" y="59157"/>
                </a:lnTo>
                <a:lnTo>
                  <a:pt x="48516" y="64124"/>
                </a:lnTo>
                <a:lnTo>
                  <a:pt x="44690" y="66907"/>
                </a:lnTo>
                <a:lnTo>
                  <a:pt x="40812" y="69588"/>
                </a:lnTo>
                <a:lnTo>
                  <a:pt x="36591" y="70871"/>
                </a:lnTo>
                <a:lnTo>
                  <a:pt x="72234" y="70871"/>
                </a:lnTo>
                <a:lnTo>
                  <a:pt x="72128" y="44075"/>
                </a:lnTo>
                <a:close/>
              </a:path>
              <a:path w="76835" h="86360">
                <a:moveTo>
                  <a:pt x="46724" y="0"/>
                </a:moveTo>
                <a:lnTo>
                  <a:pt x="37735" y="0"/>
                </a:lnTo>
                <a:lnTo>
                  <a:pt x="28162" y="686"/>
                </a:lnTo>
                <a:lnTo>
                  <a:pt x="2772" y="28384"/>
                </a:lnTo>
                <a:lnTo>
                  <a:pt x="23242" y="28384"/>
                </a:lnTo>
                <a:lnTo>
                  <a:pt x="23737" y="25360"/>
                </a:lnTo>
                <a:lnTo>
                  <a:pt x="24831" y="22933"/>
                </a:lnTo>
                <a:lnTo>
                  <a:pt x="26419" y="21040"/>
                </a:lnTo>
                <a:lnTo>
                  <a:pt x="28403" y="18562"/>
                </a:lnTo>
                <a:lnTo>
                  <a:pt x="31976" y="17266"/>
                </a:lnTo>
                <a:lnTo>
                  <a:pt x="72103" y="17266"/>
                </a:lnTo>
                <a:lnTo>
                  <a:pt x="72002" y="15437"/>
                </a:lnTo>
                <a:lnTo>
                  <a:pt x="68630" y="8932"/>
                </a:lnTo>
                <a:lnTo>
                  <a:pt x="61777" y="5361"/>
                </a:lnTo>
                <a:lnTo>
                  <a:pt x="54721" y="1791"/>
                </a:lnTo>
                <a:lnTo>
                  <a:pt x="46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806278" y="4716587"/>
            <a:ext cx="81280" cy="81915"/>
          </a:xfrm>
          <a:custGeom>
            <a:avLst/>
            <a:gdLst/>
            <a:ahLst/>
            <a:cxnLst/>
            <a:rect l="l" t="t" r="r" b="b"/>
            <a:pathLst>
              <a:path w="81279" h="81914">
                <a:moveTo>
                  <a:pt x="27411" y="0"/>
                </a:moveTo>
                <a:lnTo>
                  <a:pt x="1182" y="0"/>
                </a:lnTo>
                <a:lnTo>
                  <a:pt x="27805" y="40098"/>
                </a:lnTo>
                <a:lnTo>
                  <a:pt x="0" y="81595"/>
                </a:lnTo>
                <a:lnTo>
                  <a:pt x="26026" y="81595"/>
                </a:lnTo>
                <a:lnTo>
                  <a:pt x="40125" y="56971"/>
                </a:lnTo>
                <a:lnTo>
                  <a:pt x="64503" y="56971"/>
                </a:lnTo>
                <a:lnTo>
                  <a:pt x="53042" y="39704"/>
                </a:lnTo>
                <a:lnTo>
                  <a:pt x="63905" y="23619"/>
                </a:lnTo>
                <a:lnTo>
                  <a:pt x="41117" y="23619"/>
                </a:lnTo>
                <a:lnTo>
                  <a:pt x="27411" y="0"/>
                </a:lnTo>
                <a:close/>
              </a:path>
              <a:path w="81279" h="81914">
                <a:moveTo>
                  <a:pt x="64503" y="56971"/>
                </a:moveTo>
                <a:lnTo>
                  <a:pt x="40125" y="56971"/>
                </a:lnTo>
                <a:lnTo>
                  <a:pt x="54225" y="81595"/>
                </a:lnTo>
                <a:lnTo>
                  <a:pt x="80848" y="81595"/>
                </a:lnTo>
                <a:lnTo>
                  <a:pt x="64503" y="56971"/>
                </a:lnTo>
                <a:close/>
              </a:path>
              <a:path w="81279" h="81914">
                <a:moveTo>
                  <a:pt x="79856" y="0"/>
                </a:moveTo>
                <a:lnTo>
                  <a:pt x="54428" y="0"/>
                </a:lnTo>
                <a:lnTo>
                  <a:pt x="41117" y="23619"/>
                </a:lnTo>
                <a:lnTo>
                  <a:pt x="63905" y="23619"/>
                </a:lnTo>
                <a:lnTo>
                  <a:pt x="798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896509" y="4685814"/>
            <a:ext cx="42545" cy="143510"/>
          </a:xfrm>
          <a:custGeom>
            <a:avLst/>
            <a:gdLst/>
            <a:ahLst/>
            <a:cxnLst/>
            <a:rect l="l" t="t" r="r" b="b"/>
            <a:pathLst>
              <a:path w="42545" h="143510">
                <a:moveTo>
                  <a:pt x="42122" y="0"/>
                </a:moveTo>
                <a:lnTo>
                  <a:pt x="26026" y="0"/>
                </a:lnTo>
                <a:lnTo>
                  <a:pt x="20697" y="7835"/>
                </a:lnTo>
                <a:lnTo>
                  <a:pt x="2175" y="50091"/>
                </a:lnTo>
                <a:lnTo>
                  <a:pt x="0" y="70477"/>
                </a:lnTo>
                <a:lnTo>
                  <a:pt x="644" y="81828"/>
                </a:lnTo>
                <a:lnTo>
                  <a:pt x="14304" y="125073"/>
                </a:lnTo>
                <a:lnTo>
                  <a:pt x="21461" y="135987"/>
                </a:lnTo>
                <a:lnTo>
                  <a:pt x="26827" y="143331"/>
                </a:lnTo>
                <a:lnTo>
                  <a:pt x="42515" y="143331"/>
                </a:lnTo>
                <a:lnTo>
                  <a:pt x="37917" y="134810"/>
                </a:lnTo>
                <a:lnTo>
                  <a:pt x="34099" y="127104"/>
                </a:lnTo>
                <a:lnTo>
                  <a:pt x="22478" y="83161"/>
                </a:lnTo>
                <a:lnTo>
                  <a:pt x="22058" y="71862"/>
                </a:lnTo>
                <a:lnTo>
                  <a:pt x="22206" y="64664"/>
                </a:lnTo>
                <a:lnTo>
                  <a:pt x="29579" y="26060"/>
                </a:lnTo>
                <a:lnTo>
                  <a:pt x="37545" y="8334"/>
                </a:lnTo>
                <a:lnTo>
                  <a:pt x="421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943094" y="4687606"/>
            <a:ext cx="140970" cy="111125"/>
          </a:xfrm>
          <a:custGeom>
            <a:avLst/>
            <a:gdLst/>
            <a:ahLst/>
            <a:cxnLst/>
            <a:rect l="l" t="t" r="r" b="b"/>
            <a:pathLst>
              <a:path w="140970" h="111125">
                <a:moveTo>
                  <a:pt x="24639" y="0"/>
                </a:moveTo>
                <a:lnTo>
                  <a:pt x="0" y="0"/>
                </a:lnTo>
                <a:lnTo>
                  <a:pt x="31390" y="110576"/>
                </a:lnTo>
                <a:lnTo>
                  <a:pt x="52852" y="110576"/>
                </a:lnTo>
                <a:lnTo>
                  <a:pt x="59022" y="80997"/>
                </a:lnTo>
                <a:lnTo>
                  <a:pt x="42324" y="80997"/>
                </a:lnTo>
                <a:lnTo>
                  <a:pt x="39336" y="63324"/>
                </a:lnTo>
                <a:lnTo>
                  <a:pt x="24639" y="0"/>
                </a:lnTo>
                <a:close/>
              </a:path>
              <a:path w="140970" h="111125">
                <a:moveTo>
                  <a:pt x="87543" y="24610"/>
                </a:moveTo>
                <a:lnTo>
                  <a:pt x="70129" y="24610"/>
                </a:lnTo>
                <a:lnTo>
                  <a:pt x="74109" y="45854"/>
                </a:lnTo>
                <a:lnTo>
                  <a:pt x="87407" y="110576"/>
                </a:lnTo>
                <a:lnTo>
                  <a:pt x="109467" y="110576"/>
                </a:lnTo>
                <a:lnTo>
                  <a:pt x="117809" y="80997"/>
                </a:lnTo>
                <a:lnTo>
                  <a:pt x="98940" y="80997"/>
                </a:lnTo>
                <a:lnTo>
                  <a:pt x="95557" y="63324"/>
                </a:lnTo>
                <a:lnTo>
                  <a:pt x="87543" y="24610"/>
                </a:lnTo>
                <a:close/>
              </a:path>
              <a:path w="140970" h="111125">
                <a:moveTo>
                  <a:pt x="82449" y="0"/>
                </a:moveTo>
                <a:lnTo>
                  <a:pt x="58013" y="0"/>
                </a:lnTo>
                <a:lnTo>
                  <a:pt x="45653" y="63921"/>
                </a:lnTo>
                <a:lnTo>
                  <a:pt x="42324" y="80997"/>
                </a:lnTo>
                <a:lnTo>
                  <a:pt x="59022" y="80997"/>
                </a:lnTo>
                <a:lnTo>
                  <a:pt x="66353" y="45854"/>
                </a:lnTo>
                <a:lnTo>
                  <a:pt x="70129" y="24610"/>
                </a:lnTo>
                <a:lnTo>
                  <a:pt x="87543" y="24610"/>
                </a:lnTo>
                <a:lnTo>
                  <a:pt x="82449" y="0"/>
                </a:lnTo>
                <a:close/>
              </a:path>
              <a:path w="140970" h="111125">
                <a:moveTo>
                  <a:pt x="140653" y="0"/>
                </a:moveTo>
                <a:lnTo>
                  <a:pt x="117209" y="0"/>
                </a:lnTo>
                <a:lnTo>
                  <a:pt x="102308" y="63921"/>
                </a:lnTo>
                <a:lnTo>
                  <a:pt x="98940" y="80997"/>
                </a:lnTo>
                <a:lnTo>
                  <a:pt x="117809" y="80997"/>
                </a:lnTo>
                <a:lnTo>
                  <a:pt x="1406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097352" y="4687606"/>
            <a:ext cx="107314" cy="111125"/>
          </a:xfrm>
          <a:custGeom>
            <a:avLst/>
            <a:gdLst/>
            <a:ahLst/>
            <a:cxnLst/>
            <a:rect l="l" t="t" r="r" b="b"/>
            <a:pathLst>
              <a:path w="107314" h="111125">
                <a:moveTo>
                  <a:pt x="33578" y="0"/>
                </a:moveTo>
                <a:lnTo>
                  <a:pt x="0" y="0"/>
                </a:lnTo>
                <a:lnTo>
                  <a:pt x="0" y="110576"/>
                </a:lnTo>
                <a:lnTo>
                  <a:pt x="21652" y="110576"/>
                </a:lnTo>
                <a:lnTo>
                  <a:pt x="21652" y="33644"/>
                </a:lnTo>
                <a:lnTo>
                  <a:pt x="21461" y="17864"/>
                </a:lnTo>
                <a:lnTo>
                  <a:pt x="37742" y="17864"/>
                </a:lnTo>
                <a:lnTo>
                  <a:pt x="33578" y="0"/>
                </a:lnTo>
                <a:close/>
              </a:path>
              <a:path w="107314" h="111125">
                <a:moveTo>
                  <a:pt x="37742" y="17864"/>
                </a:moveTo>
                <a:lnTo>
                  <a:pt x="21461" y="17864"/>
                </a:lnTo>
                <a:lnTo>
                  <a:pt x="42122" y="110576"/>
                </a:lnTo>
                <a:lnTo>
                  <a:pt x="64561" y="110576"/>
                </a:lnTo>
                <a:lnTo>
                  <a:pt x="69931" y="86944"/>
                </a:lnTo>
                <a:lnTo>
                  <a:pt x="53844" y="86944"/>
                </a:lnTo>
                <a:lnTo>
                  <a:pt x="37742" y="17864"/>
                </a:lnTo>
                <a:close/>
              </a:path>
              <a:path w="107314" h="111125">
                <a:moveTo>
                  <a:pt x="107077" y="17864"/>
                </a:moveTo>
                <a:lnTo>
                  <a:pt x="85629" y="17864"/>
                </a:lnTo>
                <a:lnTo>
                  <a:pt x="85425" y="110576"/>
                </a:lnTo>
                <a:lnTo>
                  <a:pt x="107077" y="110576"/>
                </a:lnTo>
                <a:lnTo>
                  <a:pt x="107077" y="17864"/>
                </a:lnTo>
                <a:close/>
              </a:path>
              <a:path w="107314" h="111125">
                <a:moveTo>
                  <a:pt x="107077" y="0"/>
                </a:moveTo>
                <a:lnTo>
                  <a:pt x="73703" y="0"/>
                </a:lnTo>
                <a:lnTo>
                  <a:pt x="53844" y="86944"/>
                </a:lnTo>
                <a:lnTo>
                  <a:pt x="69931" y="86944"/>
                </a:lnTo>
                <a:lnTo>
                  <a:pt x="85629" y="17864"/>
                </a:lnTo>
                <a:lnTo>
                  <a:pt x="107077" y="17864"/>
                </a:lnTo>
                <a:lnTo>
                  <a:pt x="107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225585" y="4773295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 h="0">
                <a:moveTo>
                  <a:pt x="0" y="0"/>
                </a:moveTo>
                <a:lnTo>
                  <a:pt x="22847" y="0"/>
                </a:lnTo>
              </a:path>
            </a:pathLst>
          </a:custGeom>
          <a:ln w="495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225585" y="4739004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 h="0">
                <a:moveTo>
                  <a:pt x="0" y="0"/>
                </a:moveTo>
                <a:lnTo>
                  <a:pt x="89202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225585" y="4708525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 h="0">
                <a:moveTo>
                  <a:pt x="0" y="0"/>
                </a:moveTo>
                <a:lnTo>
                  <a:pt x="22847" y="0"/>
                </a:lnTo>
              </a:path>
            </a:pathLst>
          </a:custGeom>
          <a:ln w="419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291735" y="4773463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 h="0">
                <a:moveTo>
                  <a:pt x="0" y="0"/>
                </a:moveTo>
                <a:lnTo>
                  <a:pt x="23051" y="0"/>
                </a:lnTo>
              </a:path>
            </a:pathLst>
          </a:custGeom>
          <a:ln w="4943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291735" y="4708646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 h="0">
                <a:moveTo>
                  <a:pt x="0" y="0"/>
                </a:moveTo>
                <a:lnTo>
                  <a:pt x="23051" y="0"/>
                </a:lnTo>
              </a:path>
            </a:pathLst>
          </a:custGeom>
          <a:ln w="420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336782" y="4687606"/>
            <a:ext cx="93980" cy="111125"/>
          </a:xfrm>
          <a:custGeom>
            <a:avLst/>
            <a:gdLst/>
            <a:ahLst/>
            <a:cxnLst/>
            <a:rect l="l" t="t" r="r" b="b"/>
            <a:pathLst>
              <a:path w="93979" h="111125">
                <a:moveTo>
                  <a:pt x="47677" y="0"/>
                </a:moveTo>
                <a:lnTo>
                  <a:pt x="0" y="0"/>
                </a:lnTo>
                <a:lnTo>
                  <a:pt x="0" y="110576"/>
                </a:lnTo>
                <a:lnTo>
                  <a:pt x="47677" y="110576"/>
                </a:lnTo>
                <a:lnTo>
                  <a:pt x="59385" y="109290"/>
                </a:lnTo>
                <a:lnTo>
                  <a:pt x="69475" y="105427"/>
                </a:lnTo>
                <a:lnTo>
                  <a:pt x="77953" y="98977"/>
                </a:lnTo>
                <a:lnTo>
                  <a:pt x="83774" y="91314"/>
                </a:lnTo>
                <a:lnTo>
                  <a:pt x="22452" y="91314"/>
                </a:lnTo>
                <a:lnTo>
                  <a:pt x="22452" y="19249"/>
                </a:lnTo>
                <a:lnTo>
                  <a:pt x="85576" y="19249"/>
                </a:lnTo>
                <a:lnTo>
                  <a:pt x="78864" y="9618"/>
                </a:lnTo>
                <a:lnTo>
                  <a:pt x="72557" y="4904"/>
                </a:lnTo>
                <a:lnTo>
                  <a:pt x="60251" y="940"/>
                </a:lnTo>
                <a:lnTo>
                  <a:pt x="54529" y="139"/>
                </a:lnTo>
                <a:lnTo>
                  <a:pt x="47677" y="0"/>
                </a:lnTo>
                <a:close/>
              </a:path>
              <a:path w="93979" h="111125">
                <a:moveTo>
                  <a:pt x="85576" y="19249"/>
                </a:moveTo>
                <a:lnTo>
                  <a:pt x="54288" y="19249"/>
                </a:lnTo>
                <a:lnTo>
                  <a:pt x="61294" y="22323"/>
                </a:lnTo>
                <a:lnTo>
                  <a:pt x="64764" y="28384"/>
                </a:lnTo>
                <a:lnTo>
                  <a:pt x="70129" y="62282"/>
                </a:lnTo>
                <a:lnTo>
                  <a:pt x="68934" y="69283"/>
                </a:lnTo>
                <a:lnTo>
                  <a:pt x="43710" y="91314"/>
                </a:lnTo>
                <a:lnTo>
                  <a:pt x="83774" y="91314"/>
                </a:lnTo>
                <a:lnTo>
                  <a:pt x="93492" y="54189"/>
                </a:lnTo>
                <a:lnTo>
                  <a:pt x="93509" y="46262"/>
                </a:lnTo>
                <a:lnTo>
                  <a:pt x="92824" y="40696"/>
                </a:lnTo>
                <a:lnTo>
                  <a:pt x="91387" y="34343"/>
                </a:lnTo>
                <a:lnTo>
                  <a:pt x="90040" y="27888"/>
                </a:lnTo>
                <a:lnTo>
                  <a:pt x="87458" y="21929"/>
                </a:lnTo>
                <a:lnTo>
                  <a:pt x="85576" y="192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437604" y="4685814"/>
            <a:ext cx="43180" cy="143510"/>
          </a:xfrm>
          <a:custGeom>
            <a:avLst/>
            <a:gdLst/>
            <a:ahLst/>
            <a:cxnLst/>
            <a:rect l="l" t="t" r="r" b="b"/>
            <a:pathLst>
              <a:path w="43179" h="143510">
                <a:moveTo>
                  <a:pt x="16489" y="0"/>
                </a:moveTo>
                <a:lnTo>
                  <a:pt x="393" y="0"/>
                </a:lnTo>
                <a:lnTo>
                  <a:pt x="4970" y="8334"/>
                </a:lnTo>
                <a:lnTo>
                  <a:pt x="9280" y="17087"/>
                </a:lnTo>
                <a:lnTo>
                  <a:pt x="19864" y="57729"/>
                </a:lnTo>
                <a:lnTo>
                  <a:pt x="20457" y="71862"/>
                </a:lnTo>
                <a:lnTo>
                  <a:pt x="20031" y="83161"/>
                </a:lnTo>
                <a:lnTo>
                  <a:pt x="8378" y="127104"/>
                </a:lnTo>
                <a:lnTo>
                  <a:pt x="0" y="143331"/>
                </a:lnTo>
                <a:lnTo>
                  <a:pt x="15892" y="143331"/>
                </a:lnTo>
                <a:lnTo>
                  <a:pt x="21257" y="135987"/>
                </a:lnTo>
                <a:lnTo>
                  <a:pt x="24677" y="131616"/>
                </a:lnTo>
                <a:lnTo>
                  <a:pt x="28300" y="125073"/>
                </a:lnTo>
                <a:lnTo>
                  <a:pt x="42046" y="81828"/>
                </a:lnTo>
                <a:lnTo>
                  <a:pt x="42706" y="70477"/>
                </a:lnTo>
                <a:lnTo>
                  <a:pt x="42148" y="60281"/>
                </a:lnTo>
                <a:lnTo>
                  <a:pt x="30512" y="22725"/>
                </a:lnTo>
                <a:lnTo>
                  <a:pt x="21869" y="7835"/>
                </a:lnTo>
                <a:lnTo>
                  <a:pt x="164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596919" y="825559"/>
            <a:ext cx="4721225" cy="0"/>
          </a:xfrm>
          <a:custGeom>
            <a:avLst/>
            <a:gdLst/>
            <a:ahLst/>
            <a:cxnLst/>
            <a:rect l="l" t="t" r="r" b="b"/>
            <a:pathLst>
              <a:path w="4721225" h="0">
                <a:moveTo>
                  <a:pt x="0" y="0"/>
                </a:moveTo>
                <a:lnTo>
                  <a:pt x="472121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596919" y="825559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0"/>
                </a:moveTo>
                <a:lnTo>
                  <a:pt x="0" y="66653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908405" y="825559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0"/>
                </a:moveTo>
                <a:lnTo>
                  <a:pt x="0" y="66653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219928" y="825559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0"/>
                </a:moveTo>
                <a:lnTo>
                  <a:pt x="0" y="66653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531401" y="82555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0"/>
                </a:moveTo>
                <a:lnTo>
                  <a:pt x="0" y="4648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859297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121676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383699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646077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170771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433149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695171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957550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5482256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5744278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006657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6269023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6793779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7055751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7318130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2596919" y="825559"/>
            <a:ext cx="0" cy="3336290"/>
          </a:xfrm>
          <a:custGeom>
            <a:avLst/>
            <a:gdLst/>
            <a:ahLst/>
            <a:cxnLst/>
            <a:rect l="l" t="t" r="r" b="b"/>
            <a:pathLst>
              <a:path w="0" h="3336290">
                <a:moveTo>
                  <a:pt x="0" y="3335807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2596919" y="4161366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 h="0">
                <a:moveTo>
                  <a:pt x="0" y="0"/>
                </a:moveTo>
                <a:lnTo>
                  <a:pt x="94464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204731" y="3985865"/>
            <a:ext cx="76835" cy="175895"/>
          </a:xfrm>
          <a:custGeom>
            <a:avLst/>
            <a:gdLst/>
            <a:ahLst/>
            <a:cxnLst/>
            <a:rect l="l" t="t" r="r" b="b"/>
            <a:pathLst>
              <a:path w="76835" h="175895">
                <a:moveTo>
                  <a:pt x="76474" y="0"/>
                </a:moveTo>
                <a:lnTo>
                  <a:pt x="47867" y="0"/>
                </a:lnTo>
                <a:lnTo>
                  <a:pt x="47867" y="1588"/>
                </a:lnTo>
                <a:lnTo>
                  <a:pt x="47372" y="3976"/>
                </a:lnTo>
                <a:lnTo>
                  <a:pt x="46481" y="7153"/>
                </a:lnTo>
                <a:lnTo>
                  <a:pt x="44994" y="12311"/>
                </a:lnTo>
                <a:lnTo>
                  <a:pt x="42757" y="16479"/>
                </a:lnTo>
                <a:lnTo>
                  <a:pt x="39730" y="19655"/>
                </a:lnTo>
                <a:lnTo>
                  <a:pt x="35356" y="24318"/>
                </a:lnTo>
                <a:lnTo>
                  <a:pt x="29700" y="27355"/>
                </a:lnTo>
                <a:lnTo>
                  <a:pt x="22834" y="28790"/>
                </a:lnTo>
                <a:lnTo>
                  <a:pt x="18473" y="29883"/>
                </a:lnTo>
                <a:lnTo>
                  <a:pt x="10819" y="30569"/>
                </a:lnTo>
                <a:lnTo>
                  <a:pt x="0" y="30976"/>
                </a:lnTo>
                <a:lnTo>
                  <a:pt x="0" y="54595"/>
                </a:lnTo>
                <a:lnTo>
                  <a:pt x="41116" y="54595"/>
                </a:lnTo>
                <a:lnTo>
                  <a:pt x="41116" y="175501"/>
                </a:lnTo>
                <a:lnTo>
                  <a:pt x="76474" y="175501"/>
                </a:lnTo>
                <a:lnTo>
                  <a:pt x="76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340809" y="4143299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55" y="0"/>
                </a:lnTo>
              </a:path>
            </a:pathLst>
          </a:custGeom>
          <a:ln w="361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401989" y="3984671"/>
            <a:ext cx="121285" cy="181610"/>
          </a:xfrm>
          <a:custGeom>
            <a:avLst/>
            <a:gdLst/>
            <a:ahLst/>
            <a:cxnLst/>
            <a:rect l="l" t="t" r="r" b="b"/>
            <a:pathLst>
              <a:path w="121285" h="181610">
                <a:moveTo>
                  <a:pt x="60594" y="0"/>
                </a:moveTo>
                <a:lnTo>
                  <a:pt x="21512" y="13303"/>
                </a:lnTo>
                <a:lnTo>
                  <a:pt x="3367" y="52230"/>
                </a:lnTo>
                <a:lnTo>
                  <a:pt x="0" y="90730"/>
                </a:lnTo>
                <a:lnTo>
                  <a:pt x="840" y="111154"/>
                </a:lnTo>
                <a:lnTo>
                  <a:pt x="13514" y="157637"/>
                </a:lnTo>
                <a:lnTo>
                  <a:pt x="45051" y="179593"/>
                </a:lnTo>
                <a:lnTo>
                  <a:pt x="60594" y="181054"/>
                </a:lnTo>
                <a:lnTo>
                  <a:pt x="76033" y="179593"/>
                </a:lnTo>
                <a:lnTo>
                  <a:pt x="88986" y="175206"/>
                </a:lnTo>
                <a:lnTo>
                  <a:pt x="99461" y="167889"/>
                </a:lnTo>
                <a:lnTo>
                  <a:pt x="107471" y="157637"/>
                </a:lnTo>
                <a:lnTo>
                  <a:pt x="109542" y="153063"/>
                </a:lnTo>
                <a:lnTo>
                  <a:pt x="60594" y="153063"/>
                </a:lnTo>
                <a:lnTo>
                  <a:pt x="53496" y="152058"/>
                </a:lnTo>
                <a:lnTo>
                  <a:pt x="36400" y="117396"/>
                </a:lnTo>
                <a:lnTo>
                  <a:pt x="35166" y="90730"/>
                </a:lnTo>
                <a:lnTo>
                  <a:pt x="35474" y="75908"/>
                </a:lnTo>
                <a:lnTo>
                  <a:pt x="43253" y="37201"/>
                </a:lnTo>
                <a:lnTo>
                  <a:pt x="60594" y="28587"/>
                </a:lnTo>
                <a:lnTo>
                  <a:pt x="109710" y="28587"/>
                </a:lnTo>
                <a:lnTo>
                  <a:pt x="107471" y="23632"/>
                </a:lnTo>
                <a:lnTo>
                  <a:pt x="99461" y="13303"/>
                </a:lnTo>
                <a:lnTo>
                  <a:pt x="88986" y="5917"/>
                </a:lnTo>
                <a:lnTo>
                  <a:pt x="76033" y="1480"/>
                </a:lnTo>
                <a:lnTo>
                  <a:pt x="60594" y="0"/>
                </a:lnTo>
                <a:close/>
              </a:path>
              <a:path w="121285" h="181610">
                <a:moveTo>
                  <a:pt x="109710" y="28587"/>
                </a:moveTo>
                <a:lnTo>
                  <a:pt x="70778" y="28587"/>
                </a:lnTo>
                <a:lnTo>
                  <a:pt x="77478" y="33707"/>
                </a:lnTo>
                <a:lnTo>
                  <a:pt x="80656" y="43884"/>
                </a:lnTo>
                <a:lnTo>
                  <a:pt x="82742" y="52482"/>
                </a:lnTo>
                <a:lnTo>
                  <a:pt x="84232" y="63157"/>
                </a:lnTo>
                <a:lnTo>
                  <a:pt x="85127" y="75908"/>
                </a:lnTo>
                <a:lnTo>
                  <a:pt x="85425" y="90730"/>
                </a:lnTo>
                <a:lnTo>
                  <a:pt x="85127" y="104951"/>
                </a:lnTo>
                <a:lnTo>
                  <a:pt x="77613" y="144021"/>
                </a:lnTo>
                <a:lnTo>
                  <a:pt x="60594" y="153063"/>
                </a:lnTo>
                <a:lnTo>
                  <a:pt x="109542" y="153063"/>
                </a:lnTo>
                <a:lnTo>
                  <a:pt x="113374" y="144603"/>
                </a:lnTo>
                <a:lnTo>
                  <a:pt x="117598" y="129110"/>
                </a:lnTo>
                <a:lnTo>
                  <a:pt x="120137" y="111154"/>
                </a:lnTo>
                <a:lnTo>
                  <a:pt x="120985" y="90730"/>
                </a:lnTo>
                <a:lnTo>
                  <a:pt x="120137" y="70238"/>
                </a:lnTo>
                <a:lnTo>
                  <a:pt x="117598" y="52230"/>
                </a:lnTo>
                <a:lnTo>
                  <a:pt x="113374" y="36698"/>
                </a:lnTo>
                <a:lnTo>
                  <a:pt x="109710" y="28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596919" y="3327259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 h="0">
                <a:moveTo>
                  <a:pt x="0" y="0"/>
                </a:moveTo>
                <a:lnTo>
                  <a:pt x="94464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204731" y="3234547"/>
            <a:ext cx="76835" cy="175895"/>
          </a:xfrm>
          <a:custGeom>
            <a:avLst/>
            <a:gdLst/>
            <a:ahLst/>
            <a:cxnLst/>
            <a:rect l="l" t="t" r="r" b="b"/>
            <a:pathLst>
              <a:path w="76835" h="175895">
                <a:moveTo>
                  <a:pt x="76474" y="0"/>
                </a:moveTo>
                <a:lnTo>
                  <a:pt x="47867" y="0"/>
                </a:lnTo>
                <a:lnTo>
                  <a:pt x="47867" y="1587"/>
                </a:lnTo>
                <a:lnTo>
                  <a:pt x="47372" y="3976"/>
                </a:lnTo>
                <a:lnTo>
                  <a:pt x="46481" y="7152"/>
                </a:lnTo>
                <a:lnTo>
                  <a:pt x="44994" y="12311"/>
                </a:lnTo>
                <a:lnTo>
                  <a:pt x="42757" y="16479"/>
                </a:lnTo>
                <a:lnTo>
                  <a:pt x="39730" y="19655"/>
                </a:lnTo>
                <a:lnTo>
                  <a:pt x="35356" y="24317"/>
                </a:lnTo>
                <a:lnTo>
                  <a:pt x="29700" y="27354"/>
                </a:lnTo>
                <a:lnTo>
                  <a:pt x="22834" y="28790"/>
                </a:lnTo>
                <a:lnTo>
                  <a:pt x="18473" y="29883"/>
                </a:lnTo>
                <a:lnTo>
                  <a:pt x="10819" y="30581"/>
                </a:lnTo>
                <a:lnTo>
                  <a:pt x="0" y="30975"/>
                </a:lnTo>
                <a:lnTo>
                  <a:pt x="0" y="54596"/>
                </a:lnTo>
                <a:lnTo>
                  <a:pt x="41116" y="54596"/>
                </a:lnTo>
                <a:lnTo>
                  <a:pt x="41116" y="175501"/>
                </a:lnTo>
                <a:lnTo>
                  <a:pt x="76474" y="175501"/>
                </a:lnTo>
                <a:lnTo>
                  <a:pt x="76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340809" y="3391982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55" y="0"/>
                </a:lnTo>
              </a:path>
            </a:pathLst>
          </a:custGeom>
          <a:ln w="361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2400792" y="3236936"/>
            <a:ext cx="121920" cy="177800"/>
          </a:xfrm>
          <a:custGeom>
            <a:avLst/>
            <a:gdLst/>
            <a:ahLst/>
            <a:cxnLst/>
            <a:rect l="l" t="t" r="r" b="b"/>
            <a:pathLst>
              <a:path w="121919" h="177800">
                <a:moveTo>
                  <a:pt x="34378" y="126254"/>
                </a:moveTo>
                <a:lnTo>
                  <a:pt x="0" y="126254"/>
                </a:lnTo>
                <a:lnTo>
                  <a:pt x="1790" y="137877"/>
                </a:lnTo>
                <a:lnTo>
                  <a:pt x="26489" y="170180"/>
                </a:lnTo>
                <a:lnTo>
                  <a:pt x="59006" y="177674"/>
                </a:lnTo>
                <a:lnTo>
                  <a:pt x="73606" y="176483"/>
                </a:lnTo>
                <a:lnTo>
                  <a:pt x="86258" y="172909"/>
                </a:lnTo>
                <a:lnTo>
                  <a:pt x="96956" y="166953"/>
                </a:lnTo>
                <a:lnTo>
                  <a:pt x="105691" y="158615"/>
                </a:lnTo>
                <a:lnTo>
                  <a:pt x="111895" y="149683"/>
                </a:lnTo>
                <a:lnTo>
                  <a:pt x="51758" y="149683"/>
                </a:lnTo>
                <a:lnTo>
                  <a:pt x="46088" y="147650"/>
                </a:lnTo>
                <a:lnTo>
                  <a:pt x="42122" y="143534"/>
                </a:lnTo>
                <a:lnTo>
                  <a:pt x="38244" y="139456"/>
                </a:lnTo>
                <a:lnTo>
                  <a:pt x="35662" y="133700"/>
                </a:lnTo>
                <a:lnTo>
                  <a:pt x="34378" y="126254"/>
                </a:lnTo>
                <a:close/>
              </a:path>
              <a:path w="121919" h="177800">
                <a:moveTo>
                  <a:pt x="114915" y="85952"/>
                </a:moveTo>
                <a:lnTo>
                  <a:pt x="68440" y="85952"/>
                </a:lnTo>
                <a:lnTo>
                  <a:pt x="74950" y="89090"/>
                </a:lnTo>
                <a:lnTo>
                  <a:pt x="79068" y="95290"/>
                </a:lnTo>
                <a:lnTo>
                  <a:pt x="83290" y="101390"/>
                </a:lnTo>
                <a:lnTo>
                  <a:pt x="85426" y="108936"/>
                </a:lnTo>
                <a:lnTo>
                  <a:pt x="85426" y="127054"/>
                </a:lnTo>
                <a:lnTo>
                  <a:pt x="83150" y="134691"/>
                </a:lnTo>
                <a:lnTo>
                  <a:pt x="78675" y="140751"/>
                </a:lnTo>
                <a:lnTo>
                  <a:pt x="74148" y="146710"/>
                </a:lnTo>
                <a:lnTo>
                  <a:pt x="67651" y="149683"/>
                </a:lnTo>
                <a:lnTo>
                  <a:pt x="111895" y="149683"/>
                </a:lnTo>
                <a:lnTo>
                  <a:pt x="112541" y="148752"/>
                </a:lnTo>
                <a:lnTo>
                  <a:pt x="117446" y="138220"/>
                </a:lnTo>
                <a:lnTo>
                  <a:pt x="120385" y="127054"/>
                </a:lnTo>
                <a:lnTo>
                  <a:pt x="121381" y="115136"/>
                </a:lnTo>
                <a:lnTo>
                  <a:pt x="120359" y="101991"/>
                </a:lnTo>
                <a:lnTo>
                  <a:pt x="117300" y="90531"/>
                </a:lnTo>
                <a:lnTo>
                  <a:pt x="114915" y="85952"/>
                </a:lnTo>
                <a:close/>
              </a:path>
              <a:path w="121919" h="177800">
                <a:moveTo>
                  <a:pt x="114426" y="0"/>
                </a:moveTo>
                <a:lnTo>
                  <a:pt x="17686" y="0"/>
                </a:lnTo>
                <a:lnTo>
                  <a:pt x="5365" y="96879"/>
                </a:lnTo>
                <a:lnTo>
                  <a:pt x="36362" y="98263"/>
                </a:lnTo>
                <a:lnTo>
                  <a:pt x="39146" y="93106"/>
                </a:lnTo>
                <a:lnTo>
                  <a:pt x="43215" y="89534"/>
                </a:lnTo>
                <a:lnTo>
                  <a:pt x="48682" y="87541"/>
                </a:lnTo>
                <a:lnTo>
                  <a:pt x="51708" y="86499"/>
                </a:lnTo>
                <a:lnTo>
                  <a:pt x="55331" y="85952"/>
                </a:lnTo>
                <a:lnTo>
                  <a:pt x="114915" y="85952"/>
                </a:lnTo>
                <a:lnTo>
                  <a:pt x="112208" y="80755"/>
                </a:lnTo>
                <a:lnTo>
                  <a:pt x="105093" y="72663"/>
                </a:lnTo>
                <a:lnTo>
                  <a:pt x="98590" y="67694"/>
                </a:lnTo>
                <a:lnTo>
                  <a:pt x="36362" y="67694"/>
                </a:lnTo>
                <a:lnTo>
                  <a:pt x="42720" y="29184"/>
                </a:lnTo>
                <a:lnTo>
                  <a:pt x="114426" y="29184"/>
                </a:lnTo>
                <a:lnTo>
                  <a:pt x="114426" y="0"/>
                </a:lnTo>
                <a:close/>
              </a:path>
              <a:path w="121919" h="177800">
                <a:moveTo>
                  <a:pt x="67156" y="57962"/>
                </a:moveTo>
                <a:lnTo>
                  <a:pt x="59997" y="57962"/>
                </a:lnTo>
                <a:lnTo>
                  <a:pt x="53894" y="58915"/>
                </a:lnTo>
                <a:lnTo>
                  <a:pt x="45948" y="61837"/>
                </a:lnTo>
                <a:lnTo>
                  <a:pt x="41779" y="64124"/>
                </a:lnTo>
                <a:lnTo>
                  <a:pt x="36362" y="67694"/>
                </a:lnTo>
                <a:lnTo>
                  <a:pt x="98590" y="67694"/>
                </a:lnTo>
                <a:lnTo>
                  <a:pt x="96684" y="66238"/>
                </a:lnTo>
                <a:lnTo>
                  <a:pt x="87555" y="61643"/>
                </a:lnTo>
                <a:lnTo>
                  <a:pt x="77710" y="58883"/>
                </a:lnTo>
                <a:lnTo>
                  <a:pt x="67156" y="579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2596919" y="2493456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 h="0">
                <a:moveTo>
                  <a:pt x="0" y="0"/>
                </a:moveTo>
                <a:lnTo>
                  <a:pt x="94464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2195196" y="2399652"/>
            <a:ext cx="120650" cy="176530"/>
          </a:xfrm>
          <a:custGeom>
            <a:avLst/>
            <a:gdLst/>
            <a:ahLst/>
            <a:cxnLst/>
            <a:rect l="l" t="t" r="r" b="b"/>
            <a:pathLst>
              <a:path w="120650" h="176530">
                <a:moveTo>
                  <a:pt x="113374" y="29184"/>
                </a:moveTo>
                <a:lnTo>
                  <a:pt x="68426" y="29184"/>
                </a:lnTo>
                <a:lnTo>
                  <a:pt x="74338" y="31675"/>
                </a:lnTo>
                <a:lnTo>
                  <a:pt x="78456" y="36529"/>
                </a:lnTo>
                <a:lnTo>
                  <a:pt x="82538" y="41445"/>
                </a:lnTo>
                <a:lnTo>
                  <a:pt x="84623" y="47608"/>
                </a:lnTo>
                <a:lnTo>
                  <a:pt x="84505" y="56184"/>
                </a:lnTo>
                <a:lnTo>
                  <a:pt x="62572" y="89999"/>
                </a:lnTo>
                <a:lnTo>
                  <a:pt x="42909" y="104630"/>
                </a:lnTo>
                <a:lnTo>
                  <a:pt x="30447" y="114324"/>
                </a:lnTo>
                <a:lnTo>
                  <a:pt x="4721" y="149803"/>
                </a:lnTo>
                <a:lnTo>
                  <a:pt x="0" y="176289"/>
                </a:lnTo>
                <a:lnTo>
                  <a:pt x="120185" y="176289"/>
                </a:lnTo>
                <a:lnTo>
                  <a:pt x="120185" y="145924"/>
                </a:lnTo>
                <a:lnTo>
                  <a:pt x="43493" y="145924"/>
                </a:lnTo>
                <a:lnTo>
                  <a:pt x="45731" y="142353"/>
                </a:lnTo>
                <a:lnTo>
                  <a:pt x="48464" y="139176"/>
                </a:lnTo>
                <a:lnTo>
                  <a:pt x="54822" y="133611"/>
                </a:lnTo>
                <a:lnTo>
                  <a:pt x="60683" y="129190"/>
                </a:lnTo>
                <a:lnTo>
                  <a:pt x="83225" y="113358"/>
                </a:lnTo>
                <a:lnTo>
                  <a:pt x="91276" y="107273"/>
                </a:lnTo>
                <a:lnTo>
                  <a:pt x="116888" y="74716"/>
                </a:lnTo>
                <a:lnTo>
                  <a:pt x="119777" y="56184"/>
                </a:lnTo>
                <a:lnTo>
                  <a:pt x="118745" y="44203"/>
                </a:lnTo>
                <a:lnTo>
                  <a:pt x="115653" y="33420"/>
                </a:lnTo>
                <a:lnTo>
                  <a:pt x="113374" y="29184"/>
                </a:lnTo>
                <a:close/>
              </a:path>
              <a:path w="120650" h="176530">
                <a:moveTo>
                  <a:pt x="58992" y="0"/>
                </a:moveTo>
                <a:lnTo>
                  <a:pt x="18315" y="14745"/>
                </a:lnTo>
                <a:lnTo>
                  <a:pt x="2773" y="51867"/>
                </a:lnTo>
                <a:lnTo>
                  <a:pt x="1982" y="62537"/>
                </a:lnTo>
                <a:lnTo>
                  <a:pt x="35547" y="62537"/>
                </a:lnTo>
                <a:lnTo>
                  <a:pt x="35954" y="52613"/>
                </a:lnTo>
                <a:lnTo>
                  <a:pt x="37188" y="45422"/>
                </a:lnTo>
                <a:lnTo>
                  <a:pt x="39324" y="40899"/>
                </a:lnTo>
                <a:lnTo>
                  <a:pt x="43150" y="33111"/>
                </a:lnTo>
                <a:lnTo>
                  <a:pt x="50308" y="29184"/>
                </a:lnTo>
                <a:lnTo>
                  <a:pt x="113374" y="29184"/>
                </a:lnTo>
                <a:lnTo>
                  <a:pt x="110503" y="23846"/>
                </a:lnTo>
                <a:lnTo>
                  <a:pt x="103300" y="15488"/>
                </a:lnTo>
                <a:lnTo>
                  <a:pt x="94412" y="8716"/>
                </a:lnTo>
                <a:lnTo>
                  <a:pt x="84069" y="3875"/>
                </a:lnTo>
                <a:lnTo>
                  <a:pt x="72264" y="969"/>
                </a:lnTo>
                <a:lnTo>
                  <a:pt x="589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2340809" y="2557887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55" y="0"/>
                </a:lnTo>
              </a:path>
            </a:pathLst>
          </a:custGeom>
          <a:ln w="361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401989" y="2399258"/>
            <a:ext cx="121285" cy="181610"/>
          </a:xfrm>
          <a:custGeom>
            <a:avLst/>
            <a:gdLst/>
            <a:ahLst/>
            <a:cxnLst/>
            <a:rect l="l" t="t" r="r" b="b"/>
            <a:pathLst>
              <a:path w="121285" h="181610">
                <a:moveTo>
                  <a:pt x="60594" y="0"/>
                </a:moveTo>
                <a:lnTo>
                  <a:pt x="21512" y="13298"/>
                </a:lnTo>
                <a:lnTo>
                  <a:pt x="3367" y="52230"/>
                </a:lnTo>
                <a:lnTo>
                  <a:pt x="0" y="90730"/>
                </a:lnTo>
                <a:lnTo>
                  <a:pt x="840" y="111154"/>
                </a:lnTo>
                <a:lnTo>
                  <a:pt x="13514" y="157626"/>
                </a:lnTo>
                <a:lnTo>
                  <a:pt x="45051" y="179593"/>
                </a:lnTo>
                <a:lnTo>
                  <a:pt x="60594" y="181055"/>
                </a:lnTo>
                <a:lnTo>
                  <a:pt x="76033" y="179593"/>
                </a:lnTo>
                <a:lnTo>
                  <a:pt x="88986" y="175205"/>
                </a:lnTo>
                <a:lnTo>
                  <a:pt x="99461" y="167884"/>
                </a:lnTo>
                <a:lnTo>
                  <a:pt x="107471" y="157626"/>
                </a:lnTo>
                <a:lnTo>
                  <a:pt x="109538" y="153064"/>
                </a:lnTo>
                <a:lnTo>
                  <a:pt x="60594" y="153064"/>
                </a:lnTo>
                <a:lnTo>
                  <a:pt x="53496" y="152058"/>
                </a:lnTo>
                <a:lnTo>
                  <a:pt x="36400" y="117394"/>
                </a:lnTo>
                <a:lnTo>
                  <a:pt x="35166" y="90730"/>
                </a:lnTo>
                <a:lnTo>
                  <a:pt x="35474" y="75906"/>
                </a:lnTo>
                <a:lnTo>
                  <a:pt x="43253" y="37196"/>
                </a:lnTo>
                <a:lnTo>
                  <a:pt x="60594" y="28587"/>
                </a:lnTo>
                <a:lnTo>
                  <a:pt x="109710" y="28587"/>
                </a:lnTo>
                <a:lnTo>
                  <a:pt x="107471" y="23632"/>
                </a:lnTo>
                <a:lnTo>
                  <a:pt x="99461" y="13298"/>
                </a:lnTo>
                <a:lnTo>
                  <a:pt x="88986" y="5912"/>
                </a:lnTo>
                <a:lnTo>
                  <a:pt x="76033" y="1478"/>
                </a:lnTo>
                <a:lnTo>
                  <a:pt x="60594" y="0"/>
                </a:lnTo>
                <a:close/>
              </a:path>
              <a:path w="121285" h="181610">
                <a:moveTo>
                  <a:pt x="109710" y="28587"/>
                </a:moveTo>
                <a:lnTo>
                  <a:pt x="70778" y="28587"/>
                </a:lnTo>
                <a:lnTo>
                  <a:pt x="77478" y="33708"/>
                </a:lnTo>
                <a:lnTo>
                  <a:pt x="80656" y="43872"/>
                </a:lnTo>
                <a:lnTo>
                  <a:pt x="82742" y="52471"/>
                </a:lnTo>
                <a:lnTo>
                  <a:pt x="84232" y="63151"/>
                </a:lnTo>
                <a:lnTo>
                  <a:pt x="85127" y="75906"/>
                </a:lnTo>
                <a:lnTo>
                  <a:pt x="85425" y="90730"/>
                </a:lnTo>
                <a:lnTo>
                  <a:pt x="85127" y="104951"/>
                </a:lnTo>
                <a:lnTo>
                  <a:pt x="77613" y="144015"/>
                </a:lnTo>
                <a:lnTo>
                  <a:pt x="60594" y="153064"/>
                </a:lnTo>
                <a:lnTo>
                  <a:pt x="109538" y="153064"/>
                </a:lnTo>
                <a:lnTo>
                  <a:pt x="113374" y="144598"/>
                </a:lnTo>
                <a:lnTo>
                  <a:pt x="117598" y="129109"/>
                </a:lnTo>
                <a:lnTo>
                  <a:pt x="120137" y="111154"/>
                </a:lnTo>
                <a:lnTo>
                  <a:pt x="120985" y="90730"/>
                </a:lnTo>
                <a:lnTo>
                  <a:pt x="120137" y="70238"/>
                </a:lnTo>
                <a:lnTo>
                  <a:pt x="117598" y="52230"/>
                </a:lnTo>
                <a:lnTo>
                  <a:pt x="113374" y="36698"/>
                </a:lnTo>
                <a:lnTo>
                  <a:pt x="109710" y="28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596919" y="1659362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 h="0">
                <a:moveTo>
                  <a:pt x="0" y="0"/>
                </a:moveTo>
                <a:lnTo>
                  <a:pt x="94464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2195196" y="1565901"/>
            <a:ext cx="120650" cy="176530"/>
          </a:xfrm>
          <a:custGeom>
            <a:avLst/>
            <a:gdLst/>
            <a:ahLst/>
            <a:cxnLst/>
            <a:rect l="l" t="t" r="r" b="b"/>
            <a:pathLst>
              <a:path w="120650" h="176530">
                <a:moveTo>
                  <a:pt x="113375" y="29184"/>
                </a:moveTo>
                <a:lnTo>
                  <a:pt x="68426" y="29184"/>
                </a:lnTo>
                <a:lnTo>
                  <a:pt x="74338" y="31675"/>
                </a:lnTo>
                <a:lnTo>
                  <a:pt x="78456" y="36529"/>
                </a:lnTo>
                <a:lnTo>
                  <a:pt x="82538" y="41445"/>
                </a:lnTo>
                <a:lnTo>
                  <a:pt x="84623" y="47595"/>
                </a:lnTo>
                <a:lnTo>
                  <a:pt x="84504" y="56183"/>
                </a:lnTo>
                <a:lnTo>
                  <a:pt x="62572" y="89999"/>
                </a:lnTo>
                <a:lnTo>
                  <a:pt x="42909" y="104630"/>
                </a:lnTo>
                <a:lnTo>
                  <a:pt x="30447" y="114324"/>
                </a:lnTo>
                <a:lnTo>
                  <a:pt x="4721" y="149803"/>
                </a:lnTo>
                <a:lnTo>
                  <a:pt x="0" y="176289"/>
                </a:lnTo>
                <a:lnTo>
                  <a:pt x="120185" y="176289"/>
                </a:lnTo>
                <a:lnTo>
                  <a:pt x="120185" y="145923"/>
                </a:lnTo>
                <a:lnTo>
                  <a:pt x="43493" y="145923"/>
                </a:lnTo>
                <a:lnTo>
                  <a:pt x="45731" y="142340"/>
                </a:lnTo>
                <a:lnTo>
                  <a:pt x="48464" y="139164"/>
                </a:lnTo>
                <a:lnTo>
                  <a:pt x="54822" y="133611"/>
                </a:lnTo>
                <a:lnTo>
                  <a:pt x="60683" y="129189"/>
                </a:lnTo>
                <a:lnTo>
                  <a:pt x="83225" y="113358"/>
                </a:lnTo>
                <a:lnTo>
                  <a:pt x="91276" y="107273"/>
                </a:lnTo>
                <a:lnTo>
                  <a:pt x="116888" y="74711"/>
                </a:lnTo>
                <a:lnTo>
                  <a:pt x="119777" y="56183"/>
                </a:lnTo>
                <a:lnTo>
                  <a:pt x="118745" y="44201"/>
                </a:lnTo>
                <a:lnTo>
                  <a:pt x="115653" y="33420"/>
                </a:lnTo>
                <a:lnTo>
                  <a:pt x="113375" y="29184"/>
                </a:lnTo>
                <a:close/>
              </a:path>
              <a:path w="120650" h="176530">
                <a:moveTo>
                  <a:pt x="58992" y="0"/>
                </a:moveTo>
                <a:lnTo>
                  <a:pt x="18315" y="14745"/>
                </a:lnTo>
                <a:lnTo>
                  <a:pt x="2773" y="51861"/>
                </a:lnTo>
                <a:lnTo>
                  <a:pt x="1982" y="62536"/>
                </a:lnTo>
                <a:lnTo>
                  <a:pt x="35547" y="62536"/>
                </a:lnTo>
                <a:lnTo>
                  <a:pt x="35954" y="52613"/>
                </a:lnTo>
                <a:lnTo>
                  <a:pt x="37188" y="45422"/>
                </a:lnTo>
                <a:lnTo>
                  <a:pt x="39324" y="40899"/>
                </a:lnTo>
                <a:lnTo>
                  <a:pt x="43150" y="33111"/>
                </a:lnTo>
                <a:lnTo>
                  <a:pt x="50308" y="29184"/>
                </a:lnTo>
                <a:lnTo>
                  <a:pt x="113375" y="29184"/>
                </a:lnTo>
                <a:lnTo>
                  <a:pt x="110503" y="23845"/>
                </a:lnTo>
                <a:lnTo>
                  <a:pt x="103300" y="15487"/>
                </a:lnTo>
                <a:lnTo>
                  <a:pt x="94412" y="8715"/>
                </a:lnTo>
                <a:lnTo>
                  <a:pt x="84069" y="3875"/>
                </a:lnTo>
                <a:lnTo>
                  <a:pt x="72264" y="969"/>
                </a:lnTo>
                <a:lnTo>
                  <a:pt x="589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2340809" y="1724136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55" y="0"/>
                </a:lnTo>
              </a:path>
            </a:pathLst>
          </a:custGeom>
          <a:ln w="361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2400792" y="1569077"/>
            <a:ext cx="121920" cy="177800"/>
          </a:xfrm>
          <a:custGeom>
            <a:avLst/>
            <a:gdLst/>
            <a:ahLst/>
            <a:cxnLst/>
            <a:rect l="l" t="t" r="r" b="b"/>
            <a:pathLst>
              <a:path w="121919" h="177800">
                <a:moveTo>
                  <a:pt x="34378" y="126268"/>
                </a:moveTo>
                <a:lnTo>
                  <a:pt x="0" y="126268"/>
                </a:lnTo>
                <a:lnTo>
                  <a:pt x="1790" y="137891"/>
                </a:lnTo>
                <a:lnTo>
                  <a:pt x="26489" y="170188"/>
                </a:lnTo>
                <a:lnTo>
                  <a:pt x="59006" y="177686"/>
                </a:lnTo>
                <a:lnTo>
                  <a:pt x="73606" y="176495"/>
                </a:lnTo>
                <a:lnTo>
                  <a:pt x="86258" y="172922"/>
                </a:lnTo>
                <a:lnTo>
                  <a:pt x="96956" y="166967"/>
                </a:lnTo>
                <a:lnTo>
                  <a:pt x="105691" y="158629"/>
                </a:lnTo>
                <a:lnTo>
                  <a:pt x="111894" y="149696"/>
                </a:lnTo>
                <a:lnTo>
                  <a:pt x="51758" y="149696"/>
                </a:lnTo>
                <a:lnTo>
                  <a:pt x="46088" y="147651"/>
                </a:lnTo>
                <a:lnTo>
                  <a:pt x="42122" y="143534"/>
                </a:lnTo>
                <a:lnTo>
                  <a:pt x="38244" y="139468"/>
                </a:lnTo>
                <a:lnTo>
                  <a:pt x="35662" y="133713"/>
                </a:lnTo>
                <a:lnTo>
                  <a:pt x="34378" y="126268"/>
                </a:lnTo>
                <a:close/>
              </a:path>
              <a:path w="121919" h="177800">
                <a:moveTo>
                  <a:pt x="114919" y="85966"/>
                </a:moveTo>
                <a:lnTo>
                  <a:pt x="68440" y="85966"/>
                </a:lnTo>
                <a:lnTo>
                  <a:pt x="74950" y="89091"/>
                </a:lnTo>
                <a:lnTo>
                  <a:pt x="79068" y="95291"/>
                </a:lnTo>
                <a:lnTo>
                  <a:pt x="83290" y="101403"/>
                </a:lnTo>
                <a:lnTo>
                  <a:pt x="85426" y="108949"/>
                </a:lnTo>
                <a:lnTo>
                  <a:pt x="85426" y="127055"/>
                </a:lnTo>
                <a:lnTo>
                  <a:pt x="83150" y="134705"/>
                </a:lnTo>
                <a:lnTo>
                  <a:pt x="78675" y="140752"/>
                </a:lnTo>
                <a:lnTo>
                  <a:pt x="74148" y="146711"/>
                </a:lnTo>
                <a:lnTo>
                  <a:pt x="67651" y="149696"/>
                </a:lnTo>
                <a:lnTo>
                  <a:pt x="111894" y="149696"/>
                </a:lnTo>
                <a:lnTo>
                  <a:pt x="112541" y="148764"/>
                </a:lnTo>
                <a:lnTo>
                  <a:pt x="117446" y="138228"/>
                </a:lnTo>
                <a:lnTo>
                  <a:pt x="120387" y="127055"/>
                </a:lnTo>
                <a:lnTo>
                  <a:pt x="121381" y="115150"/>
                </a:lnTo>
                <a:lnTo>
                  <a:pt x="120359" y="101999"/>
                </a:lnTo>
                <a:lnTo>
                  <a:pt x="117300" y="90537"/>
                </a:lnTo>
                <a:lnTo>
                  <a:pt x="114919" y="85966"/>
                </a:lnTo>
                <a:close/>
              </a:path>
              <a:path w="121919" h="177800">
                <a:moveTo>
                  <a:pt x="114426" y="0"/>
                </a:moveTo>
                <a:lnTo>
                  <a:pt x="17686" y="0"/>
                </a:lnTo>
                <a:lnTo>
                  <a:pt x="5365" y="96879"/>
                </a:lnTo>
                <a:lnTo>
                  <a:pt x="36362" y="98277"/>
                </a:lnTo>
                <a:lnTo>
                  <a:pt x="39146" y="93106"/>
                </a:lnTo>
                <a:lnTo>
                  <a:pt x="43215" y="89536"/>
                </a:lnTo>
                <a:lnTo>
                  <a:pt x="48682" y="87553"/>
                </a:lnTo>
                <a:lnTo>
                  <a:pt x="51708" y="86512"/>
                </a:lnTo>
                <a:lnTo>
                  <a:pt x="55331" y="85966"/>
                </a:lnTo>
                <a:lnTo>
                  <a:pt x="114919" y="85966"/>
                </a:lnTo>
                <a:lnTo>
                  <a:pt x="112208" y="80761"/>
                </a:lnTo>
                <a:lnTo>
                  <a:pt x="105093" y="72663"/>
                </a:lnTo>
                <a:lnTo>
                  <a:pt x="98582" y="67694"/>
                </a:lnTo>
                <a:lnTo>
                  <a:pt x="36362" y="67694"/>
                </a:lnTo>
                <a:lnTo>
                  <a:pt x="42720" y="29184"/>
                </a:lnTo>
                <a:lnTo>
                  <a:pt x="114426" y="29184"/>
                </a:lnTo>
                <a:lnTo>
                  <a:pt x="114426" y="0"/>
                </a:lnTo>
                <a:close/>
              </a:path>
              <a:path w="121919" h="177800">
                <a:moveTo>
                  <a:pt x="67156" y="57975"/>
                </a:moveTo>
                <a:lnTo>
                  <a:pt x="59997" y="57975"/>
                </a:lnTo>
                <a:lnTo>
                  <a:pt x="53894" y="58915"/>
                </a:lnTo>
                <a:lnTo>
                  <a:pt x="45948" y="61850"/>
                </a:lnTo>
                <a:lnTo>
                  <a:pt x="41779" y="64124"/>
                </a:lnTo>
                <a:lnTo>
                  <a:pt x="36362" y="67694"/>
                </a:lnTo>
                <a:lnTo>
                  <a:pt x="98582" y="67694"/>
                </a:lnTo>
                <a:lnTo>
                  <a:pt x="96684" y="66246"/>
                </a:lnTo>
                <a:lnTo>
                  <a:pt x="87555" y="61655"/>
                </a:lnTo>
                <a:lnTo>
                  <a:pt x="77710" y="58896"/>
                </a:lnTo>
                <a:lnTo>
                  <a:pt x="67156" y="57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2596919" y="825559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 h="0">
                <a:moveTo>
                  <a:pt x="0" y="0"/>
                </a:moveTo>
                <a:lnTo>
                  <a:pt x="94464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2194001" y="793695"/>
            <a:ext cx="121920" cy="180975"/>
          </a:xfrm>
          <a:custGeom>
            <a:avLst/>
            <a:gdLst/>
            <a:ahLst/>
            <a:cxnLst/>
            <a:rect l="l" t="t" r="r" b="b"/>
            <a:pathLst>
              <a:path w="121919" h="180975">
                <a:moveTo>
                  <a:pt x="33971" y="122494"/>
                </a:moveTo>
                <a:lnTo>
                  <a:pt x="0" y="122494"/>
                </a:lnTo>
                <a:lnTo>
                  <a:pt x="816" y="132417"/>
                </a:lnTo>
                <a:lnTo>
                  <a:pt x="17193" y="166922"/>
                </a:lnTo>
                <a:lnTo>
                  <a:pt x="60187" y="180660"/>
                </a:lnTo>
                <a:lnTo>
                  <a:pt x="74437" y="179606"/>
                </a:lnTo>
                <a:lnTo>
                  <a:pt x="112658" y="155028"/>
                </a:lnTo>
                <a:lnTo>
                  <a:pt x="113867" y="152670"/>
                </a:lnTo>
                <a:lnTo>
                  <a:pt x="60187" y="152670"/>
                </a:lnTo>
                <a:lnTo>
                  <a:pt x="52498" y="151878"/>
                </a:lnTo>
                <a:lnTo>
                  <a:pt x="33971" y="129533"/>
                </a:lnTo>
                <a:lnTo>
                  <a:pt x="33971" y="122494"/>
                </a:lnTo>
                <a:close/>
              </a:path>
              <a:path w="121919" h="180975">
                <a:moveTo>
                  <a:pt x="112102" y="28194"/>
                </a:moveTo>
                <a:lnTo>
                  <a:pt x="65947" y="28194"/>
                </a:lnTo>
                <a:lnTo>
                  <a:pt x="71413" y="30328"/>
                </a:lnTo>
                <a:lnTo>
                  <a:pt x="75291" y="34546"/>
                </a:lnTo>
                <a:lnTo>
                  <a:pt x="79258" y="38662"/>
                </a:lnTo>
                <a:lnTo>
                  <a:pt x="81241" y="44024"/>
                </a:lnTo>
                <a:lnTo>
                  <a:pt x="81241" y="60948"/>
                </a:lnTo>
                <a:lnTo>
                  <a:pt x="77376" y="67847"/>
                </a:lnTo>
                <a:lnTo>
                  <a:pt x="65209" y="73259"/>
                </a:lnTo>
                <a:lnTo>
                  <a:pt x="57402" y="74390"/>
                </a:lnTo>
                <a:lnTo>
                  <a:pt x="46278" y="74645"/>
                </a:lnTo>
                <a:lnTo>
                  <a:pt x="46278" y="99255"/>
                </a:lnTo>
                <a:lnTo>
                  <a:pt x="57656" y="99255"/>
                </a:lnTo>
                <a:lnTo>
                  <a:pt x="65998" y="100349"/>
                </a:lnTo>
                <a:lnTo>
                  <a:pt x="85424" y="134297"/>
                </a:lnTo>
                <a:lnTo>
                  <a:pt x="82881" y="140954"/>
                </a:lnTo>
                <a:lnTo>
                  <a:pt x="77872" y="145719"/>
                </a:lnTo>
                <a:lnTo>
                  <a:pt x="72800" y="150383"/>
                </a:lnTo>
                <a:lnTo>
                  <a:pt x="66937" y="152670"/>
                </a:lnTo>
                <a:lnTo>
                  <a:pt x="113867" y="152670"/>
                </a:lnTo>
                <a:lnTo>
                  <a:pt x="117517" y="145530"/>
                </a:lnTo>
                <a:lnTo>
                  <a:pt x="120410" y="135462"/>
                </a:lnTo>
                <a:lnTo>
                  <a:pt x="121380" y="124667"/>
                </a:lnTo>
                <a:lnTo>
                  <a:pt x="120560" y="114628"/>
                </a:lnTo>
                <a:lnTo>
                  <a:pt x="97731" y="83183"/>
                </a:lnTo>
                <a:lnTo>
                  <a:pt x="94552" y="83183"/>
                </a:lnTo>
                <a:lnTo>
                  <a:pt x="98774" y="81594"/>
                </a:lnTo>
                <a:lnTo>
                  <a:pt x="116014" y="47848"/>
                </a:lnTo>
                <a:lnTo>
                  <a:pt x="115046" y="37497"/>
                </a:lnTo>
                <a:lnTo>
                  <a:pt x="112141" y="28259"/>
                </a:lnTo>
                <a:close/>
              </a:path>
              <a:path w="121919" h="180975">
                <a:moveTo>
                  <a:pt x="59996" y="0"/>
                </a:moveTo>
                <a:lnTo>
                  <a:pt x="50855" y="0"/>
                </a:lnTo>
                <a:lnTo>
                  <a:pt x="43150" y="1144"/>
                </a:lnTo>
                <a:lnTo>
                  <a:pt x="36945" y="3379"/>
                </a:lnTo>
                <a:lnTo>
                  <a:pt x="30690" y="5514"/>
                </a:lnTo>
                <a:lnTo>
                  <a:pt x="4869" y="39603"/>
                </a:lnTo>
                <a:lnTo>
                  <a:pt x="3177" y="56578"/>
                </a:lnTo>
                <a:lnTo>
                  <a:pt x="35356" y="56578"/>
                </a:lnTo>
                <a:lnTo>
                  <a:pt x="35242" y="47848"/>
                </a:lnTo>
                <a:lnTo>
                  <a:pt x="37048" y="41089"/>
                </a:lnTo>
                <a:lnTo>
                  <a:pt x="40925" y="35932"/>
                </a:lnTo>
                <a:lnTo>
                  <a:pt x="44739" y="30773"/>
                </a:lnTo>
                <a:lnTo>
                  <a:pt x="50702" y="28194"/>
                </a:lnTo>
                <a:lnTo>
                  <a:pt x="112102" y="28194"/>
                </a:lnTo>
                <a:lnTo>
                  <a:pt x="107298" y="20128"/>
                </a:lnTo>
                <a:lnTo>
                  <a:pt x="100516" y="13100"/>
                </a:lnTo>
                <a:lnTo>
                  <a:pt x="92175" y="7370"/>
                </a:lnTo>
                <a:lnTo>
                  <a:pt x="82640" y="3276"/>
                </a:lnTo>
                <a:lnTo>
                  <a:pt x="71913" y="819"/>
                </a:lnTo>
                <a:lnTo>
                  <a:pt x="599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2340809" y="951918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55" y="0"/>
                </a:lnTo>
              </a:path>
            </a:pathLst>
          </a:custGeom>
          <a:ln w="361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401989" y="793301"/>
            <a:ext cx="121285" cy="181610"/>
          </a:xfrm>
          <a:custGeom>
            <a:avLst/>
            <a:gdLst/>
            <a:ahLst/>
            <a:cxnLst/>
            <a:rect l="l" t="t" r="r" b="b"/>
            <a:pathLst>
              <a:path w="121285" h="181609">
                <a:moveTo>
                  <a:pt x="60594" y="0"/>
                </a:moveTo>
                <a:lnTo>
                  <a:pt x="21512" y="13293"/>
                </a:lnTo>
                <a:lnTo>
                  <a:pt x="3367" y="52217"/>
                </a:lnTo>
                <a:lnTo>
                  <a:pt x="0" y="90717"/>
                </a:lnTo>
                <a:lnTo>
                  <a:pt x="840" y="111148"/>
                </a:lnTo>
                <a:lnTo>
                  <a:pt x="13514" y="157624"/>
                </a:lnTo>
                <a:lnTo>
                  <a:pt x="45051" y="179590"/>
                </a:lnTo>
                <a:lnTo>
                  <a:pt x="60594" y="181053"/>
                </a:lnTo>
                <a:lnTo>
                  <a:pt x="76033" y="179590"/>
                </a:lnTo>
                <a:lnTo>
                  <a:pt x="88986" y="175199"/>
                </a:lnTo>
                <a:lnTo>
                  <a:pt x="99461" y="167878"/>
                </a:lnTo>
                <a:lnTo>
                  <a:pt x="107471" y="157624"/>
                </a:lnTo>
                <a:lnTo>
                  <a:pt x="109537" y="153064"/>
                </a:lnTo>
                <a:lnTo>
                  <a:pt x="60594" y="153064"/>
                </a:lnTo>
                <a:lnTo>
                  <a:pt x="53496" y="152058"/>
                </a:lnTo>
                <a:lnTo>
                  <a:pt x="36400" y="117383"/>
                </a:lnTo>
                <a:lnTo>
                  <a:pt x="35166" y="90717"/>
                </a:lnTo>
                <a:lnTo>
                  <a:pt x="35474" y="75895"/>
                </a:lnTo>
                <a:lnTo>
                  <a:pt x="43253" y="37190"/>
                </a:lnTo>
                <a:lnTo>
                  <a:pt x="60594" y="28587"/>
                </a:lnTo>
                <a:lnTo>
                  <a:pt x="109715" y="28587"/>
                </a:lnTo>
                <a:lnTo>
                  <a:pt x="107471" y="23619"/>
                </a:lnTo>
                <a:lnTo>
                  <a:pt x="99461" y="13293"/>
                </a:lnTo>
                <a:lnTo>
                  <a:pt x="88986" y="5911"/>
                </a:lnTo>
                <a:lnTo>
                  <a:pt x="76033" y="1478"/>
                </a:lnTo>
                <a:lnTo>
                  <a:pt x="60594" y="0"/>
                </a:lnTo>
                <a:close/>
              </a:path>
              <a:path w="121285" h="181609">
                <a:moveTo>
                  <a:pt x="109715" y="28587"/>
                </a:moveTo>
                <a:lnTo>
                  <a:pt x="70778" y="28587"/>
                </a:lnTo>
                <a:lnTo>
                  <a:pt x="77478" y="33695"/>
                </a:lnTo>
                <a:lnTo>
                  <a:pt x="80656" y="43872"/>
                </a:lnTo>
                <a:lnTo>
                  <a:pt x="82742" y="52469"/>
                </a:lnTo>
                <a:lnTo>
                  <a:pt x="84232" y="63145"/>
                </a:lnTo>
                <a:lnTo>
                  <a:pt x="85127" y="75895"/>
                </a:lnTo>
                <a:lnTo>
                  <a:pt x="85425" y="90717"/>
                </a:lnTo>
                <a:lnTo>
                  <a:pt x="85127" y="104938"/>
                </a:lnTo>
                <a:lnTo>
                  <a:pt x="77613" y="144015"/>
                </a:lnTo>
                <a:lnTo>
                  <a:pt x="60594" y="153064"/>
                </a:lnTo>
                <a:lnTo>
                  <a:pt x="109537" y="153064"/>
                </a:lnTo>
                <a:lnTo>
                  <a:pt x="113374" y="144597"/>
                </a:lnTo>
                <a:lnTo>
                  <a:pt x="117598" y="129107"/>
                </a:lnTo>
                <a:lnTo>
                  <a:pt x="120137" y="111148"/>
                </a:lnTo>
                <a:lnTo>
                  <a:pt x="120985" y="90717"/>
                </a:lnTo>
                <a:lnTo>
                  <a:pt x="120137" y="70225"/>
                </a:lnTo>
                <a:lnTo>
                  <a:pt x="117598" y="52217"/>
                </a:lnTo>
                <a:lnTo>
                  <a:pt x="113374" y="36685"/>
                </a:lnTo>
                <a:lnTo>
                  <a:pt x="109715" y="28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2596919" y="399460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2596919" y="382784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2596919" y="366108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2596919" y="3493969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2596919" y="316049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2596919" y="299373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2596919" y="282697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2596919" y="2660217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2596919" y="232669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2596919" y="215998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2596919" y="199322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2596919" y="182612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2596919" y="149260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2596919" y="132584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2596919" y="115908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2596919" y="99232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872922" y="2887634"/>
            <a:ext cx="120014" cy="124460"/>
          </a:xfrm>
          <a:custGeom>
            <a:avLst/>
            <a:gdLst/>
            <a:ahLst/>
            <a:cxnLst/>
            <a:rect l="l" t="t" r="r" b="b"/>
            <a:pathLst>
              <a:path w="120014" h="124460">
                <a:moveTo>
                  <a:pt x="12663" y="788"/>
                </a:moveTo>
                <a:lnTo>
                  <a:pt x="7500" y="788"/>
                </a:lnTo>
                <a:lnTo>
                  <a:pt x="4970" y="2274"/>
                </a:lnTo>
                <a:lnTo>
                  <a:pt x="2870" y="5311"/>
                </a:lnTo>
                <a:lnTo>
                  <a:pt x="990" y="8081"/>
                </a:lnTo>
                <a:lnTo>
                  <a:pt x="0" y="11803"/>
                </a:lnTo>
                <a:lnTo>
                  <a:pt x="0" y="22781"/>
                </a:lnTo>
                <a:lnTo>
                  <a:pt x="25827" y="57012"/>
                </a:lnTo>
                <a:lnTo>
                  <a:pt x="50460" y="79207"/>
                </a:lnTo>
                <a:lnTo>
                  <a:pt x="51008" y="79753"/>
                </a:lnTo>
                <a:lnTo>
                  <a:pt x="51582" y="80553"/>
                </a:lnTo>
                <a:lnTo>
                  <a:pt x="52050" y="81391"/>
                </a:lnTo>
                <a:lnTo>
                  <a:pt x="52597" y="82180"/>
                </a:lnTo>
                <a:lnTo>
                  <a:pt x="52658" y="82332"/>
                </a:lnTo>
                <a:lnTo>
                  <a:pt x="52746" y="83920"/>
                </a:lnTo>
                <a:lnTo>
                  <a:pt x="52647" y="84123"/>
                </a:lnTo>
                <a:lnTo>
                  <a:pt x="52241" y="84364"/>
                </a:lnTo>
                <a:lnTo>
                  <a:pt x="51846" y="84669"/>
                </a:lnTo>
                <a:lnTo>
                  <a:pt x="0" y="84772"/>
                </a:lnTo>
                <a:lnTo>
                  <a:pt x="2377" y="91125"/>
                </a:lnTo>
                <a:lnTo>
                  <a:pt x="4563" y="97617"/>
                </a:lnTo>
                <a:lnTo>
                  <a:pt x="8597" y="110920"/>
                </a:lnTo>
                <a:lnTo>
                  <a:pt x="10425" y="117425"/>
                </a:lnTo>
                <a:lnTo>
                  <a:pt x="12115" y="124273"/>
                </a:lnTo>
                <a:lnTo>
                  <a:pt x="16883" y="124273"/>
                </a:lnTo>
                <a:lnTo>
                  <a:pt x="16680" y="114249"/>
                </a:lnTo>
                <a:lnTo>
                  <a:pt x="17684" y="110920"/>
                </a:lnTo>
                <a:lnTo>
                  <a:pt x="19668" y="109179"/>
                </a:lnTo>
                <a:lnTo>
                  <a:pt x="21549" y="107349"/>
                </a:lnTo>
                <a:lnTo>
                  <a:pt x="26024" y="106409"/>
                </a:lnTo>
                <a:lnTo>
                  <a:pt x="119980" y="106409"/>
                </a:lnTo>
                <a:lnTo>
                  <a:pt x="119980" y="84772"/>
                </a:lnTo>
                <a:lnTo>
                  <a:pt x="61586" y="84721"/>
                </a:lnTo>
                <a:lnTo>
                  <a:pt x="61178" y="84568"/>
                </a:lnTo>
                <a:lnTo>
                  <a:pt x="60683" y="84314"/>
                </a:lnTo>
                <a:lnTo>
                  <a:pt x="60391" y="83920"/>
                </a:lnTo>
                <a:lnTo>
                  <a:pt x="60428" y="82777"/>
                </a:lnTo>
                <a:lnTo>
                  <a:pt x="60594" y="82332"/>
                </a:lnTo>
                <a:lnTo>
                  <a:pt x="60987" y="81786"/>
                </a:lnTo>
                <a:lnTo>
                  <a:pt x="61281" y="81137"/>
                </a:lnTo>
                <a:lnTo>
                  <a:pt x="61776" y="80553"/>
                </a:lnTo>
                <a:lnTo>
                  <a:pt x="62577" y="80007"/>
                </a:lnTo>
                <a:lnTo>
                  <a:pt x="81873" y="64519"/>
                </a:lnTo>
                <a:lnTo>
                  <a:pt x="47677" y="64519"/>
                </a:lnTo>
                <a:lnTo>
                  <a:pt x="38535" y="56972"/>
                </a:lnTo>
                <a:lnTo>
                  <a:pt x="14099" y="28879"/>
                </a:lnTo>
                <a:lnTo>
                  <a:pt x="14099" y="23327"/>
                </a:lnTo>
                <a:lnTo>
                  <a:pt x="14798" y="20939"/>
                </a:lnTo>
                <a:lnTo>
                  <a:pt x="16094" y="17863"/>
                </a:lnTo>
                <a:lnTo>
                  <a:pt x="17430" y="14841"/>
                </a:lnTo>
                <a:lnTo>
                  <a:pt x="18078" y="12299"/>
                </a:lnTo>
                <a:lnTo>
                  <a:pt x="18078" y="7534"/>
                </a:lnTo>
                <a:lnTo>
                  <a:pt x="17379" y="5311"/>
                </a:lnTo>
                <a:lnTo>
                  <a:pt x="15891" y="3569"/>
                </a:lnTo>
                <a:lnTo>
                  <a:pt x="14455" y="1728"/>
                </a:lnTo>
                <a:lnTo>
                  <a:pt x="12663" y="788"/>
                </a:lnTo>
                <a:close/>
              </a:path>
              <a:path w="120014" h="124460">
                <a:moveTo>
                  <a:pt x="119980" y="0"/>
                </a:moveTo>
                <a:lnTo>
                  <a:pt x="115213" y="0"/>
                </a:lnTo>
                <a:lnTo>
                  <a:pt x="115213" y="4269"/>
                </a:lnTo>
                <a:lnTo>
                  <a:pt x="113979" y="8131"/>
                </a:lnTo>
                <a:lnTo>
                  <a:pt x="111450" y="12108"/>
                </a:lnTo>
                <a:lnTo>
                  <a:pt x="108818" y="15971"/>
                </a:lnTo>
                <a:lnTo>
                  <a:pt x="104686" y="19998"/>
                </a:lnTo>
                <a:lnTo>
                  <a:pt x="99129" y="24217"/>
                </a:lnTo>
                <a:lnTo>
                  <a:pt x="47677" y="64519"/>
                </a:lnTo>
                <a:lnTo>
                  <a:pt x="81873" y="64519"/>
                </a:lnTo>
                <a:lnTo>
                  <a:pt x="101914" y="48433"/>
                </a:lnTo>
                <a:lnTo>
                  <a:pt x="104292" y="46743"/>
                </a:lnTo>
                <a:lnTo>
                  <a:pt x="106224" y="45460"/>
                </a:lnTo>
                <a:lnTo>
                  <a:pt x="107674" y="44660"/>
                </a:lnTo>
                <a:lnTo>
                  <a:pt x="109161" y="43872"/>
                </a:lnTo>
                <a:lnTo>
                  <a:pt x="110407" y="43478"/>
                </a:lnTo>
                <a:lnTo>
                  <a:pt x="119980" y="43478"/>
                </a:lnTo>
                <a:lnTo>
                  <a:pt x="119980" y="0"/>
                </a:lnTo>
                <a:close/>
              </a:path>
              <a:path w="120014" h="124460">
                <a:moveTo>
                  <a:pt x="119980" y="43478"/>
                </a:moveTo>
                <a:lnTo>
                  <a:pt x="112632" y="43478"/>
                </a:lnTo>
                <a:lnTo>
                  <a:pt x="113586" y="44419"/>
                </a:lnTo>
                <a:lnTo>
                  <a:pt x="114221" y="46248"/>
                </a:lnTo>
                <a:lnTo>
                  <a:pt x="114768" y="48141"/>
                </a:lnTo>
                <a:lnTo>
                  <a:pt x="115124" y="51114"/>
                </a:lnTo>
                <a:lnTo>
                  <a:pt x="115213" y="55180"/>
                </a:lnTo>
                <a:lnTo>
                  <a:pt x="119980" y="55180"/>
                </a:lnTo>
                <a:lnTo>
                  <a:pt x="119980" y="43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965441" y="2750897"/>
            <a:ext cx="83820" cy="117475"/>
          </a:xfrm>
          <a:custGeom>
            <a:avLst/>
            <a:gdLst/>
            <a:ahLst/>
            <a:cxnLst/>
            <a:rect l="l" t="t" r="r" b="b"/>
            <a:pathLst>
              <a:path w="83819" h="117475">
                <a:moveTo>
                  <a:pt x="83632" y="0"/>
                </a:moveTo>
                <a:lnTo>
                  <a:pt x="26724" y="0"/>
                </a:lnTo>
                <a:lnTo>
                  <a:pt x="22744" y="203"/>
                </a:lnTo>
                <a:lnTo>
                  <a:pt x="20062" y="596"/>
                </a:lnTo>
                <a:lnTo>
                  <a:pt x="15840" y="1385"/>
                </a:lnTo>
                <a:lnTo>
                  <a:pt x="12318" y="2973"/>
                </a:lnTo>
                <a:lnTo>
                  <a:pt x="9535" y="5361"/>
                </a:lnTo>
                <a:lnTo>
                  <a:pt x="5962" y="8144"/>
                </a:lnTo>
                <a:lnTo>
                  <a:pt x="3534" y="11320"/>
                </a:lnTo>
                <a:lnTo>
                  <a:pt x="2186" y="14890"/>
                </a:lnTo>
                <a:lnTo>
                  <a:pt x="749" y="18359"/>
                </a:lnTo>
                <a:lnTo>
                  <a:pt x="0" y="21841"/>
                </a:lnTo>
                <a:lnTo>
                  <a:pt x="0" y="30874"/>
                </a:lnTo>
                <a:lnTo>
                  <a:pt x="13909" y="50619"/>
                </a:lnTo>
                <a:lnTo>
                  <a:pt x="9941" y="52207"/>
                </a:lnTo>
                <a:lnTo>
                  <a:pt x="6713" y="54596"/>
                </a:lnTo>
                <a:lnTo>
                  <a:pt x="4169" y="57772"/>
                </a:lnTo>
                <a:lnTo>
                  <a:pt x="1398" y="61648"/>
                </a:lnTo>
                <a:lnTo>
                  <a:pt x="0" y="66653"/>
                </a:lnTo>
                <a:lnTo>
                  <a:pt x="0" y="79512"/>
                </a:lnTo>
                <a:lnTo>
                  <a:pt x="13909" y="96485"/>
                </a:lnTo>
                <a:lnTo>
                  <a:pt x="1995" y="96485"/>
                </a:lnTo>
                <a:lnTo>
                  <a:pt x="1995" y="117322"/>
                </a:lnTo>
                <a:lnTo>
                  <a:pt x="83632" y="117322"/>
                </a:lnTo>
                <a:lnTo>
                  <a:pt x="83632" y="95495"/>
                </a:lnTo>
                <a:lnTo>
                  <a:pt x="29903" y="95495"/>
                </a:lnTo>
                <a:lnTo>
                  <a:pt x="26521" y="94999"/>
                </a:lnTo>
                <a:lnTo>
                  <a:pt x="24152" y="93856"/>
                </a:lnTo>
                <a:lnTo>
                  <a:pt x="20417" y="91823"/>
                </a:lnTo>
                <a:lnTo>
                  <a:pt x="18473" y="87693"/>
                </a:lnTo>
                <a:lnTo>
                  <a:pt x="18473" y="76334"/>
                </a:lnTo>
                <a:lnTo>
                  <a:pt x="20417" y="72764"/>
                </a:lnTo>
                <a:lnTo>
                  <a:pt x="24245" y="70872"/>
                </a:lnTo>
                <a:lnTo>
                  <a:pt x="26521" y="69982"/>
                </a:lnTo>
                <a:lnTo>
                  <a:pt x="30093" y="69486"/>
                </a:lnTo>
                <a:lnTo>
                  <a:pt x="83632" y="69486"/>
                </a:lnTo>
                <a:lnTo>
                  <a:pt x="83632" y="47849"/>
                </a:lnTo>
                <a:lnTo>
                  <a:pt x="31288" y="47849"/>
                </a:lnTo>
                <a:lnTo>
                  <a:pt x="28110" y="47354"/>
                </a:lnTo>
                <a:lnTo>
                  <a:pt x="25427" y="46261"/>
                </a:lnTo>
                <a:lnTo>
                  <a:pt x="20557" y="44024"/>
                </a:lnTo>
                <a:lnTo>
                  <a:pt x="18193" y="40098"/>
                </a:lnTo>
                <a:lnTo>
                  <a:pt x="18078" y="28930"/>
                </a:lnTo>
                <a:lnTo>
                  <a:pt x="20011" y="25411"/>
                </a:lnTo>
                <a:lnTo>
                  <a:pt x="23837" y="23428"/>
                </a:lnTo>
                <a:lnTo>
                  <a:pt x="25834" y="22527"/>
                </a:lnTo>
                <a:lnTo>
                  <a:pt x="28414" y="22031"/>
                </a:lnTo>
                <a:lnTo>
                  <a:pt x="83632" y="22031"/>
                </a:lnTo>
                <a:lnTo>
                  <a:pt x="836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965364" y="2660167"/>
            <a:ext cx="86360" cy="76835"/>
          </a:xfrm>
          <a:custGeom>
            <a:avLst/>
            <a:gdLst/>
            <a:ahLst/>
            <a:cxnLst/>
            <a:rect l="l" t="t" r="r" b="b"/>
            <a:pathLst>
              <a:path w="86360" h="76835">
                <a:moveTo>
                  <a:pt x="74823" y="25817"/>
                </a:moveTo>
                <a:lnTo>
                  <a:pt x="28683" y="25817"/>
                </a:lnTo>
                <a:lnTo>
                  <a:pt x="30768" y="27354"/>
                </a:lnTo>
                <a:lnTo>
                  <a:pt x="32065" y="30378"/>
                </a:lnTo>
                <a:lnTo>
                  <a:pt x="32853" y="32119"/>
                </a:lnTo>
                <a:lnTo>
                  <a:pt x="33451" y="34940"/>
                </a:lnTo>
                <a:lnTo>
                  <a:pt x="33858" y="38916"/>
                </a:lnTo>
                <a:lnTo>
                  <a:pt x="35943" y="54494"/>
                </a:lnTo>
                <a:lnTo>
                  <a:pt x="37621" y="60707"/>
                </a:lnTo>
                <a:lnTo>
                  <a:pt x="40011" y="64924"/>
                </a:lnTo>
                <a:lnTo>
                  <a:pt x="44525" y="72764"/>
                </a:lnTo>
                <a:lnTo>
                  <a:pt x="51835" y="76639"/>
                </a:lnTo>
                <a:lnTo>
                  <a:pt x="69711" y="76639"/>
                </a:lnTo>
                <a:lnTo>
                  <a:pt x="75725" y="74250"/>
                </a:lnTo>
                <a:lnTo>
                  <a:pt x="79946" y="69486"/>
                </a:lnTo>
                <a:lnTo>
                  <a:pt x="84166" y="64620"/>
                </a:lnTo>
                <a:lnTo>
                  <a:pt x="86303" y="58470"/>
                </a:lnTo>
                <a:lnTo>
                  <a:pt x="86303" y="55192"/>
                </a:lnTo>
                <a:lnTo>
                  <a:pt x="56196" y="55192"/>
                </a:lnTo>
                <a:lnTo>
                  <a:pt x="53222" y="53553"/>
                </a:lnTo>
                <a:lnTo>
                  <a:pt x="51286" y="50135"/>
                </a:lnTo>
                <a:lnTo>
                  <a:pt x="50144" y="48243"/>
                </a:lnTo>
                <a:lnTo>
                  <a:pt x="49215" y="45219"/>
                </a:lnTo>
                <a:lnTo>
                  <a:pt x="49092" y="44672"/>
                </a:lnTo>
                <a:lnTo>
                  <a:pt x="48351" y="40505"/>
                </a:lnTo>
                <a:lnTo>
                  <a:pt x="47382" y="35841"/>
                </a:lnTo>
                <a:lnTo>
                  <a:pt x="46966" y="33351"/>
                </a:lnTo>
                <a:lnTo>
                  <a:pt x="46521" y="31522"/>
                </a:lnTo>
                <a:lnTo>
                  <a:pt x="45890" y="29933"/>
                </a:lnTo>
                <a:lnTo>
                  <a:pt x="45478" y="28740"/>
                </a:lnTo>
                <a:lnTo>
                  <a:pt x="44779" y="27354"/>
                </a:lnTo>
                <a:lnTo>
                  <a:pt x="43978" y="26008"/>
                </a:lnTo>
                <a:lnTo>
                  <a:pt x="75031" y="26008"/>
                </a:lnTo>
                <a:lnTo>
                  <a:pt x="74823" y="25817"/>
                </a:lnTo>
                <a:close/>
              </a:path>
              <a:path w="86360" h="76835">
                <a:moveTo>
                  <a:pt x="83709" y="0"/>
                </a:moveTo>
                <a:lnTo>
                  <a:pt x="80530" y="0"/>
                </a:lnTo>
                <a:lnTo>
                  <a:pt x="79895" y="1346"/>
                </a:lnTo>
                <a:lnTo>
                  <a:pt x="79094" y="2388"/>
                </a:lnTo>
                <a:lnTo>
                  <a:pt x="15524" y="4573"/>
                </a:lnTo>
                <a:lnTo>
                  <a:pt x="8824" y="8042"/>
                </a:lnTo>
                <a:lnTo>
                  <a:pt x="5251" y="14890"/>
                </a:lnTo>
                <a:lnTo>
                  <a:pt x="1666" y="21941"/>
                </a:lnTo>
                <a:lnTo>
                  <a:pt x="7" y="29387"/>
                </a:lnTo>
                <a:lnTo>
                  <a:pt x="0" y="40505"/>
                </a:lnTo>
                <a:lnTo>
                  <a:pt x="573" y="48485"/>
                </a:lnTo>
                <a:lnTo>
                  <a:pt x="28289" y="73856"/>
                </a:lnTo>
                <a:lnTo>
                  <a:pt x="28289" y="53400"/>
                </a:lnTo>
                <a:lnTo>
                  <a:pt x="25262" y="52905"/>
                </a:lnTo>
                <a:lnTo>
                  <a:pt x="22822" y="51813"/>
                </a:lnTo>
                <a:lnTo>
                  <a:pt x="20829" y="50135"/>
                </a:lnTo>
                <a:lnTo>
                  <a:pt x="18462" y="48243"/>
                </a:lnTo>
                <a:lnTo>
                  <a:pt x="17288" y="45015"/>
                </a:lnTo>
                <a:lnTo>
                  <a:pt x="17185" y="34940"/>
                </a:lnTo>
                <a:lnTo>
                  <a:pt x="17863" y="31675"/>
                </a:lnTo>
                <a:lnTo>
                  <a:pt x="19147" y="29387"/>
                </a:lnTo>
                <a:lnTo>
                  <a:pt x="20343" y="26998"/>
                </a:lnTo>
                <a:lnTo>
                  <a:pt x="22631" y="25817"/>
                </a:lnTo>
                <a:lnTo>
                  <a:pt x="74823" y="25817"/>
                </a:lnTo>
                <a:lnTo>
                  <a:pt x="74174" y="25220"/>
                </a:lnTo>
                <a:lnTo>
                  <a:pt x="76068" y="25119"/>
                </a:lnTo>
                <a:lnTo>
                  <a:pt x="77708" y="24916"/>
                </a:lnTo>
                <a:lnTo>
                  <a:pt x="79145" y="24622"/>
                </a:lnTo>
                <a:lnTo>
                  <a:pt x="80632" y="24368"/>
                </a:lnTo>
                <a:lnTo>
                  <a:pt x="82120" y="23924"/>
                </a:lnTo>
                <a:lnTo>
                  <a:pt x="83709" y="23225"/>
                </a:lnTo>
                <a:lnTo>
                  <a:pt x="83709" y="0"/>
                </a:lnTo>
                <a:close/>
              </a:path>
              <a:path w="86360" h="76835">
                <a:moveTo>
                  <a:pt x="75031" y="26008"/>
                </a:moveTo>
                <a:lnTo>
                  <a:pt x="51925" y="26008"/>
                </a:lnTo>
                <a:lnTo>
                  <a:pt x="59083" y="26160"/>
                </a:lnTo>
                <a:lnTo>
                  <a:pt x="64053" y="28143"/>
                </a:lnTo>
                <a:lnTo>
                  <a:pt x="66930" y="32119"/>
                </a:lnTo>
                <a:lnTo>
                  <a:pt x="69508" y="35841"/>
                </a:lnTo>
                <a:lnTo>
                  <a:pt x="70789" y="40010"/>
                </a:lnTo>
                <a:lnTo>
                  <a:pt x="70805" y="47594"/>
                </a:lnTo>
                <a:lnTo>
                  <a:pt x="70003" y="50135"/>
                </a:lnTo>
                <a:lnTo>
                  <a:pt x="68415" y="52219"/>
                </a:lnTo>
                <a:lnTo>
                  <a:pt x="66723" y="54202"/>
                </a:lnTo>
                <a:lnTo>
                  <a:pt x="64003" y="55192"/>
                </a:lnTo>
                <a:lnTo>
                  <a:pt x="86303" y="55192"/>
                </a:lnTo>
                <a:lnTo>
                  <a:pt x="77353" y="28143"/>
                </a:lnTo>
                <a:lnTo>
                  <a:pt x="75031" y="26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967437" y="2572969"/>
            <a:ext cx="81915" cy="81280"/>
          </a:xfrm>
          <a:custGeom>
            <a:avLst/>
            <a:gdLst/>
            <a:ahLst/>
            <a:cxnLst/>
            <a:rect l="l" t="t" r="r" b="b"/>
            <a:pathLst>
              <a:path w="81914" h="81280">
                <a:moveTo>
                  <a:pt x="78507" y="53007"/>
                </a:moveTo>
                <a:lnTo>
                  <a:pt x="40125" y="53007"/>
                </a:lnTo>
                <a:lnTo>
                  <a:pt x="81636" y="80794"/>
                </a:lnTo>
                <a:lnTo>
                  <a:pt x="81636" y="54799"/>
                </a:lnTo>
                <a:lnTo>
                  <a:pt x="78507" y="53007"/>
                </a:lnTo>
                <a:close/>
              </a:path>
              <a:path w="81914" h="81280">
                <a:moveTo>
                  <a:pt x="0" y="990"/>
                </a:moveTo>
                <a:lnTo>
                  <a:pt x="0" y="26402"/>
                </a:lnTo>
                <a:lnTo>
                  <a:pt x="23635" y="39705"/>
                </a:lnTo>
                <a:lnTo>
                  <a:pt x="0" y="53400"/>
                </a:lnTo>
                <a:lnTo>
                  <a:pt x="0" y="79612"/>
                </a:lnTo>
                <a:lnTo>
                  <a:pt x="40125" y="53007"/>
                </a:lnTo>
                <a:lnTo>
                  <a:pt x="78507" y="53007"/>
                </a:lnTo>
                <a:lnTo>
                  <a:pt x="57010" y="40695"/>
                </a:lnTo>
                <a:lnTo>
                  <a:pt x="79548" y="27800"/>
                </a:lnTo>
                <a:lnTo>
                  <a:pt x="39731" y="27800"/>
                </a:lnTo>
                <a:lnTo>
                  <a:pt x="0" y="990"/>
                </a:lnTo>
                <a:close/>
              </a:path>
              <a:path w="81914" h="81280">
                <a:moveTo>
                  <a:pt x="81636" y="0"/>
                </a:moveTo>
                <a:lnTo>
                  <a:pt x="39731" y="27800"/>
                </a:lnTo>
                <a:lnTo>
                  <a:pt x="79548" y="27800"/>
                </a:lnTo>
                <a:lnTo>
                  <a:pt x="81636" y="26605"/>
                </a:lnTo>
                <a:lnTo>
                  <a:pt x="816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936644" y="2521105"/>
            <a:ext cx="143510" cy="42545"/>
          </a:xfrm>
          <a:custGeom>
            <a:avLst/>
            <a:gdLst/>
            <a:ahLst/>
            <a:cxnLst/>
            <a:rect l="l" t="t" r="r" b="b"/>
            <a:pathLst>
              <a:path w="143510" h="42544">
                <a:moveTo>
                  <a:pt x="0" y="393"/>
                </a:moveTo>
                <a:lnTo>
                  <a:pt x="0" y="16479"/>
                </a:lnTo>
                <a:lnTo>
                  <a:pt x="7840" y="21803"/>
                </a:lnTo>
                <a:lnTo>
                  <a:pt x="50118" y="40313"/>
                </a:lnTo>
                <a:lnTo>
                  <a:pt x="70524" y="42487"/>
                </a:lnTo>
                <a:lnTo>
                  <a:pt x="81881" y="41843"/>
                </a:lnTo>
                <a:lnTo>
                  <a:pt x="125143" y="28193"/>
                </a:lnTo>
                <a:lnTo>
                  <a:pt x="136077" y="21040"/>
                </a:lnTo>
                <a:lnTo>
                  <a:pt x="136895" y="20443"/>
                </a:lnTo>
                <a:lnTo>
                  <a:pt x="71909" y="20443"/>
                </a:lnTo>
                <a:lnTo>
                  <a:pt x="64701" y="20295"/>
                </a:lnTo>
                <a:lnTo>
                  <a:pt x="26066" y="12932"/>
                </a:lnTo>
                <a:lnTo>
                  <a:pt x="8340" y="4968"/>
                </a:lnTo>
                <a:lnTo>
                  <a:pt x="0" y="393"/>
                </a:lnTo>
                <a:close/>
              </a:path>
              <a:path w="143510" h="42544">
                <a:moveTo>
                  <a:pt x="143426" y="0"/>
                </a:moveTo>
                <a:lnTo>
                  <a:pt x="104369" y="16658"/>
                </a:lnTo>
                <a:lnTo>
                  <a:pt x="71909" y="20443"/>
                </a:lnTo>
                <a:lnTo>
                  <a:pt x="136895" y="20443"/>
                </a:lnTo>
                <a:lnTo>
                  <a:pt x="143426" y="15678"/>
                </a:lnTo>
                <a:lnTo>
                  <a:pt x="143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938423" y="2376477"/>
            <a:ext cx="111125" cy="140970"/>
          </a:xfrm>
          <a:custGeom>
            <a:avLst/>
            <a:gdLst/>
            <a:ahLst/>
            <a:cxnLst/>
            <a:rect l="l" t="t" r="r" b="b"/>
            <a:pathLst>
              <a:path w="111125" h="140969">
                <a:moveTo>
                  <a:pt x="0" y="0"/>
                </a:moveTo>
                <a:lnTo>
                  <a:pt x="0" y="23428"/>
                </a:lnTo>
                <a:lnTo>
                  <a:pt x="63977" y="38319"/>
                </a:lnTo>
                <a:lnTo>
                  <a:pt x="81051" y="41687"/>
                </a:lnTo>
                <a:lnTo>
                  <a:pt x="63379" y="45067"/>
                </a:lnTo>
                <a:lnTo>
                  <a:pt x="0" y="58165"/>
                </a:lnTo>
                <a:lnTo>
                  <a:pt x="0" y="82586"/>
                </a:lnTo>
                <a:lnTo>
                  <a:pt x="81051" y="98277"/>
                </a:lnTo>
                <a:lnTo>
                  <a:pt x="63379" y="101250"/>
                </a:lnTo>
                <a:lnTo>
                  <a:pt x="0" y="115938"/>
                </a:lnTo>
                <a:lnTo>
                  <a:pt x="0" y="140562"/>
                </a:lnTo>
                <a:lnTo>
                  <a:pt x="110650" y="109192"/>
                </a:lnTo>
                <a:lnTo>
                  <a:pt x="110650" y="87744"/>
                </a:lnTo>
                <a:lnTo>
                  <a:pt x="45897" y="74251"/>
                </a:lnTo>
                <a:lnTo>
                  <a:pt x="24640" y="70478"/>
                </a:lnTo>
                <a:lnTo>
                  <a:pt x="45897" y="66513"/>
                </a:lnTo>
                <a:lnTo>
                  <a:pt x="110650" y="53211"/>
                </a:lnTo>
                <a:lnTo>
                  <a:pt x="110650" y="3116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938423" y="2255876"/>
            <a:ext cx="111125" cy="107314"/>
          </a:xfrm>
          <a:custGeom>
            <a:avLst/>
            <a:gdLst/>
            <a:ahLst/>
            <a:cxnLst/>
            <a:rect l="l" t="t" r="r" b="b"/>
            <a:pathLst>
              <a:path w="111125" h="107314">
                <a:moveTo>
                  <a:pt x="110650" y="0"/>
                </a:moveTo>
                <a:lnTo>
                  <a:pt x="0" y="0"/>
                </a:lnTo>
                <a:lnTo>
                  <a:pt x="0" y="33351"/>
                </a:lnTo>
                <a:lnTo>
                  <a:pt x="87015" y="53210"/>
                </a:lnTo>
                <a:lnTo>
                  <a:pt x="0" y="73450"/>
                </a:lnTo>
                <a:lnTo>
                  <a:pt x="0" y="107006"/>
                </a:lnTo>
                <a:lnTo>
                  <a:pt x="110650" y="107006"/>
                </a:lnTo>
                <a:lnTo>
                  <a:pt x="110650" y="85558"/>
                </a:lnTo>
                <a:lnTo>
                  <a:pt x="17889" y="85558"/>
                </a:lnTo>
                <a:lnTo>
                  <a:pt x="110650" y="64912"/>
                </a:lnTo>
                <a:lnTo>
                  <a:pt x="110650" y="42486"/>
                </a:lnTo>
                <a:lnTo>
                  <a:pt x="17889" y="21446"/>
                </a:lnTo>
                <a:lnTo>
                  <a:pt x="110650" y="21446"/>
                </a:lnTo>
                <a:lnTo>
                  <a:pt x="110650" y="0"/>
                </a:lnTo>
                <a:close/>
              </a:path>
              <a:path w="111125" h="107314">
                <a:moveTo>
                  <a:pt x="110650" y="85368"/>
                </a:moveTo>
                <a:lnTo>
                  <a:pt x="33679" y="85368"/>
                </a:lnTo>
                <a:lnTo>
                  <a:pt x="17889" y="85558"/>
                </a:lnTo>
                <a:lnTo>
                  <a:pt x="110650" y="85558"/>
                </a:lnTo>
                <a:lnTo>
                  <a:pt x="110650" y="85368"/>
                </a:lnTo>
                <a:close/>
              </a:path>
              <a:path w="111125" h="107314">
                <a:moveTo>
                  <a:pt x="110650" y="21446"/>
                </a:moveTo>
                <a:lnTo>
                  <a:pt x="19871" y="21446"/>
                </a:lnTo>
                <a:lnTo>
                  <a:pt x="110650" y="21636"/>
                </a:lnTo>
                <a:lnTo>
                  <a:pt x="110650" y="214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938423" y="2223318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 h="0">
                <a:moveTo>
                  <a:pt x="0" y="0"/>
                </a:moveTo>
                <a:lnTo>
                  <a:pt x="110650" y="0"/>
                </a:lnTo>
              </a:path>
            </a:pathLst>
          </a:custGeom>
          <a:ln w="2283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980545" y="2190265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070" y="0"/>
                </a:lnTo>
              </a:path>
            </a:pathLst>
          </a:custGeom>
          <a:ln w="432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938423" y="2157110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 h="0">
                <a:moveTo>
                  <a:pt x="0" y="0"/>
                </a:moveTo>
                <a:lnTo>
                  <a:pt x="110650" y="0"/>
                </a:lnTo>
              </a:path>
            </a:pathLst>
          </a:custGeom>
          <a:ln w="230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938423" y="2030098"/>
            <a:ext cx="111125" cy="93980"/>
          </a:xfrm>
          <a:custGeom>
            <a:avLst/>
            <a:gdLst/>
            <a:ahLst/>
            <a:cxnLst/>
            <a:rect l="l" t="t" r="r" b="b"/>
            <a:pathLst>
              <a:path w="111125" h="93980">
                <a:moveTo>
                  <a:pt x="52649" y="0"/>
                </a:moveTo>
                <a:lnTo>
                  <a:pt x="46838" y="0"/>
                </a:lnTo>
                <a:lnTo>
                  <a:pt x="40722" y="749"/>
                </a:lnTo>
                <a:lnTo>
                  <a:pt x="34329" y="2193"/>
                </a:lnTo>
                <a:lnTo>
                  <a:pt x="27919" y="3531"/>
                </a:lnTo>
                <a:lnTo>
                  <a:pt x="953" y="33313"/>
                </a:lnTo>
                <a:lnTo>
                  <a:pt x="0" y="93512"/>
                </a:lnTo>
                <a:lnTo>
                  <a:pt x="110650" y="93512"/>
                </a:lnTo>
                <a:lnTo>
                  <a:pt x="110650" y="71074"/>
                </a:lnTo>
                <a:lnTo>
                  <a:pt x="19274" y="71074"/>
                </a:lnTo>
                <a:lnTo>
                  <a:pt x="19380" y="39019"/>
                </a:lnTo>
                <a:lnTo>
                  <a:pt x="54237" y="23428"/>
                </a:lnTo>
                <a:lnTo>
                  <a:pt x="104998" y="23428"/>
                </a:lnTo>
                <a:lnTo>
                  <a:pt x="99042" y="15610"/>
                </a:lnTo>
                <a:lnTo>
                  <a:pt x="89989" y="8741"/>
                </a:lnTo>
                <a:lnTo>
                  <a:pt x="81930" y="4925"/>
                </a:lnTo>
                <a:lnTo>
                  <a:pt x="72971" y="2185"/>
                </a:lnTo>
                <a:lnTo>
                  <a:pt x="63253" y="549"/>
                </a:lnTo>
                <a:lnTo>
                  <a:pt x="52649" y="0"/>
                </a:lnTo>
                <a:close/>
              </a:path>
              <a:path w="111125" h="93980">
                <a:moveTo>
                  <a:pt x="104998" y="23428"/>
                </a:moveTo>
                <a:lnTo>
                  <a:pt x="62336" y="23428"/>
                </a:lnTo>
                <a:lnTo>
                  <a:pt x="69329" y="24622"/>
                </a:lnTo>
                <a:lnTo>
                  <a:pt x="75291" y="26998"/>
                </a:lnTo>
                <a:lnTo>
                  <a:pt x="82334" y="30825"/>
                </a:lnTo>
                <a:lnTo>
                  <a:pt x="87364" y="35904"/>
                </a:lnTo>
                <a:lnTo>
                  <a:pt x="90382" y="42237"/>
                </a:lnTo>
                <a:lnTo>
                  <a:pt x="91387" y="49830"/>
                </a:lnTo>
                <a:lnTo>
                  <a:pt x="91387" y="71074"/>
                </a:lnTo>
                <a:lnTo>
                  <a:pt x="110650" y="71074"/>
                </a:lnTo>
                <a:lnTo>
                  <a:pt x="110650" y="45867"/>
                </a:lnTo>
                <a:lnTo>
                  <a:pt x="109363" y="34166"/>
                </a:lnTo>
                <a:lnTo>
                  <a:pt x="105497" y="24083"/>
                </a:lnTo>
                <a:lnTo>
                  <a:pt x="104998" y="23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936644" y="1980178"/>
            <a:ext cx="143510" cy="43180"/>
          </a:xfrm>
          <a:custGeom>
            <a:avLst/>
            <a:gdLst/>
            <a:ahLst/>
            <a:cxnLst/>
            <a:rect l="l" t="t" r="r" b="b"/>
            <a:pathLst>
              <a:path w="143510" h="43180">
                <a:moveTo>
                  <a:pt x="137174" y="22233"/>
                </a:moveTo>
                <a:lnTo>
                  <a:pt x="71909" y="22233"/>
                </a:lnTo>
                <a:lnTo>
                  <a:pt x="83214" y="22659"/>
                </a:lnTo>
                <a:lnTo>
                  <a:pt x="94033" y="23930"/>
                </a:lnTo>
                <a:lnTo>
                  <a:pt x="134894" y="38110"/>
                </a:lnTo>
                <a:lnTo>
                  <a:pt x="143426" y="42677"/>
                </a:lnTo>
                <a:lnTo>
                  <a:pt x="143426" y="26795"/>
                </a:lnTo>
                <a:lnTo>
                  <a:pt x="137174" y="22233"/>
                </a:lnTo>
                <a:close/>
              </a:path>
              <a:path w="143510" h="43180">
                <a:moveTo>
                  <a:pt x="70524" y="0"/>
                </a:moveTo>
                <a:lnTo>
                  <a:pt x="29787" y="8931"/>
                </a:lnTo>
                <a:lnTo>
                  <a:pt x="0" y="26198"/>
                </a:lnTo>
                <a:lnTo>
                  <a:pt x="0" y="42283"/>
                </a:lnTo>
                <a:lnTo>
                  <a:pt x="8340" y="37722"/>
                </a:lnTo>
                <a:lnTo>
                  <a:pt x="17091" y="33410"/>
                </a:lnTo>
                <a:lnTo>
                  <a:pt x="57760" y="22826"/>
                </a:lnTo>
                <a:lnTo>
                  <a:pt x="71909" y="22233"/>
                </a:lnTo>
                <a:lnTo>
                  <a:pt x="137174" y="22233"/>
                </a:lnTo>
                <a:lnTo>
                  <a:pt x="136077" y="21433"/>
                </a:lnTo>
                <a:lnTo>
                  <a:pt x="93313" y="2634"/>
                </a:lnTo>
                <a:lnTo>
                  <a:pt x="81881" y="659"/>
                </a:lnTo>
                <a:lnTo>
                  <a:pt x="70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7318130" y="82555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0"/>
                </a:moveTo>
                <a:lnTo>
                  <a:pt x="0" y="4648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7318130" y="1518377"/>
            <a:ext cx="0" cy="2643505"/>
          </a:xfrm>
          <a:custGeom>
            <a:avLst/>
            <a:gdLst/>
            <a:ahLst/>
            <a:cxnLst/>
            <a:rect l="l" t="t" r="r" b="b"/>
            <a:pathLst>
              <a:path w="0" h="2643504">
                <a:moveTo>
                  <a:pt x="0" y="0"/>
                </a:moveTo>
                <a:lnTo>
                  <a:pt x="0" y="2642989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7223714" y="4161366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 h="0">
                <a:moveTo>
                  <a:pt x="94415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7223714" y="3327259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 h="0">
                <a:moveTo>
                  <a:pt x="94415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7223714" y="2493456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 h="0">
                <a:moveTo>
                  <a:pt x="94415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7223714" y="1659362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 h="0">
                <a:moveTo>
                  <a:pt x="94415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7223714" y="825559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 h="0">
                <a:moveTo>
                  <a:pt x="94415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7270898" y="399460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7270898" y="382784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7270898" y="366108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7270898" y="3493969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7270898" y="316049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7270898" y="299373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7270898" y="282697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7270898" y="2660217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7270898" y="232669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7270898" y="215998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7270898" y="199322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7270898" y="182612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2938602" y="1089930"/>
            <a:ext cx="3851560" cy="2651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3872742" y="3159063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4" h="43180">
                <a:moveTo>
                  <a:pt x="21601" y="0"/>
                </a:moveTo>
                <a:lnTo>
                  <a:pt x="43252" y="21586"/>
                </a:lnTo>
                <a:lnTo>
                  <a:pt x="21601" y="43173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6980815" y="3136332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01" y="0"/>
                </a:moveTo>
                <a:lnTo>
                  <a:pt x="43252" y="21637"/>
                </a:lnTo>
                <a:lnTo>
                  <a:pt x="21601" y="43224"/>
                </a:lnTo>
                <a:lnTo>
                  <a:pt x="0" y="21637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6851780" y="2805734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13" y="0"/>
                </a:moveTo>
                <a:lnTo>
                  <a:pt x="43265" y="21599"/>
                </a:lnTo>
                <a:lnTo>
                  <a:pt x="21613" y="43237"/>
                </a:lnTo>
                <a:lnTo>
                  <a:pt x="0" y="21599"/>
                </a:lnTo>
                <a:lnTo>
                  <a:pt x="21613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7011061" y="3750075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51" y="0"/>
                </a:moveTo>
                <a:lnTo>
                  <a:pt x="43252" y="21586"/>
                </a:lnTo>
                <a:lnTo>
                  <a:pt x="21651" y="43224"/>
                </a:lnTo>
                <a:lnTo>
                  <a:pt x="0" y="21586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6904773" y="3137819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5" h="43180">
                <a:moveTo>
                  <a:pt x="21613" y="0"/>
                </a:moveTo>
                <a:lnTo>
                  <a:pt x="43265" y="21586"/>
                </a:lnTo>
                <a:lnTo>
                  <a:pt x="21613" y="43186"/>
                </a:lnTo>
                <a:lnTo>
                  <a:pt x="0" y="21586"/>
                </a:lnTo>
                <a:lnTo>
                  <a:pt x="21613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7308047" y="2602597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19">
                <a:moveTo>
                  <a:pt x="10082" y="20151"/>
                </a:moveTo>
                <a:lnTo>
                  <a:pt x="0" y="10075"/>
                </a:lnTo>
                <a:lnTo>
                  <a:pt x="10082" y="0"/>
                </a:lnTo>
              </a:path>
            </a:pathLst>
          </a:custGeom>
          <a:ln w="359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6887100" y="2887481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51" y="0"/>
                </a:moveTo>
                <a:lnTo>
                  <a:pt x="43252" y="21637"/>
                </a:lnTo>
                <a:lnTo>
                  <a:pt x="21651" y="43224"/>
                </a:lnTo>
                <a:lnTo>
                  <a:pt x="0" y="21637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3629829" y="3840107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13" y="0"/>
                </a:moveTo>
                <a:lnTo>
                  <a:pt x="43265" y="21586"/>
                </a:lnTo>
                <a:lnTo>
                  <a:pt x="21613" y="43224"/>
                </a:lnTo>
                <a:lnTo>
                  <a:pt x="0" y="21586"/>
                </a:lnTo>
                <a:lnTo>
                  <a:pt x="21613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6892516" y="2790258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01" y="0"/>
                </a:moveTo>
                <a:lnTo>
                  <a:pt x="43252" y="21586"/>
                </a:lnTo>
                <a:lnTo>
                  <a:pt x="21601" y="43224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7065490" y="3041282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5" h="43180">
                <a:moveTo>
                  <a:pt x="21601" y="0"/>
                </a:moveTo>
                <a:lnTo>
                  <a:pt x="43252" y="21599"/>
                </a:lnTo>
                <a:lnTo>
                  <a:pt x="21601" y="43186"/>
                </a:lnTo>
                <a:lnTo>
                  <a:pt x="0" y="21599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3558122" y="3854146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01" y="0"/>
                </a:moveTo>
                <a:lnTo>
                  <a:pt x="43252" y="21586"/>
                </a:lnTo>
                <a:lnTo>
                  <a:pt x="21601" y="43224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3723556" y="3862087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4" h="43179">
                <a:moveTo>
                  <a:pt x="21601" y="0"/>
                </a:moveTo>
                <a:lnTo>
                  <a:pt x="43252" y="21586"/>
                </a:lnTo>
                <a:lnTo>
                  <a:pt x="21601" y="43173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2943973" y="2066677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51" y="0"/>
                </a:moveTo>
                <a:lnTo>
                  <a:pt x="43252" y="21599"/>
                </a:lnTo>
                <a:lnTo>
                  <a:pt x="21651" y="43237"/>
                </a:lnTo>
                <a:lnTo>
                  <a:pt x="0" y="21599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6803111" y="3240810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51" y="0"/>
                </a:moveTo>
                <a:lnTo>
                  <a:pt x="43265" y="21586"/>
                </a:lnTo>
                <a:lnTo>
                  <a:pt x="21651" y="43224"/>
                </a:lnTo>
                <a:lnTo>
                  <a:pt x="0" y="21586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7110193" y="2798542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5" h="43180">
                <a:moveTo>
                  <a:pt x="21601" y="0"/>
                </a:moveTo>
                <a:lnTo>
                  <a:pt x="43252" y="21586"/>
                </a:lnTo>
                <a:lnTo>
                  <a:pt x="21601" y="43173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7157018" y="2918102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51" y="0"/>
                </a:moveTo>
                <a:lnTo>
                  <a:pt x="43265" y="21586"/>
                </a:lnTo>
                <a:lnTo>
                  <a:pt x="21651" y="43224"/>
                </a:lnTo>
                <a:lnTo>
                  <a:pt x="0" y="21586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5028519" y="3384828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51" y="0"/>
                </a:moveTo>
                <a:lnTo>
                  <a:pt x="43252" y="21650"/>
                </a:lnTo>
                <a:lnTo>
                  <a:pt x="21651" y="43237"/>
                </a:lnTo>
                <a:lnTo>
                  <a:pt x="0" y="21650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4406132" y="3658950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01" y="0"/>
                </a:moveTo>
                <a:lnTo>
                  <a:pt x="43252" y="21586"/>
                </a:lnTo>
                <a:lnTo>
                  <a:pt x="21601" y="43224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6452091" y="3586935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4" h="43179">
                <a:moveTo>
                  <a:pt x="21651" y="0"/>
                </a:moveTo>
                <a:lnTo>
                  <a:pt x="43252" y="21586"/>
                </a:lnTo>
                <a:lnTo>
                  <a:pt x="21651" y="43173"/>
                </a:lnTo>
                <a:lnTo>
                  <a:pt x="0" y="21586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7193825" y="3457593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01" y="0"/>
                </a:moveTo>
                <a:lnTo>
                  <a:pt x="43202" y="21637"/>
                </a:lnTo>
                <a:lnTo>
                  <a:pt x="21601" y="43224"/>
                </a:lnTo>
                <a:lnTo>
                  <a:pt x="0" y="21637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4551351" y="3719441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51" y="0"/>
                </a:moveTo>
                <a:lnTo>
                  <a:pt x="43252" y="21599"/>
                </a:lnTo>
                <a:lnTo>
                  <a:pt x="21651" y="43237"/>
                </a:lnTo>
                <a:lnTo>
                  <a:pt x="0" y="21599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5071429" y="3518096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01" y="0"/>
                </a:moveTo>
                <a:lnTo>
                  <a:pt x="43265" y="21637"/>
                </a:lnTo>
                <a:lnTo>
                  <a:pt x="21601" y="43224"/>
                </a:lnTo>
                <a:lnTo>
                  <a:pt x="0" y="21637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3858337" y="3847298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01" y="0"/>
                </a:moveTo>
                <a:lnTo>
                  <a:pt x="43252" y="21637"/>
                </a:lnTo>
                <a:lnTo>
                  <a:pt x="21601" y="43224"/>
                </a:lnTo>
                <a:lnTo>
                  <a:pt x="0" y="21637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7293998" y="3282599"/>
            <a:ext cx="24130" cy="43180"/>
          </a:xfrm>
          <a:custGeom>
            <a:avLst/>
            <a:gdLst/>
            <a:ahLst/>
            <a:cxnLst/>
            <a:rect l="l" t="t" r="r" b="b"/>
            <a:pathLst>
              <a:path w="24129" h="43179">
                <a:moveTo>
                  <a:pt x="24131" y="40695"/>
                </a:moveTo>
                <a:lnTo>
                  <a:pt x="21601" y="43173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2886366" y="3818113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00" y="0"/>
                </a:moveTo>
                <a:lnTo>
                  <a:pt x="43201" y="21637"/>
                </a:lnTo>
                <a:lnTo>
                  <a:pt x="21600" y="43224"/>
                </a:lnTo>
                <a:lnTo>
                  <a:pt x="0" y="21637"/>
                </a:lnTo>
                <a:lnTo>
                  <a:pt x="21600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4316739" y="3652445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51" y="0"/>
                </a:moveTo>
                <a:lnTo>
                  <a:pt x="43252" y="21637"/>
                </a:lnTo>
                <a:lnTo>
                  <a:pt x="21651" y="43224"/>
                </a:lnTo>
                <a:lnTo>
                  <a:pt x="0" y="21637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4591031" y="4057981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01" y="0"/>
                </a:moveTo>
                <a:lnTo>
                  <a:pt x="43202" y="21637"/>
                </a:lnTo>
                <a:lnTo>
                  <a:pt x="21601" y="43224"/>
                </a:lnTo>
                <a:lnTo>
                  <a:pt x="0" y="21637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4481818" y="3944178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01" y="0"/>
                </a:moveTo>
                <a:lnTo>
                  <a:pt x="43252" y="21637"/>
                </a:lnTo>
                <a:lnTo>
                  <a:pt x="21601" y="43224"/>
                </a:lnTo>
                <a:lnTo>
                  <a:pt x="0" y="21637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6968546" y="2703098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5" h="43180">
                <a:moveTo>
                  <a:pt x="21601" y="0"/>
                </a:moveTo>
                <a:lnTo>
                  <a:pt x="43252" y="21586"/>
                </a:lnTo>
                <a:lnTo>
                  <a:pt x="21601" y="43186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3384398" y="4009395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51" y="0"/>
                </a:moveTo>
                <a:lnTo>
                  <a:pt x="43252" y="21586"/>
                </a:lnTo>
                <a:lnTo>
                  <a:pt x="21651" y="43224"/>
                </a:lnTo>
                <a:lnTo>
                  <a:pt x="0" y="21586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3335780" y="3989587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4" h="43179">
                <a:moveTo>
                  <a:pt x="21601" y="0"/>
                </a:moveTo>
                <a:lnTo>
                  <a:pt x="43202" y="21586"/>
                </a:lnTo>
                <a:lnTo>
                  <a:pt x="21601" y="43186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5239342" y="3600975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4" h="43179">
                <a:moveTo>
                  <a:pt x="21651" y="0"/>
                </a:moveTo>
                <a:lnTo>
                  <a:pt x="43265" y="21586"/>
                </a:lnTo>
                <a:lnTo>
                  <a:pt x="21651" y="43186"/>
                </a:lnTo>
                <a:lnTo>
                  <a:pt x="0" y="21586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6155843" y="3702518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4" h="69214">
                <a:moveTo>
                  <a:pt x="34620" y="0"/>
                </a:moveTo>
                <a:lnTo>
                  <a:pt x="69227" y="34597"/>
                </a:lnTo>
                <a:lnTo>
                  <a:pt x="34620" y="69143"/>
                </a:lnTo>
                <a:lnTo>
                  <a:pt x="0" y="34597"/>
                </a:lnTo>
                <a:lnTo>
                  <a:pt x="34620" y="0"/>
                </a:lnTo>
              </a:path>
            </a:pathLst>
          </a:custGeom>
          <a:ln w="18009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3510546" y="3685950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4" h="69214">
                <a:moveTo>
                  <a:pt x="34607" y="0"/>
                </a:moveTo>
                <a:lnTo>
                  <a:pt x="69176" y="34584"/>
                </a:lnTo>
                <a:lnTo>
                  <a:pt x="34607" y="69130"/>
                </a:lnTo>
                <a:lnTo>
                  <a:pt x="0" y="34584"/>
                </a:lnTo>
                <a:lnTo>
                  <a:pt x="34607" y="0"/>
                </a:lnTo>
              </a:path>
            </a:pathLst>
          </a:custGeom>
          <a:ln w="18009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3810761" y="3930481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4" h="69214">
                <a:moveTo>
                  <a:pt x="34620" y="0"/>
                </a:moveTo>
                <a:lnTo>
                  <a:pt x="69176" y="34584"/>
                </a:lnTo>
                <a:lnTo>
                  <a:pt x="34620" y="69181"/>
                </a:lnTo>
                <a:lnTo>
                  <a:pt x="0" y="34584"/>
                </a:lnTo>
                <a:lnTo>
                  <a:pt x="34620" y="0"/>
                </a:lnTo>
              </a:path>
            </a:pathLst>
          </a:custGeom>
          <a:ln w="18009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4817353" y="3852011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4" h="69214">
                <a:moveTo>
                  <a:pt x="34569" y="0"/>
                </a:moveTo>
                <a:lnTo>
                  <a:pt x="69176" y="34546"/>
                </a:lnTo>
                <a:lnTo>
                  <a:pt x="34569" y="69131"/>
                </a:lnTo>
                <a:lnTo>
                  <a:pt x="0" y="34546"/>
                </a:lnTo>
                <a:lnTo>
                  <a:pt x="34569" y="0"/>
                </a:lnTo>
              </a:path>
            </a:pathLst>
          </a:custGeom>
          <a:ln w="18009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2225" marR="5080" indent="454659">
              <a:lnSpc>
                <a:spcPts val="2800"/>
              </a:lnSpc>
            </a:pPr>
            <a:r>
              <a:rPr dirty="0"/>
              <a:t>Scenarios similar to </a:t>
            </a:r>
            <a:r>
              <a:rPr dirty="0" spc="-5"/>
              <a:t>NSTX </a:t>
            </a:r>
            <a:r>
              <a:rPr dirty="0"/>
              <a:t>were achieved at higher  aspect ratio using new vertical position/velocity</a:t>
            </a:r>
            <a:r>
              <a:rPr dirty="0" spc="-105"/>
              <a:t> </a:t>
            </a:r>
            <a:r>
              <a:rPr dirty="0"/>
              <a:t>estimator</a:t>
            </a:r>
          </a:p>
        </p:txBody>
      </p:sp>
      <p:sp>
        <p:nvSpPr>
          <p:cNvPr id="176" name="object 176"/>
          <p:cNvSpPr/>
          <p:nvPr/>
        </p:nvSpPr>
        <p:spPr>
          <a:xfrm>
            <a:off x="5529944" y="872048"/>
            <a:ext cx="2625725" cy="646430"/>
          </a:xfrm>
          <a:custGeom>
            <a:avLst/>
            <a:gdLst/>
            <a:ahLst/>
            <a:cxnLst/>
            <a:rect l="l" t="t" r="r" b="b"/>
            <a:pathLst>
              <a:path w="2625725" h="646430">
                <a:moveTo>
                  <a:pt x="0" y="0"/>
                </a:moveTo>
                <a:lnTo>
                  <a:pt x="2625514" y="0"/>
                </a:lnTo>
                <a:lnTo>
                  <a:pt x="2625514" y="646329"/>
                </a:lnTo>
                <a:lnTo>
                  <a:pt x="0" y="646329"/>
                </a:lnTo>
                <a:lnTo>
                  <a:pt x="0" y="0"/>
                </a:lnTo>
                <a:close/>
              </a:path>
            </a:pathLst>
          </a:custGeom>
          <a:solidFill>
            <a:srgbClr val="FEEE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5529944" y="872047"/>
            <a:ext cx="2625725" cy="646430"/>
          </a:xfrm>
          <a:custGeom>
            <a:avLst/>
            <a:gdLst/>
            <a:ahLst/>
            <a:cxnLst/>
            <a:rect l="l" t="t" r="r" b="b"/>
            <a:pathLst>
              <a:path w="2625725" h="646430">
                <a:moveTo>
                  <a:pt x="0" y="0"/>
                </a:moveTo>
                <a:lnTo>
                  <a:pt x="2625513" y="0"/>
                </a:lnTo>
                <a:lnTo>
                  <a:pt x="2625513" y="646330"/>
                </a:lnTo>
                <a:lnTo>
                  <a:pt x="0" y="64633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 txBox="1"/>
          <p:nvPr/>
        </p:nvSpPr>
        <p:spPr>
          <a:xfrm>
            <a:off x="5608685" y="933007"/>
            <a:ext cx="2452370" cy="541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100"/>
              </a:lnSpc>
            </a:pPr>
            <a:r>
              <a:rPr dirty="0" sz="1800">
                <a:solidFill>
                  <a:srgbClr val="0000FF"/>
                </a:solidFill>
                <a:latin typeface="Arial"/>
                <a:cs typeface="Arial"/>
              </a:rPr>
              <a:t>NSTX-U (10 run</a:t>
            </a:r>
            <a:r>
              <a:rPr dirty="0" sz="1800" spc="-1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00FF"/>
                </a:solidFill>
                <a:latin typeface="Arial"/>
                <a:cs typeface="Arial"/>
              </a:rPr>
              <a:t>weeks) 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NSTX (10</a:t>
            </a:r>
            <a:r>
              <a:rPr dirty="0" sz="1800" spc="-1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years)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9" name="object 17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58</a:t>
            </a:r>
            <a:r>
              <a:rPr dirty="0" baseline="23148" sz="900">
                <a:solidFill>
                  <a:srgbClr val="407AAA"/>
                </a:solidFill>
              </a:rPr>
              <a:t>th </a:t>
            </a:r>
            <a:r>
              <a:rPr dirty="0" sz="900"/>
              <a:t>APS-DPP , Results of using the NSTX-U Plasma Control System for scenario development, M.D. </a:t>
            </a:r>
            <a:r>
              <a:rPr dirty="0" sz="900" spc="-10"/>
              <a:t>Boyer,</a:t>
            </a:r>
            <a:r>
              <a:rPr dirty="0" sz="900" spc="-105"/>
              <a:t> </a:t>
            </a:r>
            <a:r>
              <a:rPr dirty="0" sz="900" spc="-10"/>
              <a:t>11/01/16</a:t>
            </a:r>
            <a:endParaRPr sz="900"/>
          </a:p>
        </p:txBody>
      </p:sp>
      <p:sp>
        <p:nvSpPr>
          <p:cNvPr id="180" name="object 18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6919" y="4161366"/>
            <a:ext cx="4721225" cy="0"/>
          </a:xfrm>
          <a:custGeom>
            <a:avLst/>
            <a:gdLst/>
            <a:ahLst/>
            <a:cxnLst/>
            <a:rect l="l" t="t" r="r" b="b"/>
            <a:pathLst>
              <a:path w="4721225" h="0">
                <a:moveTo>
                  <a:pt x="0" y="0"/>
                </a:moveTo>
                <a:lnTo>
                  <a:pt x="472121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596919" y="4094713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66653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32387" y="4294025"/>
            <a:ext cx="121285" cy="181610"/>
          </a:xfrm>
          <a:custGeom>
            <a:avLst/>
            <a:gdLst/>
            <a:ahLst/>
            <a:cxnLst/>
            <a:rect l="l" t="t" r="r" b="b"/>
            <a:pathLst>
              <a:path w="121285" h="181610">
                <a:moveTo>
                  <a:pt x="60581" y="0"/>
                </a:moveTo>
                <a:lnTo>
                  <a:pt x="21502" y="13293"/>
                </a:lnTo>
                <a:lnTo>
                  <a:pt x="3361" y="52224"/>
                </a:lnTo>
                <a:lnTo>
                  <a:pt x="0" y="90730"/>
                </a:lnTo>
                <a:lnTo>
                  <a:pt x="838" y="111154"/>
                </a:lnTo>
                <a:lnTo>
                  <a:pt x="13502" y="157625"/>
                </a:lnTo>
                <a:lnTo>
                  <a:pt x="45044" y="179592"/>
                </a:lnTo>
                <a:lnTo>
                  <a:pt x="60581" y="181054"/>
                </a:lnTo>
                <a:lnTo>
                  <a:pt x="76023" y="179592"/>
                </a:lnTo>
                <a:lnTo>
                  <a:pt x="88980" y="175204"/>
                </a:lnTo>
                <a:lnTo>
                  <a:pt x="99459" y="167884"/>
                </a:lnTo>
                <a:lnTo>
                  <a:pt x="107471" y="157625"/>
                </a:lnTo>
                <a:lnTo>
                  <a:pt x="109537" y="153063"/>
                </a:lnTo>
                <a:lnTo>
                  <a:pt x="60581" y="153063"/>
                </a:lnTo>
                <a:lnTo>
                  <a:pt x="53491" y="152058"/>
                </a:lnTo>
                <a:lnTo>
                  <a:pt x="36390" y="117394"/>
                </a:lnTo>
                <a:lnTo>
                  <a:pt x="35153" y="90730"/>
                </a:lnTo>
                <a:lnTo>
                  <a:pt x="35462" y="75906"/>
                </a:lnTo>
                <a:lnTo>
                  <a:pt x="43254" y="37190"/>
                </a:lnTo>
                <a:lnTo>
                  <a:pt x="60581" y="28587"/>
                </a:lnTo>
                <a:lnTo>
                  <a:pt x="109714" y="28587"/>
                </a:lnTo>
                <a:lnTo>
                  <a:pt x="107471" y="23619"/>
                </a:lnTo>
                <a:lnTo>
                  <a:pt x="99459" y="13293"/>
                </a:lnTo>
                <a:lnTo>
                  <a:pt x="88980" y="5911"/>
                </a:lnTo>
                <a:lnTo>
                  <a:pt x="76023" y="1478"/>
                </a:lnTo>
                <a:lnTo>
                  <a:pt x="60581" y="0"/>
                </a:lnTo>
                <a:close/>
              </a:path>
              <a:path w="121285" h="181610">
                <a:moveTo>
                  <a:pt x="109714" y="28587"/>
                </a:moveTo>
                <a:lnTo>
                  <a:pt x="70765" y="28587"/>
                </a:lnTo>
                <a:lnTo>
                  <a:pt x="77478" y="33695"/>
                </a:lnTo>
                <a:lnTo>
                  <a:pt x="80657" y="43872"/>
                </a:lnTo>
                <a:lnTo>
                  <a:pt x="82743" y="52471"/>
                </a:lnTo>
                <a:lnTo>
                  <a:pt x="84233" y="63151"/>
                </a:lnTo>
                <a:lnTo>
                  <a:pt x="85127" y="75906"/>
                </a:lnTo>
                <a:lnTo>
                  <a:pt x="85425" y="90730"/>
                </a:lnTo>
                <a:lnTo>
                  <a:pt x="85127" y="104951"/>
                </a:lnTo>
                <a:lnTo>
                  <a:pt x="77611" y="144015"/>
                </a:lnTo>
                <a:lnTo>
                  <a:pt x="60581" y="153063"/>
                </a:lnTo>
                <a:lnTo>
                  <a:pt x="109537" y="153063"/>
                </a:lnTo>
                <a:lnTo>
                  <a:pt x="113373" y="144598"/>
                </a:lnTo>
                <a:lnTo>
                  <a:pt x="117593" y="129109"/>
                </a:lnTo>
                <a:lnTo>
                  <a:pt x="120128" y="111154"/>
                </a:lnTo>
                <a:lnTo>
                  <a:pt x="120973" y="90730"/>
                </a:lnTo>
                <a:lnTo>
                  <a:pt x="120128" y="70233"/>
                </a:lnTo>
                <a:lnTo>
                  <a:pt x="117593" y="52224"/>
                </a:lnTo>
                <a:lnTo>
                  <a:pt x="113373" y="36691"/>
                </a:lnTo>
                <a:lnTo>
                  <a:pt x="109714" y="28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77950" y="4452654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56" y="0"/>
                </a:lnTo>
              </a:path>
            </a:pathLst>
          </a:custGeom>
          <a:ln w="361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39142" y="4294025"/>
            <a:ext cx="121285" cy="181610"/>
          </a:xfrm>
          <a:custGeom>
            <a:avLst/>
            <a:gdLst/>
            <a:ahLst/>
            <a:cxnLst/>
            <a:rect l="l" t="t" r="r" b="b"/>
            <a:pathLst>
              <a:path w="121285" h="181610">
                <a:moveTo>
                  <a:pt x="60581" y="0"/>
                </a:moveTo>
                <a:lnTo>
                  <a:pt x="21500" y="13293"/>
                </a:lnTo>
                <a:lnTo>
                  <a:pt x="3361" y="52224"/>
                </a:lnTo>
                <a:lnTo>
                  <a:pt x="0" y="90730"/>
                </a:lnTo>
                <a:lnTo>
                  <a:pt x="838" y="111154"/>
                </a:lnTo>
                <a:lnTo>
                  <a:pt x="13502" y="157625"/>
                </a:lnTo>
                <a:lnTo>
                  <a:pt x="45038" y="179592"/>
                </a:lnTo>
                <a:lnTo>
                  <a:pt x="60581" y="181054"/>
                </a:lnTo>
                <a:lnTo>
                  <a:pt x="76023" y="179592"/>
                </a:lnTo>
                <a:lnTo>
                  <a:pt x="88980" y="175204"/>
                </a:lnTo>
                <a:lnTo>
                  <a:pt x="99459" y="167884"/>
                </a:lnTo>
                <a:lnTo>
                  <a:pt x="107471" y="157625"/>
                </a:lnTo>
                <a:lnTo>
                  <a:pt x="109537" y="153063"/>
                </a:lnTo>
                <a:lnTo>
                  <a:pt x="60581" y="153063"/>
                </a:lnTo>
                <a:lnTo>
                  <a:pt x="53491" y="152058"/>
                </a:lnTo>
                <a:lnTo>
                  <a:pt x="36390" y="117394"/>
                </a:lnTo>
                <a:lnTo>
                  <a:pt x="35153" y="90730"/>
                </a:lnTo>
                <a:lnTo>
                  <a:pt x="35462" y="75906"/>
                </a:lnTo>
                <a:lnTo>
                  <a:pt x="43254" y="37190"/>
                </a:lnTo>
                <a:lnTo>
                  <a:pt x="60581" y="28587"/>
                </a:lnTo>
                <a:lnTo>
                  <a:pt x="109714" y="28587"/>
                </a:lnTo>
                <a:lnTo>
                  <a:pt x="107471" y="23619"/>
                </a:lnTo>
                <a:lnTo>
                  <a:pt x="99459" y="13293"/>
                </a:lnTo>
                <a:lnTo>
                  <a:pt x="88980" y="5911"/>
                </a:lnTo>
                <a:lnTo>
                  <a:pt x="76023" y="1478"/>
                </a:lnTo>
                <a:lnTo>
                  <a:pt x="60581" y="0"/>
                </a:lnTo>
                <a:close/>
              </a:path>
              <a:path w="121285" h="181610">
                <a:moveTo>
                  <a:pt x="109714" y="28587"/>
                </a:moveTo>
                <a:lnTo>
                  <a:pt x="70765" y="28587"/>
                </a:lnTo>
                <a:lnTo>
                  <a:pt x="77466" y="33695"/>
                </a:lnTo>
                <a:lnTo>
                  <a:pt x="80644" y="43872"/>
                </a:lnTo>
                <a:lnTo>
                  <a:pt x="82730" y="52471"/>
                </a:lnTo>
                <a:lnTo>
                  <a:pt x="84220" y="63151"/>
                </a:lnTo>
                <a:lnTo>
                  <a:pt x="85114" y="75906"/>
                </a:lnTo>
                <a:lnTo>
                  <a:pt x="85412" y="90730"/>
                </a:lnTo>
                <a:lnTo>
                  <a:pt x="85114" y="104951"/>
                </a:lnTo>
                <a:lnTo>
                  <a:pt x="77601" y="144015"/>
                </a:lnTo>
                <a:lnTo>
                  <a:pt x="60581" y="153063"/>
                </a:lnTo>
                <a:lnTo>
                  <a:pt x="109537" y="153063"/>
                </a:lnTo>
                <a:lnTo>
                  <a:pt x="113373" y="144598"/>
                </a:lnTo>
                <a:lnTo>
                  <a:pt x="117593" y="129109"/>
                </a:lnTo>
                <a:lnTo>
                  <a:pt x="120128" y="111154"/>
                </a:lnTo>
                <a:lnTo>
                  <a:pt x="120973" y="90730"/>
                </a:lnTo>
                <a:lnTo>
                  <a:pt x="120128" y="70233"/>
                </a:lnTo>
                <a:lnTo>
                  <a:pt x="117593" y="52224"/>
                </a:lnTo>
                <a:lnTo>
                  <a:pt x="113373" y="36691"/>
                </a:lnTo>
                <a:lnTo>
                  <a:pt x="109714" y="28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08405" y="4094713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66653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43859" y="4294025"/>
            <a:ext cx="121285" cy="181610"/>
          </a:xfrm>
          <a:custGeom>
            <a:avLst/>
            <a:gdLst/>
            <a:ahLst/>
            <a:cxnLst/>
            <a:rect l="l" t="t" r="r" b="b"/>
            <a:pathLst>
              <a:path w="121285" h="181610">
                <a:moveTo>
                  <a:pt x="60595" y="0"/>
                </a:moveTo>
                <a:lnTo>
                  <a:pt x="21513" y="13293"/>
                </a:lnTo>
                <a:lnTo>
                  <a:pt x="3367" y="52224"/>
                </a:lnTo>
                <a:lnTo>
                  <a:pt x="0" y="90730"/>
                </a:lnTo>
                <a:lnTo>
                  <a:pt x="840" y="111154"/>
                </a:lnTo>
                <a:lnTo>
                  <a:pt x="13515" y="157625"/>
                </a:lnTo>
                <a:lnTo>
                  <a:pt x="45052" y="179592"/>
                </a:lnTo>
                <a:lnTo>
                  <a:pt x="60595" y="181054"/>
                </a:lnTo>
                <a:lnTo>
                  <a:pt x="76035" y="179592"/>
                </a:lnTo>
                <a:lnTo>
                  <a:pt x="88987" y="175204"/>
                </a:lnTo>
                <a:lnTo>
                  <a:pt x="99462" y="167884"/>
                </a:lnTo>
                <a:lnTo>
                  <a:pt x="107471" y="157625"/>
                </a:lnTo>
                <a:lnTo>
                  <a:pt x="109538" y="153063"/>
                </a:lnTo>
                <a:lnTo>
                  <a:pt x="60595" y="153063"/>
                </a:lnTo>
                <a:lnTo>
                  <a:pt x="53497" y="152058"/>
                </a:lnTo>
                <a:lnTo>
                  <a:pt x="36402" y="117394"/>
                </a:lnTo>
                <a:lnTo>
                  <a:pt x="35167" y="90730"/>
                </a:lnTo>
                <a:lnTo>
                  <a:pt x="35475" y="75906"/>
                </a:lnTo>
                <a:lnTo>
                  <a:pt x="43254" y="37190"/>
                </a:lnTo>
                <a:lnTo>
                  <a:pt x="60595" y="28587"/>
                </a:lnTo>
                <a:lnTo>
                  <a:pt x="109715" y="28587"/>
                </a:lnTo>
                <a:lnTo>
                  <a:pt x="107471" y="23619"/>
                </a:lnTo>
                <a:lnTo>
                  <a:pt x="99462" y="13293"/>
                </a:lnTo>
                <a:lnTo>
                  <a:pt x="88987" y="5911"/>
                </a:lnTo>
                <a:lnTo>
                  <a:pt x="76035" y="1478"/>
                </a:lnTo>
                <a:lnTo>
                  <a:pt x="60595" y="0"/>
                </a:lnTo>
                <a:close/>
              </a:path>
              <a:path w="121285" h="181610">
                <a:moveTo>
                  <a:pt x="109715" y="28587"/>
                </a:moveTo>
                <a:lnTo>
                  <a:pt x="70779" y="28587"/>
                </a:lnTo>
                <a:lnTo>
                  <a:pt x="77480" y="33695"/>
                </a:lnTo>
                <a:lnTo>
                  <a:pt x="80657" y="43872"/>
                </a:lnTo>
                <a:lnTo>
                  <a:pt x="82743" y="52471"/>
                </a:lnTo>
                <a:lnTo>
                  <a:pt x="84234" y="63151"/>
                </a:lnTo>
                <a:lnTo>
                  <a:pt x="85128" y="75906"/>
                </a:lnTo>
                <a:lnTo>
                  <a:pt x="85426" y="90730"/>
                </a:lnTo>
                <a:lnTo>
                  <a:pt x="85128" y="104951"/>
                </a:lnTo>
                <a:lnTo>
                  <a:pt x="77614" y="144015"/>
                </a:lnTo>
                <a:lnTo>
                  <a:pt x="60595" y="153063"/>
                </a:lnTo>
                <a:lnTo>
                  <a:pt x="109538" y="153063"/>
                </a:lnTo>
                <a:lnTo>
                  <a:pt x="113375" y="144598"/>
                </a:lnTo>
                <a:lnTo>
                  <a:pt x="117599" y="129109"/>
                </a:lnTo>
                <a:lnTo>
                  <a:pt x="120138" y="111154"/>
                </a:lnTo>
                <a:lnTo>
                  <a:pt x="120986" y="90730"/>
                </a:lnTo>
                <a:lnTo>
                  <a:pt x="120138" y="70233"/>
                </a:lnTo>
                <a:lnTo>
                  <a:pt x="117599" y="52224"/>
                </a:lnTo>
                <a:lnTo>
                  <a:pt x="113375" y="36691"/>
                </a:lnTo>
                <a:lnTo>
                  <a:pt x="109715" y="28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89474" y="445265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755" y="0"/>
                </a:lnTo>
              </a:path>
            </a:pathLst>
          </a:custGeom>
          <a:ln w="361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49419" y="4297596"/>
            <a:ext cx="121920" cy="177800"/>
          </a:xfrm>
          <a:custGeom>
            <a:avLst/>
            <a:gdLst/>
            <a:ahLst/>
            <a:cxnLst/>
            <a:rect l="l" t="t" r="r" b="b"/>
            <a:pathLst>
              <a:path w="121920" h="177800">
                <a:moveTo>
                  <a:pt x="34366" y="126267"/>
                </a:moveTo>
                <a:lnTo>
                  <a:pt x="0" y="126267"/>
                </a:lnTo>
                <a:lnTo>
                  <a:pt x="1790" y="137891"/>
                </a:lnTo>
                <a:lnTo>
                  <a:pt x="26482" y="170188"/>
                </a:lnTo>
                <a:lnTo>
                  <a:pt x="59006" y="177687"/>
                </a:lnTo>
                <a:lnTo>
                  <a:pt x="73606" y="176496"/>
                </a:lnTo>
                <a:lnTo>
                  <a:pt x="86258" y="172922"/>
                </a:lnTo>
                <a:lnTo>
                  <a:pt x="96956" y="166967"/>
                </a:lnTo>
                <a:lnTo>
                  <a:pt x="105691" y="158628"/>
                </a:lnTo>
                <a:lnTo>
                  <a:pt x="111893" y="149696"/>
                </a:lnTo>
                <a:lnTo>
                  <a:pt x="51746" y="149696"/>
                </a:lnTo>
                <a:lnTo>
                  <a:pt x="46088" y="147651"/>
                </a:lnTo>
                <a:lnTo>
                  <a:pt x="42122" y="143534"/>
                </a:lnTo>
                <a:lnTo>
                  <a:pt x="38244" y="139468"/>
                </a:lnTo>
                <a:lnTo>
                  <a:pt x="35662" y="133713"/>
                </a:lnTo>
                <a:lnTo>
                  <a:pt x="34366" y="126267"/>
                </a:lnTo>
                <a:close/>
              </a:path>
              <a:path w="121920" h="177800">
                <a:moveTo>
                  <a:pt x="114914" y="85965"/>
                </a:moveTo>
                <a:lnTo>
                  <a:pt x="68440" y="85965"/>
                </a:lnTo>
                <a:lnTo>
                  <a:pt x="74949" y="89091"/>
                </a:lnTo>
                <a:lnTo>
                  <a:pt x="79068" y="95291"/>
                </a:lnTo>
                <a:lnTo>
                  <a:pt x="83290" y="101403"/>
                </a:lnTo>
                <a:lnTo>
                  <a:pt x="85425" y="108950"/>
                </a:lnTo>
                <a:lnTo>
                  <a:pt x="85425" y="127055"/>
                </a:lnTo>
                <a:lnTo>
                  <a:pt x="83136" y="134704"/>
                </a:lnTo>
                <a:lnTo>
                  <a:pt x="78675" y="140752"/>
                </a:lnTo>
                <a:lnTo>
                  <a:pt x="74147" y="146711"/>
                </a:lnTo>
                <a:lnTo>
                  <a:pt x="67638" y="149696"/>
                </a:lnTo>
                <a:lnTo>
                  <a:pt x="111893" y="149696"/>
                </a:lnTo>
                <a:lnTo>
                  <a:pt x="112541" y="148764"/>
                </a:lnTo>
                <a:lnTo>
                  <a:pt x="117446" y="138228"/>
                </a:lnTo>
                <a:lnTo>
                  <a:pt x="120387" y="127055"/>
                </a:lnTo>
                <a:lnTo>
                  <a:pt x="121381" y="115150"/>
                </a:lnTo>
                <a:lnTo>
                  <a:pt x="120358" y="101999"/>
                </a:lnTo>
                <a:lnTo>
                  <a:pt x="117295" y="90538"/>
                </a:lnTo>
                <a:lnTo>
                  <a:pt x="114914" y="85965"/>
                </a:lnTo>
                <a:close/>
              </a:path>
              <a:path w="121920" h="177800">
                <a:moveTo>
                  <a:pt x="114427" y="0"/>
                </a:moveTo>
                <a:lnTo>
                  <a:pt x="17686" y="0"/>
                </a:lnTo>
                <a:lnTo>
                  <a:pt x="5365" y="96880"/>
                </a:lnTo>
                <a:lnTo>
                  <a:pt x="36362" y="98277"/>
                </a:lnTo>
                <a:lnTo>
                  <a:pt x="39133" y="93106"/>
                </a:lnTo>
                <a:lnTo>
                  <a:pt x="43215" y="89536"/>
                </a:lnTo>
                <a:lnTo>
                  <a:pt x="48670" y="87554"/>
                </a:lnTo>
                <a:lnTo>
                  <a:pt x="51708" y="86512"/>
                </a:lnTo>
                <a:lnTo>
                  <a:pt x="55331" y="85965"/>
                </a:lnTo>
                <a:lnTo>
                  <a:pt x="114914" y="85965"/>
                </a:lnTo>
                <a:lnTo>
                  <a:pt x="112204" y="80761"/>
                </a:lnTo>
                <a:lnTo>
                  <a:pt x="105095" y="72663"/>
                </a:lnTo>
                <a:lnTo>
                  <a:pt x="98583" y="67695"/>
                </a:lnTo>
                <a:lnTo>
                  <a:pt x="36362" y="67695"/>
                </a:lnTo>
                <a:lnTo>
                  <a:pt x="42718" y="29184"/>
                </a:lnTo>
                <a:lnTo>
                  <a:pt x="114427" y="29184"/>
                </a:lnTo>
                <a:lnTo>
                  <a:pt x="114427" y="0"/>
                </a:lnTo>
                <a:close/>
              </a:path>
              <a:path w="121920" h="177800">
                <a:moveTo>
                  <a:pt x="67143" y="57975"/>
                </a:moveTo>
                <a:lnTo>
                  <a:pt x="59997" y="57975"/>
                </a:lnTo>
                <a:lnTo>
                  <a:pt x="53882" y="58915"/>
                </a:lnTo>
                <a:lnTo>
                  <a:pt x="45935" y="61850"/>
                </a:lnTo>
                <a:lnTo>
                  <a:pt x="41765" y="64125"/>
                </a:lnTo>
                <a:lnTo>
                  <a:pt x="36362" y="67695"/>
                </a:lnTo>
                <a:lnTo>
                  <a:pt x="98583" y="67695"/>
                </a:lnTo>
                <a:lnTo>
                  <a:pt x="96684" y="66246"/>
                </a:lnTo>
                <a:lnTo>
                  <a:pt x="87553" y="61655"/>
                </a:lnTo>
                <a:lnTo>
                  <a:pt x="77705" y="58896"/>
                </a:lnTo>
                <a:lnTo>
                  <a:pt x="67143" y="57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219928" y="4094713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66653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64880" y="4295219"/>
            <a:ext cx="76835" cy="175895"/>
          </a:xfrm>
          <a:custGeom>
            <a:avLst/>
            <a:gdLst/>
            <a:ahLst/>
            <a:cxnLst/>
            <a:rect l="l" t="t" r="r" b="b"/>
            <a:pathLst>
              <a:path w="76835" h="175895">
                <a:moveTo>
                  <a:pt x="76474" y="0"/>
                </a:moveTo>
                <a:lnTo>
                  <a:pt x="47868" y="0"/>
                </a:lnTo>
                <a:lnTo>
                  <a:pt x="47868" y="1588"/>
                </a:lnTo>
                <a:lnTo>
                  <a:pt x="47372" y="3964"/>
                </a:lnTo>
                <a:lnTo>
                  <a:pt x="46483" y="7140"/>
                </a:lnTo>
                <a:lnTo>
                  <a:pt x="44994" y="12311"/>
                </a:lnTo>
                <a:lnTo>
                  <a:pt x="42757" y="16479"/>
                </a:lnTo>
                <a:lnTo>
                  <a:pt x="39731" y="19655"/>
                </a:lnTo>
                <a:lnTo>
                  <a:pt x="35358" y="24318"/>
                </a:lnTo>
                <a:lnTo>
                  <a:pt x="29687" y="27342"/>
                </a:lnTo>
                <a:lnTo>
                  <a:pt x="22834" y="28778"/>
                </a:lnTo>
                <a:lnTo>
                  <a:pt x="18473" y="29870"/>
                </a:lnTo>
                <a:lnTo>
                  <a:pt x="10819" y="30569"/>
                </a:lnTo>
                <a:lnTo>
                  <a:pt x="0" y="30963"/>
                </a:lnTo>
                <a:lnTo>
                  <a:pt x="0" y="54595"/>
                </a:lnTo>
                <a:lnTo>
                  <a:pt x="41117" y="54595"/>
                </a:lnTo>
                <a:lnTo>
                  <a:pt x="41117" y="175489"/>
                </a:lnTo>
                <a:lnTo>
                  <a:pt x="76474" y="175489"/>
                </a:lnTo>
                <a:lnTo>
                  <a:pt x="76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200958" y="445265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756" y="0"/>
                </a:lnTo>
              </a:path>
            </a:pathLst>
          </a:custGeom>
          <a:ln w="361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262087" y="4294025"/>
            <a:ext cx="121285" cy="181610"/>
          </a:xfrm>
          <a:custGeom>
            <a:avLst/>
            <a:gdLst/>
            <a:ahLst/>
            <a:cxnLst/>
            <a:rect l="l" t="t" r="r" b="b"/>
            <a:pathLst>
              <a:path w="121285" h="181610">
                <a:moveTo>
                  <a:pt x="60595" y="0"/>
                </a:moveTo>
                <a:lnTo>
                  <a:pt x="21513" y="13293"/>
                </a:lnTo>
                <a:lnTo>
                  <a:pt x="3367" y="52224"/>
                </a:lnTo>
                <a:lnTo>
                  <a:pt x="0" y="90730"/>
                </a:lnTo>
                <a:lnTo>
                  <a:pt x="840" y="111154"/>
                </a:lnTo>
                <a:lnTo>
                  <a:pt x="13515" y="157625"/>
                </a:lnTo>
                <a:lnTo>
                  <a:pt x="45052" y="179592"/>
                </a:lnTo>
                <a:lnTo>
                  <a:pt x="60595" y="181054"/>
                </a:lnTo>
                <a:lnTo>
                  <a:pt x="76034" y="179592"/>
                </a:lnTo>
                <a:lnTo>
                  <a:pt x="88986" y="175204"/>
                </a:lnTo>
                <a:lnTo>
                  <a:pt x="99461" y="167884"/>
                </a:lnTo>
                <a:lnTo>
                  <a:pt x="107471" y="157625"/>
                </a:lnTo>
                <a:lnTo>
                  <a:pt x="109538" y="153063"/>
                </a:lnTo>
                <a:lnTo>
                  <a:pt x="60595" y="153063"/>
                </a:lnTo>
                <a:lnTo>
                  <a:pt x="53497" y="152058"/>
                </a:lnTo>
                <a:lnTo>
                  <a:pt x="36403" y="117394"/>
                </a:lnTo>
                <a:lnTo>
                  <a:pt x="35167" y="90730"/>
                </a:lnTo>
                <a:lnTo>
                  <a:pt x="35475" y="75906"/>
                </a:lnTo>
                <a:lnTo>
                  <a:pt x="43259" y="37190"/>
                </a:lnTo>
                <a:lnTo>
                  <a:pt x="60595" y="28587"/>
                </a:lnTo>
                <a:lnTo>
                  <a:pt x="109715" y="28587"/>
                </a:lnTo>
                <a:lnTo>
                  <a:pt x="107471" y="23619"/>
                </a:lnTo>
                <a:lnTo>
                  <a:pt x="99461" y="13293"/>
                </a:lnTo>
                <a:lnTo>
                  <a:pt x="88986" y="5911"/>
                </a:lnTo>
                <a:lnTo>
                  <a:pt x="76034" y="1478"/>
                </a:lnTo>
                <a:lnTo>
                  <a:pt x="60595" y="0"/>
                </a:lnTo>
                <a:close/>
              </a:path>
              <a:path w="121285" h="181610">
                <a:moveTo>
                  <a:pt x="109715" y="28587"/>
                </a:moveTo>
                <a:lnTo>
                  <a:pt x="70778" y="28587"/>
                </a:lnTo>
                <a:lnTo>
                  <a:pt x="77478" y="33695"/>
                </a:lnTo>
                <a:lnTo>
                  <a:pt x="80657" y="43872"/>
                </a:lnTo>
                <a:lnTo>
                  <a:pt x="82743" y="52471"/>
                </a:lnTo>
                <a:lnTo>
                  <a:pt x="84233" y="63151"/>
                </a:lnTo>
                <a:lnTo>
                  <a:pt x="85127" y="75906"/>
                </a:lnTo>
                <a:lnTo>
                  <a:pt x="85425" y="90730"/>
                </a:lnTo>
                <a:lnTo>
                  <a:pt x="85127" y="104951"/>
                </a:lnTo>
                <a:lnTo>
                  <a:pt x="77613" y="144015"/>
                </a:lnTo>
                <a:lnTo>
                  <a:pt x="60595" y="153063"/>
                </a:lnTo>
                <a:lnTo>
                  <a:pt x="109538" y="153063"/>
                </a:lnTo>
                <a:lnTo>
                  <a:pt x="113375" y="144598"/>
                </a:lnTo>
                <a:lnTo>
                  <a:pt x="117599" y="129109"/>
                </a:lnTo>
                <a:lnTo>
                  <a:pt x="120138" y="111154"/>
                </a:lnTo>
                <a:lnTo>
                  <a:pt x="120986" y="90730"/>
                </a:lnTo>
                <a:lnTo>
                  <a:pt x="120138" y="70233"/>
                </a:lnTo>
                <a:lnTo>
                  <a:pt x="117599" y="52224"/>
                </a:lnTo>
                <a:lnTo>
                  <a:pt x="113375" y="36691"/>
                </a:lnTo>
                <a:lnTo>
                  <a:pt x="109715" y="28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531401" y="4094713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66653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376353" y="4295219"/>
            <a:ext cx="76835" cy="175895"/>
          </a:xfrm>
          <a:custGeom>
            <a:avLst/>
            <a:gdLst/>
            <a:ahLst/>
            <a:cxnLst/>
            <a:rect l="l" t="t" r="r" b="b"/>
            <a:pathLst>
              <a:path w="76835" h="175895">
                <a:moveTo>
                  <a:pt x="76487" y="0"/>
                </a:moveTo>
                <a:lnTo>
                  <a:pt x="47880" y="0"/>
                </a:lnTo>
                <a:lnTo>
                  <a:pt x="47880" y="1588"/>
                </a:lnTo>
                <a:lnTo>
                  <a:pt x="47372" y="3964"/>
                </a:lnTo>
                <a:lnTo>
                  <a:pt x="46481" y="7140"/>
                </a:lnTo>
                <a:lnTo>
                  <a:pt x="44994" y="12311"/>
                </a:lnTo>
                <a:lnTo>
                  <a:pt x="42757" y="16479"/>
                </a:lnTo>
                <a:lnTo>
                  <a:pt x="39730" y="19655"/>
                </a:lnTo>
                <a:lnTo>
                  <a:pt x="35356" y="24318"/>
                </a:lnTo>
                <a:lnTo>
                  <a:pt x="29700" y="27342"/>
                </a:lnTo>
                <a:lnTo>
                  <a:pt x="22847" y="28778"/>
                </a:lnTo>
                <a:lnTo>
                  <a:pt x="18473" y="29870"/>
                </a:lnTo>
                <a:lnTo>
                  <a:pt x="10819" y="30569"/>
                </a:lnTo>
                <a:lnTo>
                  <a:pt x="0" y="30963"/>
                </a:lnTo>
                <a:lnTo>
                  <a:pt x="0" y="54595"/>
                </a:lnTo>
                <a:lnTo>
                  <a:pt x="41116" y="54595"/>
                </a:lnTo>
                <a:lnTo>
                  <a:pt x="41116" y="175489"/>
                </a:lnTo>
                <a:lnTo>
                  <a:pt x="76487" y="175489"/>
                </a:lnTo>
                <a:lnTo>
                  <a:pt x="764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512431" y="445265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755" y="0"/>
                </a:lnTo>
              </a:path>
            </a:pathLst>
          </a:custGeom>
          <a:ln w="361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572427" y="4297596"/>
            <a:ext cx="121920" cy="177800"/>
          </a:xfrm>
          <a:custGeom>
            <a:avLst/>
            <a:gdLst/>
            <a:ahLst/>
            <a:cxnLst/>
            <a:rect l="l" t="t" r="r" b="b"/>
            <a:pathLst>
              <a:path w="121920" h="177800">
                <a:moveTo>
                  <a:pt x="34366" y="126267"/>
                </a:moveTo>
                <a:lnTo>
                  <a:pt x="0" y="126267"/>
                </a:lnTo>
                <a:lnTo>
                  <a:pt x="1788" y="137891"/>
                </a:lnTo>
                <a:lnTo>
                  <a:pt x="26482" y="170188"/>
                </a:lnTo>
                <a:lnTo>
                  <a:pt x="58994" y="177687"/>
                </a:lnTo>
                <a:lnTo>
                  <a:pt x="73595" y="176496"/>
                </a:lnTo>
                <a:lnTo>
                  <a:pt x="86250" y="172922"/>
                </a:lnTo>
                <a:lnTo>
                  <a:pt x="96948" y="166967"/>
                </a:lnTo>
                <a:lnTo>
                  <a:pt x="105679" y="158628"/>
                </a:lnTo>
                <a:lnTo>
                  <a:pt x="111887" y="149696"/>
                </a:lnTo>
                <a:lnTo>
                  <a:pt x="51747" y="149696"/>
                </a:lnTo>
                <a:lnTo>
                  <a:pt x="46089" y="147651"/>
                </a:lnTo>
                <a:lnTo>
                  <a:pt x="42109" y="143534"/>
                </a:lnTo>
                <a:lnTo>
                  <a:pt x="38244" y="139468"/>
                </a:lnTo>
                <a:lnTo>
                  <a:pt x="35650" y="133713"/>
                </a:lnTo>
                <a:lnTo>
                  <a:pt x="34366" y="126267"/>
                </a:lnTo>
                <a:close/>
              </a:path>
              <a:path w="121920" h="177800">
                <a:moveTo>
                  <a:pt x="114910" y="85965"/>
                </a:moveTo>
                <a:lnTo>
                  <a:pt x="68440" y="85965"/>
                </a:lnTo>
                <a:lnTo>
                  <a:pt x="74937" y="89091"/>
                </a:lnTo>
                <a:lnTo>
                  <a:pt x="79056" y="95291"/>
                </a:lnTo>
                <a:lnTo>
                  <a:pt x="83290" y="101403"/>
                </a:lnTo>
                <a:lnTo>
                  <a:pt x="85412" y="108950"/>
                </a:lnTo>
                <a:lnTo>
                  <a:pt x="85412" y="127055"/>
                </a:lnTo>
                <a:lnTo>
                  <a:pt x="83136" y="134704"/>
                </a:lnTo>
                <a:lnTo>
                  <a:pt x="78661" y="140752"/>
                </a:lnTo>
                <a:lnTo>
                  <a:pt x="74148" y="146711"/>
                </a:lnTo>
                <a:lnTo>
                  <a:pt x="67638" y="149696"/>
                </a:lnTo>
                <a:lnTo>
                  <a:pt x="111887" y="149696"/>
                </a:lnTo>
                <a:lnTo>
                  <a:pt x="112536" y="148764"/>
                </a:lnTo>
                <a:lnTo>
                  <a:pt x="117444" y="138228"/>
                </a:lnTo>
                <a:lnTo>
                  <a:pt x="120387" y="127055"/>
                </a:lnTo>
                <a:lnTo>
                  <a:pt x="121381" y="115150"/>
                </a:lnTo>
                <a:lnTo>
                  <a:pt x="120357" y="101999"/>
                </a:lnTo>
                <a:lnTo>
                  <a:pt x="117293" y="90538"/>
                </a:lnTo>
                <a:lnTo>
                  <a:pt x="114910" y="85965"/>
                </a:lnTo>
                <a:close/>
              </a:path>
              <a:path w="121920" h="177800">
                <a:moveTo>
                  <a:pt x="114426" y="0"/>
                </a:moveTo>
                <a:lnTo>
                  <a:pt x="17673" y="0"/>
                </a:lnTo>
                <a:lnTo>
                  <a:pt x="5365" y="96880"/>
                </a:lnTo>
                <a:lnTo>
                  <a:pt x="36349" y="98277"/>
                </a:lnTo>
                <a:lnTo>
                  <a:pt x="39135" y="93106"/>
                </a:lnTo>
                <a:lnTo>
                  <a:pt x="43202" y="89536"/>
                </a:lnTo>
                <a:lnTo>
                  <a:pt x="48670" y="87554"/>
                </a:lnTo>
                <a:lnTo>
                  <a:pt x="51695" y="86512"/>
                </a:lnTo>
                <a:lnTo>
                  <a:pt x="55318" y="85965"/>
                </a:lnTo>
                <a:lnTo>
                  <a:pt x="114910" y="85965"/>
                </a:lnTo>
                <a:lnTo>
                  <a:pt x="112198" y="80761"/>
                </a:lnTo>
                <a:lnTo>
                  <a:pt x="105081" y="72663"/>
                </a:lnTo>
                <a:lnTo>
                  <a:pt x="98576" y="67695"/>
                </a:lnTo>
                <a:lnTo>
                  <a:pt x="36349" y="67695"/>
                </a:lnTo>
                <a:lnTo>
                  <a:pt x="42707" y="29184"/>
                </a:lnTo>
                <a:lnTo>
                  <a:pt x="114426" y="29184"/>
                </a:lnTo>
                <a:lnTo>
                  <a:pt x="114426" y="0"/>
                </a:lnTo>
                <a:close/>
              </a:path>
              <a:path w="121920" h="177800">
                <a:moveTo>
                  <a:pt x="67143" y="57975"/>
                </a:moveTo>
                <a:lnTo>
                  <a:pt x="59984" y="57975"/>
                </a:lnTo>
                <a:lnTo>
                  <a:pt x="53882" y="58915"/>
                </a:lnTo>
                <a:lnTo>
                  <a:pt x="45935" y="61850"/>
                </a:lnTo>
                <a:lnTo>
                  <a:pt x="41766" y="64125"/>
                </a:lnTo>
                <a:lnTo>
                  <a:pt x="36349" y="67695"/>
                </a:lnTo>
                <a:lnTo>
                  <a:pt x="98576" y="67695"/>
                </a:lnTo>
                <a:lnTo>
                  <a:pt x="96678" y="66246"/>
                </a:lnTo>
                <a:lnTo>
                  <a:pt x="87552" y="61655"/>
                </a:lnTo>
                <a:lnTo>
                  <a:pt x="77705" y="58896"/>
                </a:lnTo>
                <a:lnTo>
                  <a:pt x="67143" y="57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859297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121676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83699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646077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70771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433149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695171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957550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482256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744278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006657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269023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793779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055751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318130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461901" y="4560791"/>
            <a:ext cx="0" cy="178435"/>
          </a:xfrm>
          <a:custGeom>
            <a:avLst/>
            <a:gdLst/>
            <a:ahLst/>
            <a:cxnLst/>
            <a:rect l="l" t="t" r="r" b="b"/>
            <a:pathLst>
              <a:path w="0" h="178435">
                <a:moveTo>
                  <a:pt x="0" y="0"/>
                </a:moveTo>
                <a:lnTo>
                  <a:pt x="0" y="178271"/>
                </a:lnTo>
              </a:path>
            </a:pathLst>
          </a:custGeom>
          <a:ln w="3436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17880" y="4687008"/>
            <a:ext cx="0" cy="111760"/>
          </a:xfrm>
          <a:custGeom>
            <a:avLst/>
            <a:gdLst/>
            <a:ahLst/>
            <a:cxnLst/>
            <a:rect l="l" t="t" r="r" b="b"/>
            <a:pathLst>
              <a:path w="0" h="111760">
                <a:moveTo>
                  <a:pt x="0" y="0"/>
                </a:moveTo>
                <a:lnTo>
                  <a:pt x="0" y="111173"/>
                </a:lnTo>
              </a:path>
            </a:pathLst>
          </a:custGeom>
          <a:ln w="216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48375" y="4775744"/>
            <a:ext cx="23495" cy="48895"/>
          </a:xfrm>
          <a:custGeom>
            <a:avLst/>
            <a:gdLst/>
            <a:ahLst/>
            <a:cxnLst/>
            <a:rect l="l" t="t" r="r" b="b"/>
            <a:pathLst>
              <a:path w="23495" h="48895">
                <a:moveTo>
                  <a:pt x="23037" y="0"/>
                </a:moveTo>
                <a:lnTo>
                  <a:pt x="0" y="0"/>
                </a:lnTo>
                <a:lnTo>
                  <a:pt x="0" y="22437"/>
                </a:lnTo>
                <a:lnTo>
                  <a:pt x="12904" y="22437"/>
                </a:lnTo>
                <a:lnTo>
                  <a:pt x="12612" y="27443"/>
                </a:lnTo>
                <a:lnTo>
                  <a:pt x="11417" y="31370"/>
                </a:lnTo>
                <a:lnTo>
                  <a:pt x="9331" y="34152"/>
                </a:lnTo>
                <a:lnTo>
                  <a:pt x="7348" y="36922"/>
                </a:lnTo>
                <a:lnTo>
                  <a:pt x="4221" y="38967"/>
                </a:lnTo>
                <a:lnTo>
                  <a:pt x="0" y="40302"/>
                </a:lnTo>
                <a:lnTo>
                  <a:pt x="0" y="48446"/>
                </a:lnTo>
                <a:lnTo>
                  <a:pt x="1283" y="48446"/>
                </a:lnTo>
                <a:lnTo>
                  <a:pt x="3763" y="47696"/>
                </a:lnTo>
                <a:lnTo>
                  <a:pt x="23037" y="22882"/>
                </a:lnTo>
                <a:lnTo>
                  <a:pt x="230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91679" y="4714605"/>
            <a:ext cx="117475" cy="83820"/>
          </a:xfrm>
          <a:custGeom>
            <a:avLst/>
            <a:gdLst/>
            <a:ahLst/>
            <a:cxnLst/>
            <a:rect l="l" t="t" r="r" b="b"/>
            <a:pathLst>
              <a:path w="117475" h="83820">
                <a:moveTo>
                  <a:pt x="20849" y="1982"/>
                </a:moveTo>
                <a:lnTo>
                  <a:pt x="0" y="1982"/>
                </a:lnTo>
                <a:lnTo>
                  <a:pt x="0" y="83577"/>
                </a:lnTo>
                <a:lnTo>
                  <a:pt x="21854" y="83577"/>
                </a:lnTo>
                <a:lnTo>
                  <a:pt x="21854" y="29870"/>
                </a:lnTo>
                <a:lnTo>
                  <a:pt x="22350" y="26503"/>
                </a:lnTo>
                <a:lnTo>
                  <a:pt x="23444" y="24216"/>
                </a:lnTo>
                <a:lnTo>
                  <a:pt x="25529" y="20392"/>
                </a:lnTo>
                <a:lnTo>
                  <a:pt x="29648" y="18461"/>
                </a:lnTo>
                <a:lnTo>
                  <a:pt x="76821" y="18461"/>
                </a:lnTo>
                <a:lnTo>
                  <a:pt x="77478" y="18067"/>
                </a:lnTo>
                <a:lnTo>
                  <a:pt x="116432" y="18067"/>
                </a:lnTo>
                <a:lnTo>
                  <a:pt x="116014" y="15831"/>
                </a:lnTo>
                <a:lnTo>
                  <a:pt x="115139" y="13887"/>
                </a:lnTo>
                <a:lnTo>
                  <a:pt x="20849" y="13887"/>
                </a:lnTo>
                <a:lnTo>
                  <a:pt x="20849" y="1982"/>
                </a:lnTo>
                <a:close/>
              </a:path>
              <a:path w="117475" h="83820">
                <a:moveTo>
                  <a:pt x="76821" y="18461"/>
                </a:moveTo>
                <a:lnTo>
                  <a:pt x="41014" y="18461"/>
                </a:lnTo>
                <a:lnTo>
                  <a:pt x="44599" y="20392"/>
                </a:lnTo>
                <a:lnTo>
                  <a:pt x="46482" y="24216"/>
                </a:lnTo>
                <a:lnTo>
                  <a:pt x="47372" y="26503"/>
                </a:lnTo>
                <a:lnTo>
                  <a:pt x="47839" y="29870"/>
                </a:lnTo>
                <a:lnTo>
                  <a:pt x="47867" y="83577"/>
                </a:lnTo>
                <a:lnTo>
                  <a:pt x="69531" y="83577"/>
                </a:lnTo>
                <a:lnTo>
                  <a:pt x="69531" y="31268"/>
                </a:lnTo>
                <a:lnTo>
                  <a:pt x="70027" y="28092"/>
                </a:lnTo>
                <a:lnTo>
                  <a:pt x="71121" y="25411"/>
                </a:lnTo>
                <a:lnTo>
                  <a:pt x="73346" y="20544"/>
                </a:lnTo>
                <a:lnTo>
                  <a:pt x="76821" y="18461"/>
                </a:lnTo>
                <a:close/>
              </a:path>
              <a:path w="117475" h="83820">
                <a:moveTo>
                  <a:pt x="116432" y="18067"/>
                </a:moveTo>
                <a:lnTo>
                  <a:pt x="88450" y="18067"/>
                </a:lnTo>
                <a:lnTo>
                  <a:pt x="91972" y="19998"/>
                </a:lnTo>
                <a:lnTo>
                  <a:pt x="93955" y="23822"/>
                </a:lnTo>
                <a:lnTo>
                  <a:pt x="94858" y="25805"/>
                </a:lnTo>
                <a:lnTo>
                  <a:pt x="95298" y="28092"/>
                </a:lnTo>
                <a:lnTo>
                  <a:pt x="95354" y="83577"/>
                </a:lnTo>
                <a:lnTo>
                  <a:pt x="117400" y="83577"/>
                </a:lnTo>
                <a:lnTo>
                  <a:pt x="117281" y="24216"/>
                </a:lnTo>
                <a:lnTo>
                  <a:pt x="117209" y="22730"/>
                </a:lnTo>
                <a:lnTo>
                  <a:pt x="116793" y="19998"/>
                </a:lnTo>
                <a:lnTo>
                  <a:pt x="116432" y="18067"/>
                </a:lnTo>
                <a:close/>
              </a:path>
              <a:path w="117475" h="83820">
                <a:moveTo>
                  <a:pt x="50703" y="0"/>
                </a:moveTo>
                <a:lnTo>
                  <a:pt x="37835" y="0"/>
                </a:lnTo>
                <a:lnTo>
                  <a:pt x="32471" y="1588"/>
                </a:lnTo>
                <a:lnTo>
                  <a:pt x="26024" y="6645"/>
                </a:lnTo>
                <a:lnTo>
                  <a:pt x="23482" y="9669"/>
                </a:lnTo>
                <a:lnTo>
                  <a:pt x="20849" y="13887"/>
                </a:lnTo>
                <a:lnTo>
                  <a:pt x="66747" y="13887"/>
                </a:lnTo>
                <a:lnTo>
                  <a:pt x="50703" y="0"/>
                </a:lnTo>
                <a:close/>
              </a:path>
              <a:path w="117475" h="83820">
                <a:moveTo>
                  <a:pt x="95544" y="0"/>
                </a:moveTo>
                <a:lnTo>
                  <a:pt x="86506" y="0"/>
                </a:lnTo>
                <a:lnTo>
                  <a:pt x="81648" y="1130"/>
                </a:lnTo>
                <a:lnTo>
                  <a:pt x="77274" y="3367"/>
                </a:lnTo>
                <a:lnTo>
                  <a:pt x="73003" y="5654"/>
                </a:lnTo>
                <a:lnTo>
                  <a:pt x="69531" y="9122"/>
                </a:lnTo>
                <a:lnTo>
                  <a:pt x="66747" y="13887"/>
                </a:lnTo>
                <a:lnTo>
                  <a:pt x="115139" y="13887"/>
                </a:lnTo>
                <a:lnTo>
                  <a:pt x="114424" y="12299"/>
                </a:lnTo>
                <a:lnTo>
                  <a:pt x="112034" y="9529"/>
                </a:lnTo>
                <a:lnTo>
                  <a:pt x="109263" y="5946"/>
                </a:lnTo>
                <a:lnTo>
                  <a:pt x="106084" y="3519"/>
                </a:lnTo>
                <a:lnTo>
                  <a:pt x="102499" y="2185"/>
                </a:lnTo>
                <a:lnTo>
                  <a:pt x="99028" y="736"/>
                </a:lnTo>
                <a:lnTo>
                  <a:pt x="955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723192" y="4714401"/>
            <a:ext cx="76835" cy="86360"/>
          </a:xfrm>
          <a:custGeom>
            <a:avLst/>
            <a:gdLst/>
            <a:ahLst/>
            <a:cxnLst/>
            <a:rect l="l" t="t" r="r" b="b"/>
            <a:pathLst>
              <a:path w="76835" h="86360">
                <a:moveTo>
                  <a:pt x="72103" y="17266"/>
                </a:moveTo>
                <a:lnTo>
                  <a:pt x="41612" y="17266"/>
                </a:lnTo>
                <a:lnTo>
                  <a:pt x="44994" y="17965"/>
                </a:lnTo>
                <a:lnTo>
                  <a:pt x="47270" y="19261"/>
                </a:lnTo>
                <a:lnTo>
                  <a:pt x="49660" y="20443"/>
                </a:lnTo>
                <a:lnTo>
                  <a:pt x="50855" y="22730"/>
                </a:lnTo>
                <a:lnTo>
                  <a:pt x="50855" y="28790"/>
                </a:lnTo>
                <a:lnTo>
                  <a:pt x="49305" y="30874"/>
                </a:lnTo>
                <a:lnTo>
                  <a:pt x="46280" y="32157"/>
                </a:lnTo>
                <a:lnTo>
                  <a:pt x="44537" y="32958"/>
                </a:lnTo>
                <a:lnTo>
                  <a:pt x="41714" y="33555"/>
                </a:lnTo>
                <a:lnTo>
                  <a:pt x="37735" y="33949"/>
                </a:lnTo>
                <a:lnTo>
                  <a:pt x="22148" y="36033"/>
                </a:lnTo>
                <a:lnTo>
                  <a:pt x="15930" y="37722"/>
                </a:lnTo>
                <a:lnTo>
                  <a:pt x="11710" y="40098"/>
                </a:lnTo>
                <a:lnTo>
                  <a:pt x="3865" y="44621"/>
                </a:lnTo>
                <a:lnTo>
                  <a:pt x="0" y="51914"/>
                </a:lnTo>
                <a:lnTo>
                  <a:pt x="120" y="70083"/>
                </a:lnTo>
                <a:lnTo>
                  <a:pt x="2378" y="75788"/>
                </a:lnTo>
                <a:lnTo>
                  <a:pt x="7953" y="80705"/>
                </a:lnTo>
                <a:lnTo>
                  <a:pt x="12015" y="84225"/>
                </a:lnTo>
                <a:lnTo>
                  <a:pt x="18168" y="86359"/>
                </a:lnTo>
                <a:lnTo>
                  <a:pt x="31428" y="86359"/>
                </a:lnTo>
                <a:lnTo>
                  <a:pt x="51441" y="74251"/>
                </a:lnTo>
                <a:lnTo>
                  <a:pt x="72367" y="74251"/>
                </a:lnTo>
                <a:lnTo>
                  <a:pt x="72234" y="70871"/>
                </a:lnTo>
                <a:lnTo>
                  <a:pt x="29051" y="70871"/>
                </a:lnTo>
                <a:lnTo>
                  <a:pt x="26508" y="70083"/>
                </a:lnTo>
                <a:lnTo>
                  <a:pt x="24424" y="68495"/>
                </a:lnTo>
                <a:lnTo>
                  <a:pt x="22439" y="66805"/>
                </a:lnTo>
                <a:lnTo>
                  <a:pt x="21467" y="64124"/>
                </a:lnTo>
                <a:lnTo>
                  <a:pt x="21449" y="56285"/>
                </a:lnTo>
                <a:lnTo>
                  <a:pt x="23088" y="53299"/>
                </a:lnTo>
                <a:lnTo>
                  <a:pt x="26419" y="51419"/>
                </a:lnTo>
                <a:lnTo>
                  <a:pt x="28403" y="50225"/>
                </a:lnTo>
                <a:lnTo>
                  <a:pt x="31633" y="49234"/>
                </a:lnTo>
                <a:lnTo>
                  <a:pt x="36146" y="48446"/>
                </a:lnTo>
                <a:lnTo>
                  <a:pt x="40914" y="47442"/>
                </a:lnTo>
                <a:lnTo>
                  <a:pt x="43304" y="47048"/>
                </a:lnTo>
                <a:lnTo>
                  <a:pt x="45134" y="46604"/>
                </a:lnTo>
                <a:lnTo>
                  <a:pt x="46483" y="46057"/>
                </a:lnTo>
                <a:lnTo>
                  <a:pt x="47919" y="45562"/>
                </a:lnTo>
                <a:lnTo>
                  <a:pt x="49305" y="44863"/>
                </a:lnTo>
                <a:lnTo>
                  <a:pt x="50652" y="44075"/>
                </a:lnTo>
                <a:lnTo>
                  <a:pt x="72128" y="44075"/>
                </a:lnTo>
                <a:lnTo>
                  <a:pt x="72103" y="17266"/>
                </a:lnTo>
                <a:close/>
              </a:path>
              <a:path w="76835" h="86360">
                <a:moveTo>
                  <a:pt x="72367" y="74251"/>
                </a:moveTo>
                <a:lnTo>
                  <a:pt x="51441" y="74251"/>
                </a:lnTo>
                <a:lnTo>
                  <a:pt x="51542" y="76131"/>
                </a:lnTo>
                <a:lnTo>
                  <a:pt x="51746" y="77770"/>
                </a:lnTo>
                <a:lnTo>
                  <a:pt x="52038" y="79206"/>
                </a:lnTo>
                <a:lnTo>
                  <a:pt x="52293" y="80705"/>
                </a:lnTo>
                <a:lnTo>
                  <a:pt x="52738" y="82192"/>
                </a:lnTo>
                <a:lnTo>
                  <a:pt x="53436" y="83780"/>
                </a:lnTo>
                <a:lnTo>
                  <a:pt x="76678" y="83780"/>
                </a:lnTo>
                <a:lnTo>
                  <a:pt x="76678" y="80604"/>
                </a:lnTo>
                <a:lnTo>
                  <a:pt x="75331" y="79956"/>
                </a:lnTo>
                <a:lnTo>
                  <a:pt x="74288" y="79155"/>
                </a:lnTo>
                <a:lnTo>
                  <a:pt x="73499" y="78215"/>
                </a:lnTo>
                <a:lnTo>
                  <a:pt x="72800" y="77173"/>
                </a:lnTo>
                <a:lnTo>
                  <a:pt x="72406" y="75242"/>
                </a:lnTo>
                <a:lnTo>
                  <a:pt x="72367" y="74251"/>
                </a:lnTo>
                <a:close/>
              </a:path>
              <a:path w="76835" h="86360">
                <a:moveTo>
                  <a:pt x="72128" y="44075"/>
                </a:moveTo>
                <a:lnTo>
                  <a:pt x="50652" y="44075"/>
                </a:lnTo>
                <a:lnTo>
                  <a:pt x="50625" y="53299"/>
                </a:lnTo>
                <a:lnTo>
                  <a:pt x="50500" y="59157"/>
                </a:lnTo>
                <a:lnTo>
                  <a:pt x="48516" y="64124"/>
                </a:lnTo>
                <a:lnTo>
                  <a:pt x="44690" y="66907"/>
                </a:lnTo>
                <a:lnTo>
                  <a:pt x="40812" y="69588"/>
                </a:lnTo>
                <a:lnTo>
                  <a:pt x="36591" y="70871"/>
                </a:lnTo>
                <a:lnTo>
                  <a:pt x="72234" y="70871"/>
                </a:lnTo>
                <a:lnTo>
                  <a:pt x="72128" y="44075"/>
                </a:lnTo>
                <a:close/>
              </a:path>
              <a:path w="76835" h="86360">
                <a:moveTo>
                  <a:pt x="46724" y="0"/>
                </a:moveTo>
                <a:lnTo>
                  <a:pt x="37735" y="0"/>
                </a:lnTo>
                <a:lnTo>
                  <a:pt x="28162" y="686"/>
                </a:lnTo>
                <a:lnTo>
                  <a:pt x="2772" y="28384"/>
                </a:lnTo>
                <a:lnTo>
                  <a:pt x="23242" y="28384"/>
                </a:lnTo>
                <a:lnTo>
                  <a:pt x="23737" y="25360"/>
                </a:lnTo>
                <a:lnTo>
                  <a:pt x="24831" y="22933"/>
                </a:lnTo>
                <a:lnTo>
                  <a:pt x="26419" y="21040"/>
                </a:lnTo>
                <a:lnTo>
                  <a:pt x="28403" y="18562"/>
                </a:lnTo>
                <a:lnTo>
                  <a:pt x="31976" y="17266"/>
                </a:lnTo>
                <a:lnTo>
                  <a:pt x="72103" y="17266"/>
                </a:lnTo>
                <a:lnTo>
                  <a:pt x="72002" y="15437"/>
                </a:lnTo>
                <a:lnTo>
                  <a:pt x="68630" y="8932"/>
                </a:lnTo>
                <a:lnTo>
                  <a:pt x="61777" y="5361"/>
                </a:lnTo>
                <a:lnTo>
                  <a:pt x="54721" y="1791"/>
                </a:lnTo>
                <a:lnTo>
                  <a:pt x="46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806278" y="4716587"/>
            <a:ext cx="81280" cy="81915"/>
          </a:xfrm>
          <a:custGeom>
            <a:avLst/>
            <a:gdLst/>
            <a:ahLst/>
            <a:cxnLst/>
            <a:rect l="l" t="t" r="r" b="b"/>
            <a:pathLst>
              <a:path w="81279" h="81914">
                <a:moveTo>
                  <a:pt x="27411" y="0"/>
                </a:moveTo>
                <a:lnTo>
                  <a:pt x="1182" y="0"/>
                </a:lnTo>
                <a:lnTo>
                  <a:pt x="27805" y="40098"/>
                </a:lnTo>
                <a:lnTo>
                  <a:pt x="0" y="81595"/>
                </a:lnTo>
                <a:lnTo>
                  <a:pt x="26026" y="81595"/>
                </a:lnTo>
                <a:lnTo>
                  <a:pt x="40125" y="56971"/>
                </a:lnTo>
                <a:lnTo>
                  <a:pt x="64503" y="56971"/>
                </a:lnTo>
                <a:lnTo>
                  <a:pt x="53042" y="39704"/>
                </a:lnTo>
                <a:lnTo>
                  <a:pt x="63905" y="23619"/>
                </a:lnTo>
                <a:lnTo>
                  <a:pt x="41117" y="23619"/>
                </a:lnTo>
                <a:lnTo>
                  <a:pt x="27411" y="0"/>
                </a:lnTo>
                <a:close/>
              </a:path>
              <a:path w="81279" h="81914">
                <a:moveTo>
                  <a:pt x="64503" y="56971"/>
                </a:moveTo>
                <a:lnTo>
                  <a:pt x="40125" y="56971"/>
                </a:lnTo>
                <a:lnTo>
                  <a:pt x="54225" y="81595"/>
                </a:lnTo>
                <a:lnTo>
                  <a:pt x="80848" y="81595"/>
                </a:lnTo>
                <a:lnTo>
                  <a:pt x="64503" y="56971"/>
                </a:lnTo>
                <a:close/>
              </a:path>
              <a:path w="81279" h="81914">
                <a:moveTo>
                  <a:pt x="79856" y="0"/>
                </a:moveTo>
                <a:lnTo>
                  <a:pt x="54428" y="0"/>
                </a:lnTo>
                <a:lnTo>
                  <a:pt x="41117" y="23619"/>
                </a:lnTo>
                <a:lnTo>
                  <a:pt x="63905" y="23619"/>
                </a:lnTo>
                <a:lnTo>
                  <a:pt x="798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896509" y="4685814"/>
            <a:ext cx="42545" cy="143510"/>
          </a:xfrm>
          <a:custGeom>
            <a:avLst/>
            <a:gdLst/>
            <a:ahLst/>
            <a:cxnLst/>
            <a:rect l="l" t="t" r="r" b="b"/>
            <a:pathLst>
              <a:path w="42545" h="143510">
                <a:moveTo>
                  <a:pt x="42122" y="0"/>
                </a:moveTo>
                <a:lnTo>
                  <a:pt x="26026" y="0"/>
                </a:lnTo>
                <a:lnTo>
                  <a:pt x="20697" y="7835"/>
                </a:lnTo>
                <a:lnTo>
                  <a:pt x="2175" y="50091"/>
                </a:lnTo>
                <a:lnTo>
                  <a:pt x="0" y="70477"/>
                </a:lnTo>
                <a:lnTo>
                  <a:pt x="644" y="81828"/>
                </a:lnTo>
                <a:lnTo>
                  <a:pt x="14304" y="125073"/>
                </a:lnTo>
                <a:lnTo>
                  <a:pt x="21461" y="135987"/>
                </a:lnTo>
                <a:lnTo>
                  <a:pt x="26827" y="143331"/>
                </a:lnTo>
                <a:lnTo>
                  <a:pt x="42515" y="143331"/>
                </a:lnTo>
                <a:lnTo>
                  <a:pt x="37917" y="134810"/>
                </a:lnTo>
                <a:lnTo>
                  <a:pt x="34099" y="127104"/>
                </a:lnTo>
                <a:lnTo>
                  <a:pt x="22478" y="83161"/>
                </a:lnTo>
                <a:lnTo>
                  <a:pt x="22058" y="71862"/>
                </a:lnTo>
                <a:lnTo>
                  <a:pt x="22206" y="64664"/>
                </a:lnTo>
                <a:lnTo>
                  <a:pt x="29579" y="26060"/>
                </a:lnTo>
                <a:lnTo>
                  <a:pt x="37545" y="8334"/>
                </a:lnTo>
                <a:lnTo>
                  <a:pt x="421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943094" y="4687606"/>
            <a:ext cx="140970" cy="111125"/>
          </a:xfrm>
          <a:custGeom>
            <a:avLst/>
            <a:gdLst/>
            <a:ahLst/>
            <a:cxnLst/>
            <a:rect l="l" t="t" r="r" b="b"/>
            <a:pathLst>
              <a:path w="140970" h="111125">
                <a:moveTo>
                  <a:pt x="24639" y="0"/>
                </a:moveTo>
                <a:lnTo>
                  <a:pt x="0" y="0"/>
                </a:lnTo>
                <a:lnTo>
                  <a:pt x="31390" y="110576"/>
                </a:lnTo>
                <a:lnTo>
                  <a:pt x="52852" y="110576"/>
                </a:lnTo>
                <a:lnTo>
                  <a:pt x="59022" y="80997"/>
                </a:lnTo>
                <a:lnTo>
                  <a:pt x="42324" y="80997"/>
                </a:lnTo>
                <a:lnTo>
                  <a:pt x="39336" y="63324"/>
                </a:lnTo>
                <a:lnTo>
                  <a:pt x="24639" y="0"/>
                </a:lnTo>
                <a:close/>
              </a:path>
              <a:path w="140970" h="111125">
                <a:moveTo>
                  <a:pt x="87543" y="24610"/>
                </a:moveTo>
                <a:lnTo>
                  <a:pt x="70129" y="24610"/>
                </a:lnTo>
                <a:lnTo>
                  <a:pt x="74109" y="45854"/>
                </a:lnTo>
                <a:lnTo>
                  <a:pt x="87407" y="110576"/>
                </a:lnTo>
                <a:lnTo>
                  <a:pt x="109467" y="110576"/>
                </a:lnTo>
                <a:lnTo>
                  <a:pt x="117809" y="80997"/>
                </a:lnTo>
                <a:lnTo>
                  <a:pt x="98940" y="80997"/>
                </a:lnTo>
                <a:lnTo>
                  <a:pt x="95557" y="63324"/>
                </a:lnTo>
                <a:lnTo>
                  <a:pt x="87543" y="24610"/>
                </a:lnTo>
                <a:close/>
              </a:path>
              <a:path w="140970" h="111125">
                <a:moveTo>
                  <a:pt x="82449" y="0"/>
                </a:moveTo>
                <a:lnTo>
                  <a:pt x="58013" y="0"/>
                </a:lnTo>
                <a:lnTo>
                  <a:pt x="45653" y="63921"/>
                </a:lnTo>
                <a:lnTo>
                  <a:pt x="42324" y="80997"/>
                </a:lnTo>
                <a:lnTo>
                  <a:pt x="59022" y="80997"/>
                </a:lnTo>
                <a:lnTo>
                  <a:pt x="66353" y="45854"/>
                </a:lnTo>
                <a:lnTo>
                  <a:pt x="70129" y="24610"/>
                </a:lnTo>
                <a:lnTo>
                  <a:pt x="87543" y="24610"/>
                </a:lnTo>
                <a:lnTo>
                  <a:pt x="82449" y="0"/>
                </a:lnTo>
                <a:close/>
              </a:path>
              <a:path w="140970" h="111125">
                <a:moveTo>
                  <a:pt x="140653" y="0"/>
                </a:moveTo>
                <a:lnTo>
                  <a:pt x="117209" y="0"/>
                </a:lnTo>
                <a:lnTo>
                  <a:pt x="102308" y="63921"/>
                </a:lnTo>
                <a:lnTo>
                  <a:pt x="98940" y="80997"/>
                </a:lnTo>
                <a:lnTo>
                  <a:pt x="117809" y="80997"/>
                </a:lnTo>
                <a:lnTo>
                  <a:pt x="1406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097352" y="4687606"/>
            <a:ext cx="107314" cy="111125"/>
          </a:xfrm>
          <a:custGeom>
            <a:avLst/>
            <a:gdLst/>
            <a:ahLst/>
            <a:cxnLst/>
            <a:rect l="l" t="t" r="r" b="b"/>
            <a:pathLst>
              <a:path w="107314" h="111125">
                <a:moveTo>
                  <a:pt x="33578" y="0"/>
                </a:moveTo>
                <a:lnTo>
                  <a:pt x="0" y="0"/>
                </a:lnTo>
                <a:lnTo>
                  <a:pt x="0" y="110576"/>
                </a:lnTo>
                <a:lnTo>
                  <a:pt x="21652" y="110576"/>
                </a:lnTo>
                <a:lnTo>
                  <a:pt x="21652" y="33644"/>
                </a:lnTo>
                <a:lnTo>
                  <a:pt x="21461" y="17864"/>
                </a:lnTo>
                <a:lnTo>
                  <a:pt x="37742" y="17864"/>
                </a:lnTo>
                <a:lnTo>
                  <a:pt x="33578" y="0"/>
                </a:lnTo>
                <a:close/>
              </a:path>
              <a:path w="107314" h="111125">
                <a:moveTo>
                  <a:pt x="37742" y="17864"/>
                </a:moveTo>
                <a:lnTo>
                  <a:pt x="21461" y="17864"/>
                </a:lnTo>
                <a:lnTo>
                  <a:pt x="42122" y="110576"/>
                </a:lnTo>
                <a:lnTo>
                  <a:pt x="64561" y="110576"/>
                </a:lnTo>
                <a:lnTo>
                  <a:pt x="69931" y="86944"/>
                </a:lnTo>
                <a:lnTo>
                  <a:pt x="53844" y="86944"/>
                </a:lnTo>
                <a:lnTo>
                  <a:pt x="37742" y="17864"/>
                </a:lnTo>
                <a:close/>
              </a:path>
              <a:path w="107314" h="111125">
                <a:moveTo>
                  <a:pt x="107077" y="17864"/>
                </a:moveTo>
                <a:lnTo>
                  <a:pt x="85629" y="17864"/>
                </a:lnTo>
                <a:lnTo>
                  <a:pt x="85425" y="110576"/>
                </a:lnTo>
                <a:lnTo>
                  <a:pt x="107077" y="110576"/>
                </a:lnTo>
                <a:lnTo>
                  <a:pt x="107077" y="17864"/>
                </a:lnTo>
                <a:close/>
              </a:path>
              <a:path w="107314" h="111125">
                <a:moveTo>
                  <a:pt x="107077" y="0"/>
                </a:moveTo>
                <a:lnTo>
                  <a:pt x="73703" y="0"/>
                </a:lnTo>
                <a:lnTo>
                  <a:pt x="53844" y="86944"/>
                </a:lnTo>
                <a:lnTo>
                  <a:pt x="69931" y="86944"/>
                </a:lnTo>
                <a:lnTo>
                  <a:pt x="85629" y="17864"/>
                </a:lnTo>
                <a:lnTo>
                  <a:pt x="107077" y="17864"/>
                </a:lnTo>
                <a:lnTo>
                  <a:pt x="107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225585" y="4773295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 h="0">
                <a:moveTo>
                  <a:pt x="0" y="0"/>
                </a:moveTo>
                <a:lnTo>
                  <a:pt x="22847" y="0"/>
                </a:lnTo>
              </a:path>
            </a:pathLst>
          </a:custGeom>
          <a:ln w="495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225585" y="4739004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 h="0">
                <a:moveTo>
                  <a:pt x="0" y="0"/>
                </a:moveTo>
                <a:lnTo>
                  <a:pt x="89202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225585" y="4708525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 h="0">
                <a:moveTo>
                  <a:pt x="0" y="0"/>
                </a:moveTo>
                <a:lnTo>
                  <a:pt x="22847" y="0"/>
                </a:lnTo>
              </a:path>
            </a:pathLst>
          </a:custGeom>
          <a:ln w="419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291735" y="4773463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 h="0">
                <a:moveTo>
                  <a:pt x="0" y="0"/>
                </a:moveTo>
                <a:lnTo>
                  <a:pt x="23051" y="0"/>
                </a:lnTo>
              </a:path>
            </a:pathLst>
          </a:custGeom>
          <a:ln w="4943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291735" y="4708646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 h="0">
                <a:moveTo>
                  <a:pt x="0" y="0"/>
                </a:moveTo>
                <a:lnTo>
                  <a:pt x="23051" y="0"/>
                </a:lnTo>
              </a:path>
            </a:pathLst>
          </a:custGeom>
          <a:ln w="420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336782" y="4687606"/>
            <a:ext cx="93980" cy="111125"/>
          </a:xfrm>
          <a:custGeom>
            <a:avLst/>
            <a:gdLst/>
            <a:ahLst/>
            <a:cxnLst/>
            <a:rect l="l" t="t" r="r" b="b"/>
            <a:pathLst>
              <a:path w="93979" h="111125">
                <a:moveTo>
                  <a:pt x="47677" y="0"/>
                </a:moveTo>
                <a:lnTo>
                  <a:pt x="0" y="0"/>
                </a:lnTo>
                <a:lnTo>
                  <a:pt x="0" y="110576"/>
                </a:lnTo>
                <a:lnTo>
                  <a:pt x="47677" y="110576"/>
                </a:lnTo>
                <a:lnTo>
                  <a:pt x="59385" y="109290"/>
                </a:lnTo>
                <a:lnTo>
                  <a:pt x="69475" y="105427"/>
                </a:lnTo>
                <a:lnTo>
                  <a:pt x="77953" y="98977"/>
                </a:lnTo>
                <a:lnTo>
                  <a:pt x="83774" y="91314"/>
                </a:lnTo>
                <a:lnTo>
                  <a:pt x="22452" y="91314"/>
                </a:lnTo>
                <a:lnTo>
                  <a:pt x="22452" y="19249"/>
                </a:lnTo>
                <a:lnTo>
                  <a:pt x="85576" y="19249"/>
                </a:lnTo>
                <a:lnTo>
                  <a:pt x="78864" y="9618"/>
                </a:lnTo>
                <a:lnTo>
                  <a:pt x="72557" y="4904"/>
                </a:lnTo>
                <a:lnTo>
                  <a:pt x="60251" y="940"/>
                </a:lnTo>
                <a:lnTo>
                  <a:pt x="54529" y="139"/>
                </a:lnTo>
                <a:lnTo>
                  <a:pt x="47677" y="0"/>
                </a:lnTo>
                <a:close/>
              </a:path>
              <a:path w="93979" h="111125">
                <a:moveTo>
                  <a:pt x="85576" y="19249"/>
                </a:moveTo>
                <a:lnTo>
                  <a:pt x="54288" y="19249"/>
                </a:lnTo>
                <a:lnTo>
                  <a:pt x="61294" y="22323"/>
                </a:lnTo>
                <a:lnTo>
                  <a:pt x="64764" y="28384"/>
                </a:lnTo>
                <a:lnTo>
                  <a:pt x="70129" y="62282"/>
                </a:lnTo>
                <a:lnTo>
                  <a:pt x="68934" y="69283"/>
                </a:lnTo>
                <a:lnTo>
                  <a:pt x="43710" y="91314"/>
                </a:lnTo>
                <a:lnTo>
                  <a:pt x="83774" y="91314"/>
                </a:lnTo>
                <a:lnTo>
                  <a:pt x="93492" y="54189"/>
                </a:lnTo>
                <a:lnTo>
                  <a:pt x="93509" y="46262"/>
                </a:lnTo>
                <a:lnTo>
                  <a:pt x="92824" y="40696"/>
                </a:lnTo>
                <a:lnTo>
                  <a:pt x="91387" y="34343"/>
                </a:lnTo>
                <a:lnTo>
                  <a:pt x="90040" y="27888"/>
                </a:lnTo>
                <a:lnTo>
                  <a:pt x="87458" y="21929"/>
                </a:lnTo>
                <a:lnTo>
                  <a:pt x="85576" y="192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437604" y="4685814"/>
            <a:ext cx="43180" cy="143510"/>
          </a:xfrm>
          <a:custGeom>
            <a:avLst/>
            <a:gdLst/>
            <a:ahLst/>
            <a:cxnLst/>
            <a:rect l="l" t="t" r="r" b="b"/>
            <a:pathLst>
              <a:path w="43179" h="143510">
                <a:moveTo>
                  <a:pt x="16489" y="0"/>
                </a:moveTo>
                <a:lnTo>
                  <a:pt x="393" y="0"/>
                </a:lnTo>
                <a:lnTo>
                  <a:pt x="4970" y="8334"/>
                </a:lnTo>
                <a:lnTo>
                  <a:pt x="9280" y="17087"/>
                </a:lnTo>
                <a:lnTo>
                  <a:pt x="19864" y="57729"/>
                </a:lnTo>
                <a:lnTo>
                  <a:pt x="20457" y="71862"/>
                </a:lnTo>
                <a:lnTo>
                  <a:pt x="20031" y="83161"/>
                </a:lnTo>
                <a:lnTo>
                  <a:pt x="8378" y="127104"/>
                </a:lnTo>
                <a:lnTo>
                  <a:pt x="0" y="143331"/>
                </a:lnTo>
                <a:lnTo>
                  <a:pt x="15892" y="143331"/>
                </a:lnTo>
                <a:lnTo>
                  <a:pt x="21257" y="135987"/>
                </a:lnTo>
                <a:lnTo>
                  <a:pt x="24677" y="131616"/>
                </a:lnTo>
                <a:lnTo>
                  <a:pt x="28300" y="125073"/>
                </a:lnTo>
                <a:lnTo>
                  <a:pt x="42046" y="81828"/>
                </a:lnTo>
                <a:lnTo>
                  <a:pt x="42706" y="70477"/>
                </a:lnTo>
                <a:lnTo>
                  <a:pt x="42148" y="60281"/>
                </a:lnTo>
                <a:lnTo>
                  <a:pt x="30512" y="22725"/>
                </a:lnTo>
                <a:lnTo>
                  <a:pt x="21869" y="7835"/>
                </a:lnTo>
                <a:lnTo>
                  <a:pt x="164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596919" y="825559"/>
            <a:ext cx="4721225" cy="0"/>
          </a:xfrm>
          <a:custGeom>
            <a:avLst/>
            <a:gdLst/>
            <a:ahLst/>
            <a:cxnLst/>
            <a:rect l="l" t="t" r="r" b="b"/>
            <a:pathLst>
              <a:path w="4721225" h="0">
                <a:moveTo>
                  <a:pt x="0" y="0"/>
                </a:moveTo>
                <a:lnTo>
                  <a:pt x="472121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596919" y="825559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0"/>
                </a:moveTo>
                <a:lnTo>
                  <a:pt x="0" y="66653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908405" y="825559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0"/>
                </a:moveTo>
                <a:lnTo>
                  <a:pt x="0" y="66653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219928" y="825559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0"/>
                </a:moveTo>
                <a:lnTo>
                  <a:pt x="0" y="66653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531401" y="82555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0"/>
                </a:moveTo>
                <a:lnTo>
                  <a:pt x="0" y="4648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859297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121676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383699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646077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170771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433149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695171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957550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5482256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5744278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006657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6269023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6793779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7055751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7318130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2596919" y="825559"/>
            <a:ext cx="0" cy="3336290"/>
          </a:xfrm>
          <a:custGeom>
            <a:avLst/>
            <a:gdLst/>
            <a:ahLst/>
            <a:cxnLst/>
            <a:rect l="l" t="t" r="r" b="b"/>
            <a:pathLst>
              <a:path w="0" h="3336290">
                <a:moveTo>
                  <a:pt x="0" y="3335807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2596919" y="4161366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 h="0">
                <a:moveTo>
                  <a:pt x="0" y="0"/>
                </a:moveTo>
                <a:lnTo>
                  <a:pt x="94464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204731" y="3985865"/>
            <a:ext cx="76835" cy="175895"/>
          </a:xfrm>
          <a:custGeom>
            <a:avLst/>
            <a:gdLst/>
            <a:ahLst/>
            <a:cxnLst/>
            <a:rect l="l" t="t" r="r" b="b"/>
            <a:pathLst>
              <a:path w="76835" h="175895">
                <a:moveTo>
                  <a:pt x="76474" y="0"/>
                </a:moveTo>
                <a:lnTo>
                  <a:pt x="47867" y="0"/>
                </a:lnTo>
                <a:lnTo>
                  <a:pt x="47867" y="1588"/>
                </a:lnTo>
                <a:lnTo>
                  <a:pt x="47372" y="3976"/>
                </a:lnTo>
                <a:lnTo>
                  <a:pt x="46481" y="7153"/>
                </a:lnTo>
                <a:lnTo>
                  <a:pt x="44994" y="12311"/>
                </a:lnTo>
                <a:lnTo>
                  <a:pt x="42757" y="16479"/>
                </a:lnTo>
                <a:lnTo>
                  <a:pt x="39730" y="19655"/>
                </a:lnTo>
                <a:lnTo>
                  <a:pt x="35356" y="24318"/>
                </a:lnTo>
                <a:lnTo>
                  <a:pt x="29700" y="27355"/>
                </a:lnTo>
                <a:lnTo>
                  <a:pt x="22834" y="28790"/>
                </a:lnTo>
                <a:lnTo>
                  <a:pt x="18473" y="29883"/>
                </a:lnTo>
                <a:lnTo>
                  <a:pt x="10819" y="30569"/>
                </a:lnTo>
                <a:lnTo>
                  <a:pt x="0" y="30976"/>
                </a:lnTo>
                <a:lnTo>
                  <a:pt x="0" y="54595"/>
                </a:lnTo>
                <a:lnTo>
                  <a:pt x="41116" y="54595"/>
                </a:lnTo>
                <a:lnTo>
                  <a:pt x="41116" y="175501"/>
                </a:lnTo>
                <a:lnTo>
                  <a:pt x="76474" y="175501"/>
                </a:lnTo>
                <a:lnTo>
                  <a:pt x="76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340809" y="4143299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55" y="0"/>
                </a:lnTo>
              </a:path>
            </a:pathLst>
          </a:custGeom>
          <a:ln w="361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401989" y="3984671"/>
            <a:ext cx="121285" cy="181610"/>
          </a:xfrm>
          <a:custGeom>
            <a:avLst/>
            <a:gdLst/>
            <a:ahLst/>
            <a:cxnLst/>
            <a:rect l="l" t="t" r="r" b="b"/>
            <a:pathLst>
              <a:path w="121285" h="181610">
                <a:moveTo>
                  <a:pt x="60594" y="0"/>
                </a:moveTo>
                <a:lnTo>
                  <a:pt x="21512" y="13303"/>
                </a:lnTo>
                <a:lnTo>
                  <a:pt x="3367" y="52230"/>
                </a:lnTo>
                <a:lnTo>
                  <a:pt x="0" y="90730"/>
                </a:lnTo>
                <a:lnTo>
                  <a:pt x="840" y="111154"/>
                </a:lnTo>
                <a:lnTo>
                  <a:pt x="13514" y="157637"/>
                </a:lnTo>
                <a:lnTo>
                  <a:pt x="45051" y="179593"/>
                </a:lnTo>
                <a:lnTo>
                  <a:pt x="60594" y="181054"/>
                </a:lnTo>
                <a:lnTo>
                  <a:pt x="76033" y="179593"/>
                </a:lnTo>
                <a:lnTo>
                  <a:pt x="88986" y="175206"/>
                </a:lnTo>
                <a:lnTo>
                  <a:pt x="99461" y="167889"/>
                </a:lnTo>
                <a:lnTo>
                  <a:pt x="107471" y="157637"/>
                </a:lnTo>
                <a:lnTo>
                  <a:pt x="109542" y="153063"/>
                </a:lnTo>
                <a:lnTo>
                  <a:pt x="60594" y="153063"/>
                </a:lnTo>
                <a:lnTo>
                  <a:pt x="53496" y="152058"/>
                </a:lnTo>
                <a:lnTo>
                  <a:pt x="36400" y="117396"/>
                </a:lnTo>
                <a:lnTo>
                  <a:pt x="35166" y="90730"/>
                </a:lnTo>
                <a:lnTo>
                  <a:pt x="35474" y="75908"/>
                </a:lnTo>
                <a:lnTo>
                  <a:pt x="43253" y="37201"/>
                </a:lnTo>
                <a:lnTo>
                  <a:pt x="60594" y="28587"/>
                </a:lnTo>
                <a:lnTo>
                  <a:pt x="109710" y="28587"/>
                </a:lnTo>
                <a:lnTo>
                  <a:pt x="107471" y="23632"/>
                </a:lnTo>
                <a:lnTo>
                  <a:pt x="99461" y="13303"/>
                </a:lnTo>
                <a:lnTo>
                  <a:pt x="88986" y="5917"/>
                </a:lnTo>
                <a:lnTo>
                  <a:pt x="76033" y="1480"/>
                </a:lnTo>
                <a:lnTo>
                  <a:pt x="60594" y="0"/>
                </a:lnTo>
                <a:close/>
              </a:path>
              <a:path w="121285" h="181610">
                <a:moveTo>
                  <a:pt x="109710" y="28587"/>
                </a:moveTo>
                <a:lnTo>
                  <a:pt x="70778" y="28587"/>
                </a:lnTo>
                <a:lnTo>
                  <a:pt x="77478" y="33707"/>
                </a:lnTo>
                <a:lnTo>
                  <a:pt x="80656" y="43884"/>
                </a:lnTo>
                <a:lnTo>
                  <a:pt x="82742" y="52482"/>
                </a:lnTo>
                <a:lnTo>
                  <a:pt x="84232" y="63157"/>
                </a:lnTo>
                <a:lnTo>
                  <a:pt x="85127" y="75908"/>
                </a:lnTo>
                <a:lnTo>
                  <a:pt x="85425" y="90730"/>
                </a:lnTo>
                <a:lnTo>
                  <a:pt x="85127" y="104951"/>
                </a:lnTo>
                <a:lnTo>
                  <a:pt x="77613" y="144021"/>
                </a:lnTo>
                <a:lnTo>
                  <a:pt x="60594" y="153063"/>
                </a:lnTo>
                <a:lnTo>
                  <a:pt x="109542" y="153063"/>
                </a:lnTo>
                <a:lnTo>
                  <a:pt x="113374" y="144603"/>
                </a:lnTo>
                <a:lnTo>
                  <a:pt x="117598" y="129110"/>
                </a:lnTo>
                <a:lnTo>
                  <a:pt x="120137" y="111154"/>
                </a:lnTo>
                <a:lnTo>
                  <a:pt x="120985" y="90730"/>
                </a:lnTo>
                <a:lnTo>
                  <a:pt x="120137" y="70238"/>
                </a:lnTo>
                <a:lnTo>
                  <a:pt x="117598" y="52230"/>
                </a:lnTo>
                <a:lnTo>
                  <a:pt x="113374" y="36698"/>
                </a:lnTo>
                <a:lnTo>
                  <a:pt x="109710" y="28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596919" y="3327259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 h="0">
                <a:moveTo>
                  <a:pt x="0" y="0"/>
                </a:moveTo>
                <a:lnTo>
                  <a:pt x="94464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204731" y="3234547"/>
            <a:ext cx="76835" cy="175895"/>
          </a:xfrm>
          <a:custGeom>
            <a:avLst/>
            <a:gdLst/>
            <a:ahLst/>
            <a:cxnLst/>
            <a:rect l="l" t="t" r="r" b="b"/>
            <a:pathLst>
              <a:path w="76835" h="175895">
                <a:moveTo>
                  <a:pt x="76474" y="0"/>
                </a:moveTo>
                <a:lnTo>
                  <a:pt x="47867" y="0"/>
                </a:lnTo>
                <a:lnTo>
                  <a:pt x="47867" y="1587"/>
                </a:lnTo>
                <a:lnTo>
                  <a:pt x="47372" y="3976"/>
                </a:lnTo>
                <a:lnTo>
                  <a:pt x="46481" y="7152"/>
                </a:lnTo>
                <a:lnTo>
                  <a:pt x="44994" y="12311"/>
                </a:lnTo>
                <a:lnTo>
                  <a:pt x="42757" y="16479"/>
                </a:lnTo>
                <a:lnTo>
                  <a:pt x="39730" y="19655"/>
                </a:lnTo>
                <a:lnTo>
                  <a:pt x="35356" y="24317"/>
                </a:lnTo>
                <a:lnTo>
                  <a:pt x="29700" y="27354"/>
                </a:lnTo>
                <a:lnTo>
                  <a:pt x="22834" y="28790"/>
                </a:lnTo>
                <a:lnTo>
                  <a:pt x="18473" y="29883"/>
                </a:lnTo>
                <a:lnTo>
                  <a:pt x="10819" y="30581"/>
                </a:lnTo>
                <a:lnTo>
                  <a:pt x="0" y="30975"/>
                </a:lnTo>
                <a:lnTo>
                  <a:pt x="0" y="54596"/>
                </a:lnTo>
                <a:lnTo>
                  <a:pt x="41116" y="54596"/>
                </a:lnTo>
                <a:lnTo>
                  <a:pt x="41116" y="175501"/>
                </a:lnTo>
                <a:lnTo>
                  <a:pt x="76474" y="175501"/>
                </a:lnTo>
                <a:lnTo>
                  <a:pt x="76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340809" y="3391982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55" y="0"/>
                </a:lnTo>
              </a:path>
            </a:pathLst>
          </a:custGeom>
          <a:ln w="361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2400792" y="3236936"/>
            <a:ext cx="121920" cy="177800"/>
          </a:xfrm>
          <a:custGeom>
            <a:avLst/>
            <a:gdLst/>
            <a:ahLst/>
            <a:cxnLst/>
            <a:rect l="l" t="t" r="r" b="b"/>
            <a:pathLst>
              <a:path w="121919" h="177800">
                <a:moveTo>
                  <a:pt x="34378" y="126254"/>
                </a:moveTo>
                <a:lnTo>
                  <a:pt x="0" y="126254"/>
                </a:lnTo>
                <a:lnTo>
                  <a:pt x="1790" y="137877"/>
                </a:lnTo>
                <a:lnTo>
                  <a:pt x="26489" y="170180"/>
                </a:lnTo>
                <a:lnTo>
                  <a:pt x="59006" y="177674"/>
                </a:lnTo>
                <a:lnTo>
                  <a:pt x="73606" y="176483"/>
                </a:lnTo>
                <a:lnTo>
                  <a:pt x="86258" y="172909"/>
                </a:lnTo>
                <a:lnTo>
                  <a:pt x="96956" y="166953"/>
                </a:lnTo>
                <a:lnTo>
                  <a:pt x="105691" y="158615"/>
                </a:lnTo>
                <a:lnTo>
                  <a:pt x="111895" y="149683"/>
                </a:lnTo>
                <a:lnTo>
                  <a:pt x="51758" y="149683"/>
                </a:lnTo>
                <a:lnTo>
                  <a:pt x="46088" y="147650"/>
                </a:lnTo>
                <a:lnTo>
                  <a:pt x="42122" y="143534"/>
                </a:lnTo>
                <a:lnTo>
                  <a:pt x="38244" y="139456"/>
                </a:lnTo>
                <a:lnTo>
                  <a:pt x="35662" y="133700"/>
                </a:lnTo>
                <a:lnTo>
                  <a:pt x="34378" y="126254"/>
                </a:lnTo>
                <a:close/>
              </a:path>
              <a:path w="121919" h="177800">
                <a:moveTo>
                  <a:pt x="114915" y="85952"/>
                </a:moveTo>
                <a:lnTo>
                  <a:pt x="68440" y="85952"/>
                </a:lnTo>
                <a:lnTo>
                  <a:pt x="74950" y="89090"/>
                </a:lnTo>
                <a:lnTo>
                  <a:pt x="79068" y="95290"/>
                </a:lnTo>
                <a:lnTo>
                  <a:pt x="83290" y="101390"/>
                </a:lnTo>
                <a:lnTo>
                  <a:pt x="85426" y="108936"/>
                </a:lnTo>
                <a:lnTo>
                  <a:pt x="85426" y="127054"/>
                </a:lnTo>
                <a:lnTo>
                  <a:pt x="83150" y="134691"/>
                </a:lnTo>
                <a:lnTo>
                  <a:pt x="78675" y="140751"/>
                </a:lnTo>
                <a:lnTo>
                  <a:pt x="74148" y="146710"/>
                </a:lnTo>
                <a:lnTo>
                  <a:pt x="67651" y="149683"/>
                </a:lnTo>
                <a:lnTo>
                  <a:pt x="111895" y="149683"/>
                </a:lnTo>
                <a:lnTo>
                  <a:pt x="112541" y="148752"/>
                </a:lnTo>
                <a:lnTo>
                  <a:pt x="117446" y="138220"/>
                </a:lnTo>
                <a:lnTo>
                  <a:pt x="120385" y="127054"/>
                </a:lnTo>
                <a:lnTo>
                  <a:pt x="121381" y="115136"/>
                </a:lnTo>
                <a:lnTo>
                  <a:pt x="120359" y="101991"/>
                </a:lnTo>
                <a:lnTo>
                  <a:pt x="117300" y="90531"/>
                </a:lnTo>
                <a:lnTo>
                  <a:pt x="114915" y="85952"/>
                </a:lnTo>
                <a:close/>
              </a:path>
              <a:path w="121919" h="177800">
                <a:moveTo>
                  <a:pt x="114426" y="0"/>
                </a:moveTo>
                <a:lnTo>
                  <a:pt x="17686" y="0"/>
                </a:lnTo>
                <a:lnTo>
                  <a:pt x="5365" y="96879"/>
                </a:lnTo>
                <a:lnTo>
                  <a:pt x="36362" y="98263"/>
                </a:lnTo>
                <a:lnTo>
                  <a:pt x="39146" y="93106"/>
                </a:lnTo>
                <a:lnTo>
                  <a:pt x="43215" y="89534"/>
                </a:lnTo>
                <a:lnTo>
                  <a:pt x="48682" y="87541"/>
                </a:lnTo>
                <a:lnTo>
                  <a:pt x="51708" y="86499"/>
                </a:lnTo>
                <a:lnTo>
                  <a:pt x="55331" y="85952"/>
                </a:lnTo>
                <a:lnTo>
                  <a:pt x="114915" y="85952"/>
                </a:lnTo>
                <a:lnTo>
                  <a:pt x="112208" y="80755"/>
                </a:lnTo>
                <a:lnTo>
                  <a:pt x="105093" y="72663"/>
                </a:lnTo>
                <a:lnTo>
                  <a:pt x="98590" y="67694"/>
                </a:lnTo>
                <a:lnTo>
                  <a:pt x="36362" y="67694"/>
                </a:lnTo>
                <a:lnTo>
                  <a:pt x="42720" y="29184"/>
                </a:lnTo>
                <a:lnTo>
                  <a:pt x="114426" y="29184"/>
                </a:lnTo>
                <a:lnTo>
                  <a:pt x="114426" y="0"/>
                </a:lnTo>
                <a:close/>
              </a:path>
              <a:path w="121919" h="177800">
                <a:moveTo>
                  <a:pt x="67156" y="57962"/>
                </a:moveTo>
                <a:lnTo>
                  <a:pt x="59997" y="57962"/>
                </a:lnTo>
                <a:lnTo>
                  <a:pt x="53894" y="58915"/>
                </a:lnTo>
                <a:lnTo>
                  <a:pt x="45948" y="61837"/>
                </a:lnTo>
                <a:lnTo>
                  <a:pt x="41779" y="64124"/>
                </a:lnTo>
                <a:lnTo>
                  <a:pt x="36362" y="67694"/>
                </a:lnTo>
                <a:lnTo>
                  <a:pt x="98590" y="67694"/>
                </a:lnTo>
                <a:lnTo>
                  <a:pt x="96684" y="66238"/>
                </a:lnTo>
                <a:lnTo>
                  <a:pt x="87555" y="61643"/>
                </a:lnTo>
                <a:lnTo>
                  <a:pt x="77710" y="58883"/>
                </a:lnTo>
                <a:lnTo>
                  <a:pt x="67156" y="579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2596919" y="2493456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 h="0">
                <a:moveTo>
                  <a:pt x="0" y="0"/>
                </a:moveTo>
                <a:lnTo>
                  <a:pt x="94464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2195196" y="2399652"/>
            <a:ext cx="120650" cy="176530"/>
          </a:xfrm>
          <a:custGeom>
            <a:avLst/>
            <a:gdLst/>
            <a:ahLst/>
            <a:cxnLst/>
            <a:rect l="l" t="t" r="r" b="b"/>
            <a:pathLst>
              <a:path w="120650" h="176530">
                <a:moveTo>
                  <a:pt x="113374" y="29184"/>
                </a:moveTo>
                <a:lnTo>
                  <a:pt x="68426" y="29184"/>
                </a:lnTo>
                <a:lnTo>
                  <a:pt x="74338" y="31675"/>
                </a:lnTo>
                <a:lnTo>
                  <a:pt x="78456" y="36529"/>
                </a:lnTo>
                <a:lnTo>
                  <a:pt x="82538" y="41445"/>
                </a:lnTo>
                <a:lnTo>
                  <a:pt x="84623" y="47608"/>
                </a:lnTo>
                <a:lnTo>
                  <a:pt x="84505" y="56184"/>
                </a:lnTo>
                <a:lnTo>
                  <a:pt x="62572" y="89999"/>
                </a:lnTo>
                <a:lnTo>
                  <a:pt x="42909" y="104630"/>
                </a:lnTo>
                <a:lnTo>
                  <a:pt x="30447" y="114324"/>
                </a:lnTo>
                <a:lnTo>
                  <a:pt x="4721" y="149803"/>
                </a:lnTo>
                <a:lnTo>
                  <a:pt x="0" y="176289"/>
                </a:lnTo>
                <a:lnTo>
                  <a:pt x="120185" y="176289"/>
                </a:lnTo>
                <a:lnTo>
                  <a:pt x="120185" y="145924"/>
                </a:lnTo>
                <a:lnTo>
                  <a:pt x="43493" y="145924"/>
                </a:lnTo>
                <a:lnTo>
                  <a:pt x="45731" y="142353"/>
                </a:lnTo>
                <a:lnTo>
                  <a:pt x="48464" y="139176"/>
                </a:lnTo>
                <a:lnTo>
                  <a:pt x="54822" y="133611"/>
                </a:lnTo>
                <a:lnTo>
                  <a:pt x="60683" y="129190"/>
                </a:lnTo>
                <a:lnTo>
                  <a:pt x="83225" y="113358"/>
                </a:lnTo>
                <a:lnTo>
                  <a:pt x="91276" y="107273"/>
                </a:lnTo>
                <a:lnTo>
                  <a:pt x="116888" y="74716"/>
                </a:lnTo>
                <a:lnTo>
                  <a:pt x="119777" y="56184"/>
                </a:lnTo>
                <a:lnTo>
                  <a:pt x="118745" y="44203"/>
                </a:lnTo>
                <a:lnTo>
                  <a:pt x="115653" y="33420"/>
                </a:lnTo>
                <a:lnTo>
                  <a:pt x="113374" y="29184"/>
                </a:lnTo>
                <a:close/>
              </a:path>
              <a:path w="120650" h="176530">
                <a:moveTo>
                  <a:pt x="58992" y="0"/>
                </a:moveTo>
                <a:lnTo>
                  <a:pt x="18315" y="14745"/>
                </a:lnTo>
                <a:lnTo>
                  <a:pt x="2773" y="51867"/>
                </a:lnTo>
                <a:lnTo>
                  <a:pt x="1982" y="62537"/>
                </a:lnTo>
                <a:lnTo>
                  <a:pt x="35547" y="62537"/>
                </a:lnTo>
                <a:lnTo>
                  <a:pt x="35954" y="52613"/>
                </a:lnTo>
                <a:lnTo>
                  <a:pt x="37188" y="45422"/>
                </a:lnTo>
                <a:lnTo>
                  <a:pt x="39324" y="40899"/>
                </a:lnTo>
                <a:lnTo>
                  <a:pt x="43150" y="33111"/>
                </a:lnTo>
                <a:lnTo>
                  <a:pt x="50308" y="29184"/>
                </a:lnTo>
                <a:lnTo>
                  <a:pt x="113374" y="29184"/>
                </a:lnTo>
                <a:lnTo>
                  <a:pt x="110503" y="23846"/>
                </a:lnTo>
                <a:lnTo>
                  <a:pt x="103300" y="15488"/>
                </a:lnTo>
                <a:lnTo>
                  <a:pt x="94412" y="8716"/>
                </a:lnTo>
                <a:lnTo>
                  <a:pt x="84069" y="3875"/>
                </a:lnTo>
                <a:lnTo>
                  <a:pt x="72264" y="969"/>
                </a:lnTo>
                <a:lnTo>
                  <a:pt x="589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2340809" y="2557887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55" y="0"/>
                </a:lnTo>
              </a:path>
            </a:pathLst>
          </a:custGeom>
          <a:ln w="361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401989" y="2399258"/>
            <a:ext cx="121285" cy="181610"/>
          </a:xfrm>
          <a:custGeom>
            <a:avLst/>
            <a:gdLst/>
            <a:ahLst/>
            <a:cxnLst/>
            <a:rect l="l" t="t" r="r" b="b"/>
            <a:pathLst>
              <a:path w="121285" h="181610">
                <a:moveTo>
                  <a:pt x="60594" y="0"/>
                </a:moveTo>
                <a:lnTo>
                  <a:pt x="21512" y="13298"/>
                </a:lnTo>
                <a:lnTo>
                  <a:pt x="3367" y="52230"/>
                </a:lnTo>
                <a:lnTo>
                  <a:pt x="0" y="90730"/>
                </a:lnTo>
                <a:lnTo>
                  <a:pt x="840" y="111154"/>
                </a:lnTo>
                <a:lnTo>
                  <a:pt x="13514" y="157626"/>
                </a:lnTo>
                <a:lnTo>
                  <a:pt x="45051" y="179593"/>
                </a:lnTo>
                <a:lnTo>
                  <a:pt x="60594" y="181055"/>
                </a:lnTo>
                <a:lnTo>
                  <a:pt x="76033" y="179593"/>
                </a:lnTo>
                <a:lnTo>
                  <a:pt x="88986" y="175205"/>
                </a:lnTo>
                <a:lnTo>
                  <a:pt x="99461" y="167884"/>
                </a:lnTo>
                <a:lnTo>
                  <a:pt x="107471" y="157626"/>
                </a:lnTo>
                <a:lnTo>
                  <a:pt x="109538" y="153064"/>
                </a:lnTo>
                <a:lnTo>
                  <a:pt x="60594" y="153064"/>
                </a:lnTo>
                <a:lnTo>
                  <a:pt x="53496" y="152058"/>
                </a:lnTo>
                <a:lnTo>
                  <a:pt x="36400" y="117394"/>
                </a:lnTo>
                <a:lnTo>
                  <a:pt x="35166" y="90730"/>
                </a:lnTo>
                <a:lnTo>
                  <a:pt x="35474" y="75906"/>
                </a:lnTo>
                <a:lnTo>
                  <a:pt x="43253" y="37196"/>
                </a:lnTo>
                <a:lnTo>
                  <a:pt x="60594" y="28587"/>
                </a:lnTo>
                <a:lnTo>
                  <a:pt x="109710" y="28587"/>
                </a:lnTo>
                <a:lnTo>
                  <a:pt x="107471" y="23632"/>
                </a:lnTo>
                <a:lnTo>
                  <a:pt x="99461" y="13298"/>
                </a:lnTo>
                <a:lnTo>
                  <a:pt x="88986" y="5912"/>
                </a:lnTo>
                <a:lnTo>
                  <a:pt x="76033" y="1478"/>
                </a:lnTo>
                <a:lnTo>
                  <a:pt x="60594" y="0"/>
                </a:lnTo>
                <a:close/>
              </a:path>
              <a:path w="121285" h="181610">
                <a:moveTo>
                  <a:pt x="109710" y="28587"/>
                </a:moveTo>
                <a:lnTo>
                  <a:pt x="70778" y="28587"/>
                </a:lnTo>
                <a:lnTo>
                  <a:pt x="77478" y="33708"/>
                </a:lnTo>
                <a:lnTo>
                  <a:pt x="80656" y="43872"/>
                </a:lnTo>
                <a:lnTo>
                  <a:pt x="82742" y="52471"/>
                </a:lnTo>
                <a:lnTo>
                  <a:pt x="84232" y="63151"/>
                </a:lnTo>
                <a:lnTo>
                  <a:pt x="85127" y="75906"/>
                </a:lnTo>
                <a:lnTo>
                  <a:pt x="85425" y="90730"/>
                </a:lnTo>
                <a:lnTo>
                  <a:pt x="85127" y="104951"/>
                </a:lnTo>
                <a:lnTo>
                  <a:pt x="77613" y="144015"/>
                </a:lnTo>
                <a:lnTo>
                  <a:pt x="60594" y="153064"/>
                </a:lnTo>
                <a:lnTo>
                  <a:pt x="109538" y="153064"/>
                </a:lnTo>
                <a:lnTo>
                  <a:pt x="113374" y="144598"/>
                </a:lnTo>
                <a:lnTo>
                  <a:pt x="117598" y="129109"/>
                </a:lnTo>
                <a:lnTo>
                  <a:pt x="120137" y="111154"/>
                </a:lnTo>
                <a:lnTo>
                  <a:pt x="120985" y="90730"/>
                </a:lnTo>
                <a:lnTo>
                  <a:pt x="120137" y="70238"/>
                </a:lnTo>
                <a:lnTo>
                  <a:pt x="117598" y="52230"/>
                </a:lnTo>
                <a:lnTo>
                  <a:pt x="113374" y="36698"/>
                </a:lnTo>
                <a:lnTo>
                  <a:pt x="109710" y="28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596919" y="1659362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 h="0">
                <a:moveTo>
                  <a:pt x="0" y="0"/>
                </a:moveTo>
                <a:lnTo>
                  <a:pt x="94464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2195196" y="1565901"/>
            <a:ext cx="120650" cy="176530"/>
          </a:xfrm>
          <a:custGeom>
            <a:avLst/>
            <a:gdLst/>
            <a:ahLst/>
            <a:cxnLst/>
            <a:rect l="l" t="t" r="r" b="b"/>
            <a:pathLst>
              <a:path w="120650" h="176530">
                <a:moveTo>
                  <a:pt x="113375" y="29184"/>
                </a:moveTo>
                <a:lnTo>
                  <a:pt x="68426" y="29184"/>
                </a:lnTo>
                <a:lnTo>
                  <a:pt x="74338" y="31675"/>
                </a:lnTo>
                <a:lnTo>
                  <a:pt x="78456" y="36529"/>
                </a:lnTo>
                <a:lnTo>
                  <a:pt x="82538" y="41445"/>
                </a:lnTo>
                <a:lnTo>
                  <a:pt x="84623" y="47595"/>
                </a:lnTo>
                <a:lnTo>
                  <a:pt x="84504" y="56183"/>
                </a:lnTo>
                <a:lnTo>
                  <a:pt x="62572" y="89999"/>
                </a:lnTo>
                <a:lnTo>
                  <a:pt x="42909" y="104630"/>
                </a:lnTo>
                <a:lnTo>
                  <a:pt x="30447" y="114324"/>
                </a:lnTo>
                <a:lnTo>
                  <a:pt x="4721" y="149803"/>
                </a:lnTo>
                <a:lnTo>
                  <a:pt x="0" y="176289"/>
                </a:lnTo>
                <a:lnTo>
                  <a:pt x="120185" y="176289"/>
                </a:lnTo>
                <a:lnTo>
                  <a:pt x="120185" y="145923"/>
                </a:lnTo>
                <a:lnTo>
                  <a:pt x="43493" y="145923"/>
                </a:lnTo>
                <a:lnTo>
                  <a:pt x="45731" y="142340"/>
                </a:lnTo>
                <a:lnTo>
                  <a:pt x="48464" y="139164"/>
                </a:lnTo>
                <a:lnTo>
                  <a:pt x="54822" y="133611"/>
                </a:lnTo>
                <a:lnTo>
                  <a:pt x="60683" y="129189"/>
                </a:lnTo>
                <a:lnTo>
                  <a:pt x="83225" y="113358"/>
                </a:lnTo>
                <a:lnTo>
                  <a:pt x="91276" y="107273"/>
                </a:lnTo>
                <a:lnTo>
                  <a:pt x="116888" y="74711"/>
                </a:lnTo>
                <a:lnTo>
                  <a:pt x="119777" y="56183"/>
                </a:lnTo>
                <a:lnTo>
                  <a:pt x="118745" y="44201"/>
                </a:lnTo>
                <a:lnTo>
                  <a:pt x="115653" y="33420"/>
                </a:lnTo>
                <a:lnTo>
                  <a:pt x="113375" y="29184"/>
                </a:lnTo>
                <a:close/>
              </a:path>
              <a:path w="120650" h="176530">
                <a:moveTo>
                  <a:pt x="58992" y="0"/>
                </a:moveTo>
                <a:lnTo>
                  <a:pt x="18315" y="14745"/>
                </a:lnTo>
                <a:lnTo>
                  <a:pt x="2773" y="51861"/>
                </a:lnTo>
                <a:lnTo>
                  <a:pt x="1982" y="62536"/>
                </a:lnTo>
                <a:lnTo>
                  <a:pt x="35547" y="62536"/>
                </a:lnTo>
                <a:lnTo>
                  <a:pt x="35954" y="52613"/>
                </a:lnTo>
                <a:lnTo>
                  <a:pt x="37188" y="45422"/>
                </a:lnTo>
                <a:lnTo>
                  <a:pt x="39324" y="40899"/>
                </a:lnTo>
                <a:lnTo>
                  <a:pt x="43150" y="33111"/>
                </a:lnTo>
                <a:lnTo>
                  <a:pt x="50308" y="29184"/>
                </a:lnTo>
                <a:lnTo>
                  <a:pt x="113375" y="29184"/>
                </a:lnTo>
                <a:lnTo>
                  <a:pt x="110503" y="23845"/>
                </a:lnTo>
                <a:lnTo>
                  <a:pt x="103300" y="15487"/>
                </a:lnTo>
                <a:lnTo>
                  <a:pt x="94412" y="8715"/>
                </a:lnTo>
                <a:lnTo>
                  <a:pt x="84069" y="3875"/>
                </a:lnTo>
                <a:lnTo>
                  <a:pt x="72264" y="969"/>
                </a:lnTo>
                <a:lnTo>
                  <a:pt x="589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2340809" y="1724136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55" y="0"/>
                </a:lnTo>
              </a:path>
            </a:pathLst>
          </a:custGeom>
          <a:ln w="361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2400792" y="1569077"/>
            <a:ext cx="121920" cy="177800"/>
          </a:xfrm>
          <a:custGeom>
            <a:avLst/>
            <a:gdLst/>
            <a:ahLst/>
            <a:cxnLst/>
            <a:rect l="l" t="t" r="r" b="b"/>
            <a:pathLst>
              <a:path w="121919" h="177800">
                <a:moveTo>
                  <a:pt x="34378" y="126268"/>
                </a:moveTo>
                <a:lnTo>
                  <a:pt x="0" y="126268"/>
                </a:lnTo>
                <a:lnTo>
                  <a:pt x="1790" y="137891"/>
                </a:lnTo>
                <a:lnTo>
                  <a:pt x="26489" y="170188"/>
                </a:lnTo>
                <a:lnTo>
                  <a:pt x="59006" y="177686"/>
                </a:lnTo>
                <a:lnTo>
                  <a:pt x="73606" y="176495"/>
                </a:lnTo>
                <a:lnTo>
                  <a:pt x="86258" y="172922"/>
                </a:lnTo>
                <a:lnTo>
                  <a:pt x="96956" y="166967"/>
                </a:lnTo>
                <a:lnTo>
                  <a:pt x="105691" y="158629"/>
                </a:lnTo>
                <a:lnTo>
                  <a:pt x="111894" y="149696"/>
                </a:lnTo>
                <a:lnTo>
                  <a:pt x="51758" y="149696"/>
                </a:lnTo>
                <a:lnTo>
                  <a:pt x="46088" y="147651"/>
                </a:lnTo>
                <a:lnTo>
                  <a:pt x="42122" y="143534"/>
                </a:lnTo>
                <a:lnTo>
                  <a:pt x="38244" y="139468"/>
                </a:lnTo>
                <a:lnTo>
                  <a:pt x="35662" y="133713"/>
                </a:lnTo>
                <a:lnTo>
                  <a:pt x="34378" y="126268"/>
                </a:lnTo>
                <a:close/>
              </a:path>
              <a:path w="121919" h="177800">
                <a:moveTo>
                  <a:pt x="114919" y="85966"/>
                </a:moveTo>
                <a:lnTo>
                  <a:pt x="68440" y="85966"/>
                </a:lnTo>
                <a:lnTo>
                  <a:pt x="74950" y="89091"/>
                </a:lnTo>
                <a:lnTo>
                  <a:pt x="79068" y="95291"/>
                </a:lnTo>
                <a:lnTo>
                  <a:pt x="83290" y="101403"/>
                </a:lnTo>
                <a:lnTo>
                  <a:pt x="85426" y="108949"/>
                </a:lnTo>
                <a:lnTo>
                  <a:pt x="85426" y="127055"/>
                </a:lnTo>
                <a:lnTo>
                  <a:pt x="83150" y="134705"/>
                </a:lnTo>
                <a:lnTo>
                  <a:pt x="78675" y="140752"/>
                </a:lnTo>
                <a:lnTo>
                  <a:pt x="74148" y="146711"/>
                </a:lnTo>
                <a:lnTo>
                  <a:pt x="67651" y="149696"/>
                </a:lnTo>
                <a:lnTo>
                  <a:pt x="111894" y="149696"/>
                </a:lnTo>
                <a:lnTo>
                  <a:pt x="112541" y="148764"/>
                </a:lnTo>
                <a:lnTo>
                  <a:pt x="117446" y="138228"/>
                </a:lnTo>
                <a:lnTo>
                  <a:pt x="120387" y="127055"/>
                </a:lnTo>
                <a:lnTo>
                  <a:pt x="121381" y="115150"/>
                </a:lnTo>
                <a:lnTo>
                  <a:pt x="120359" y="101999"/>
                </a:lnTo>
                <a:lnTo>
                  <a:pt x="117300" y="90537"/>
                </a:lnTo>
                <a:lnTo>
                  <a:pt x="114919" y="85966"/>
                </a:lnTo>
                <a:close/>
              </a:path>
              <a:path w="121919" h="177800">
                <a:moveTo>
                  <a:pt x="114426" y="0"/>
                </a:moveTo>
                <a:lnTo>
                  <a:pt x="17686" y="0"/>
                </a:lnTo>
                <a:lnTo>
                  <a:pt x="5365" y="96879"/>
                </a:lnTo>
                <a:lnTo>
                  <a:pt x="36362" y="98277"/>
                </a:lnTo>
                <a:lnTo>
                  <a:pt x="39146" y="93106"/>
                </a:lnTo>
                <a:lnTo>
                  <a:pt x="43215" y="89536"/>
                </a:lnTo>
                <a:lnTo>
                  <a:pt x="48682" y="87553"/>
                </a:lnTo>
                <a:lnTo>
                  <a:pt x="51708" y="86512"/>
                </a:lnTo>
                <a:lnTo>
                  <a:pt x="55331" y="85966"/>
                </a:lnTo>
                <a:lnTo>
                  <a:pt x="114919" y="85966"/>
                </a:lnTo>
                <a:lnTo>
                  <a:pt x="112208" y="80761"/>
                </a:lnTo>
                <a:lnTo>
                  <a:pt x="105093" y="72663"/>
                </a:lnTo>
                <a:lnTo>
                  <a:pt x="98582" y="67694"/>
                </a:lnTo>
                <a:lnTo>
                  <a:pt x="36362" y="67694"/>
                </a:lnTo>
                <a:lnTo>
                  <a:pt x="42720" y="29184"/>
                </a:lnTo>
                <a:lnTo>
                  <a:pt x="114426" y="29184"/>
                </a:lnTo>
                <a:lnTo>
                  <a:pt x="114426" y="0"/>
                </a:lnTo>
                <a:close/>
              </a:path>
              <a:path w="121919" h="177800">
                <a:moveTo>
                  <a:pt x="67156" y="57975"/>
                </a:moveTo>
                <a:lnTo>
                  <a:pt x="59997" y="57975"/>
                </a:lnTo>
                <a:lnTo>
                  <a:pt x="53894" y="58915"/>
                </a:lnTo>
                <a:lnTo>
                  <a:pt x="45948" y="61850"/>
                </a:lnTo>
                <a:lnTo>
                  <a:pt x="41779" y="64124"/>
                </a:lnTo>
                <a:lnTo>
                  <a:pt x="36362" y="67694"/>
                </a:lnTo>
                <a:lnTo>
                  <a:pt x="98582" y="67694"/>
                </a:lnTo>
                <a:lnTo>
                  <a:pt x="96684" y="66246"/>
                </a:lnTo>
                <a:lnTo>
                  <a:pt x="87555" y="61655"/>
                </a:lnTo>
                <a:lnTo>
                  <a:pt x="77710" y="58896"/>
                </a:lnTo>
                <a:lnTo>
                  <a:pt x="67156" y="57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2596919" y="825559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 h="0">
                <a:moveTo>
                  <a:pt x="0" y="0"/>
                </a:moveTo>
                <a:lnTo>
                  <a:pt x="94464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2194001" y="793695"/>
            <a:ext cx="121920" cy="180975"/>
          </a:xfrm>
          <a:custGeom>
            <a:avLst/>
            <a:gdLst/>
            <a:ahLst/>
            <a:cxnLst/>
            <a:rect l="l" t="t" r="r" b="b"/>
            <a:pathLst>
              <a:path w="121919" h="180975">
                <a:moveTo>
                  <a:pt x="33971" y="122494"/>
                </a:moveTo>
                <a:lnTo>
                  <a:pt x="0" y="122494"/>
                </a:lnTo>
                <a:lnTo>
                  <a:pt x="816" y="132417"/>
                </a:lnTo>
                <a:lnTo>
                  <a:pt x="17193" y="166922"/>
                </a:lnTo>
                <a:lnTo>
                  <a:pt x="60187" y="180660"/>
                </a:lnTo>
                <a:lnTo>
                  <a:pt x="74437" y="179606"/>
                </a:lnTo>
                <a:lnTo>
                  <a:pt x="112658" y="155028"/>
                </a:lnTo>
                <a:lnTo>
                  <a:pt x="113867" y="152670"/>
                </a:lnTo>
                <a:lnTo>
                  <a:pt x="60187" y="152670"/>
                </a:lnTo>
                <a:lnTo>
                  <a:pt x="52498" y="151878"/>
                </a:lnTo>
                <a:lnTo>
                  <a:pt x="33971" y="129533"/>
                </a:lnTo>
                <a:lnTo>
                  <a:pt x="33971" y="122494"/>
                </a:lnTo>
                <a:close/>
              </a:path>
              <a:path w="121919" h="180975">
                <a:moveTo>
                  <a:pt x="112102" y="28194"/>
                </a:moveTo>
                <a:lnTo>
                  <a:pt x="65947" y="28194"/>
                </a:lnTo>
                <a:lnTo>
                  <a:pt x="71413" y="30328"/>
                </a:lnTo>
                <a:lnTo>
                  <a:pt x="75291" y="34546"/>
                </a:lnTo>
                <a:lnTo>
                  <a:pt x="79258" y="38662"/>
                </a:lnTo>
                <a:lnTo>
                  <a:pt x="81241" y="44024"/>
                </a:lnTo>
                <a:lnTo>
                  <a:pt x="81241" y="60948"/>
                </a:lnTo>
                <a:lnTo>
                  <a:pt x="77376" y="67847"/>
                </a:lnTo>
                <a:lnTo>
                  <a:pt x="65209" y="73259"/>
                </a:lnTo>
                <a:lnTo>
                  <a:pt x="57402" y="74390"/>
                </a:lnTo>
                <a:lnTo>
                  <a:pt x="46278" y="74645"/>
                </a:lnTo>
                <a:lnTo>
                  <a:pt x="46278" y="99255"/>
                </a:lnTo>
                <a:lnTo>
                  <a:pt x="57656" y="99255"/>
                </a:lnTo>
                <a:lnTo>
                  <a:pt x="65998" y="100349"/>
                </a:lnTo>
                <a:lnTo>
                  <a:pt x="85424" y="134297"/>
                </a:lnTo>
                <a:lnTo>
                  <a:pt x="82881" y="140954"/>
                </a:lnTo>
                <a:lnTo>
                  <a:pt x="77872" y="145719"/>
                </a:lnTo>
                <a:lnTo>
                  <a:pt x="72800" y="150383"/>
                </a:lnTo>
                <a:lnTo>
                  <a:pt x="66937" y="152670"/>
                </a:lnTo>
                <a:lnTo>
                  <a:pt x="113867" y="152670"/>
                </a:lnTo>
                <a:lnTo>
                  <a:pt x="117517" y="145530"/>
                </a:lnTo>
                <a:lnTo>
                  <a:pt x="120410" y="135462"/>
                </a:lnTo>
                <a:lnTo>
                  <a:pt x="121380" y="124667"/>
                </a:lnTo>
                <a:lnTo>
                  <a:pt x="120560" y="114628"/>
                </a:lnTo>
                <a:lnTo>
                  <a:pt x="97731" y="83183"/>
                </a:lnTo>
                <a:lnTo>
                  <a:pt x="94552" y="83183"/>
                </a:lnTo>
                <a:lnTo>
                  <a:pt x="98774" y="81594"/>
                </a:lnTo>
                <a:lnTo>
                  <a:pt x="116014" y="47848"/>
                </a:lnTo>
                <a:lnTo>
                  <a:pt x="115046" y="37497"/>
                </a:lnTo>
                <a:lnTo>
                  <a:pt x="112141" y="28259"/>
                </a:lnTo>
                <a:close/>
              </a:path>
              <a:path w="121919" h="180975">
                <a:moveTo>
                  <a:pt x="59996" y="0"/>
                </a:moveTo>
                <a:lnTo>
                  <a:pt x="50855" y="0"/>
                </a:lnTo>
                <a:lnTo>
                  <a:pt x="43150" y="1144"/>
                </a:lnTo>
                <a:lnTo>
                  <a:pt x="36945" y="3379"/>
                </a:lnTo>
                <a:lnTo>
                  <a:pt x="30690" y="5514"/>
                </a:lnTo>
                <a:lnTo>
                  <a:pt x="4869" y="39603"/>
                </a:lnTo>
                <a:lnTo>
                  <a:pt x="3177" y="56578"/>
                </a:lnTo>
                <a:lnTo>
                  <a:pt x="35356" y="56578"/>
                </a:lnTo>
                <a:lnTo>
                  <a:pt x="35242" y="47848"/>
                </a:lnTo>
                <a:lnTo>
                  <a:pt x="37048" y="41089"/>
                </a:lnTo>
                <a:lnTo>
                  <a:pt x="40925" y="35932"/>
                </a:lnTo>
                <a:lnTo>
                  <a:pt x="44739" y="30773"/>
                </a:lnTo>
                <a:lnTo>
                  <a:pt x="50702" y="28194"/>
                </a:lnTo>
                <a:lnTo>
                  <a:pt x="112102" y="28194"/>
                </a:lnTo>
                <a:lnTo>
                  <a:pt x="107298" y="20128"/>
                </a:lnTo>
                <a:lnTo>
                  <a:pt x="100516" y="13100"/>
                </a:lnTo>
                <a:lnTo>
                  <a:pt x="92175" y="7370"/>
                </a:lnTo>
                <a:lnTo>
                  <a:pt x="82640" y="3276"/>
                </a:lnTo>
                <a:lnTo>
                  <a:pt x="71913" y="819"/>
                </a:lnTo>
                <a:lnTo>
                  <a:pt x="599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2340809" y="951918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55" y="0"/>
                </a:lnTo>
              </a:path>
            </a:pathLst>
          </a:custGeom>
          <a:ln w="361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401989" y="793301"/>
            <a:ext cx="121285" cy="181610"/>
          </a:xfrm>
          <a:custGeom>
            <a:avLst/>
            <a:gdLst/>
            <a:ahLst/>
            <a:cxnLst/>
            <a:rect l="l" t="t" r="r" b="b"/>
            <a:pathLst>
              <a:path w="121285" h="181609">
                <a:moveTo>
                  <a:pt x="60594" y="0"/>
                </a:moveTo>
                <a:lnTo>
                  <a:pt x="21512" y="13293"/>
                </a:lnTo>
                <a:lnTo>
                  <a:pt x="3367" y="52217"/>
                </a:lnTo>
                <a:lnTo>
                  <a:pt x="0" y="90717"/>
                </a:lnTo>
                <a:lnTo>
                  <a:pt x="840" y="111148"/>
                </a:lnTo>
                <a:lnTo>
                  <a:pt x="13514" y="157624"/>
                </a:lnTo>
                <a:lnTo>
                  <a:pt x="45051" y="179590"/>
                </a:lnTo>
                <a:lnTo>
                  <a:pt x="60594" y="181053"/>
                </a:lnTo>
                <a:lnTo>
                  <a:pt x="76033" y="179590"/>
                </a:lnTo>
                <a:lnTo>
                  <a:pt x="88986" y="175199"/>
                </a:lnTo>
                <a:lnTo>
                  <a:pt x="99461" y="167878"/>
                </a:lnTo>
                <a:lnTo>
                  <a:pt x="107471" y="157624"/>
                </a:lnTo>
                <a:lnTo>
                  <a:pt x="109537" y="153064"/>
                </a:lnTo>
                <a:lnTo>
                  <a:pt x="60594" y="153064"/>
                </a:lnTo>
                <a:lnTo>
                  <a:pt x="53496" y="152058"/>
                </a:lnTo>
                <a:lnTo>
                  <a:pt x="36400" y="117383"/>
                </a:lnTo>
                <a:lnTo>
                  <a:pt x="35166" y="90717"/>
                </a:lnTo>
                <a:lnTo>
                  <a:pt x="35474" y="75895"/>
                </a:lnTo>
                <a:lnTo>
                  <a:pt x="43253" y="37190"/>
                </a:lnTo>
                <a:lnTo>
                  <a:pt x="60594" y="28587"/>
                </a:lnTo>
                <a:lnTo>
                  <a:pt x="109715" y="28587"/>
                </a:lnTo>
                <a:lnTo>
                  <a:pt x="107471" y="23619"/>
                </a:lnTo>
                <a:lnTo>
                  <a:pt x="99461" y="13293"/>
                </a:lnTo>
                <a:lnTo>
                  <a:pt x="88986" y="5911"/>
                </a:lnTo>
                <a:lnTo>
                  <a:pt x="76033" y="1478"/>
                </a:lnTo>
                <a:lnTo>
                  <a:pt x="60594" y="0"/>
                </a:lnTo>
                <a:close/>
              </a:path>
              <a:path w="121285" h="181609">
                <a:moveTo>
                  <a:pt x="109715" y="28587"/>
                </a:moveTo>
                <a:lnTo>
                  <a:pt x="70778" y="28587"/>
                </a:lnTo>
                <a:lnTo>
                  <a:pt x="77478" y="33695"/>
                </a:lnTo>
                <a:lnTo>
                  <a:pt x="80656" y="43872"/>
                </a:lnTo>
                <a:lnTo>
                  <a:pt x="82742" y="52469"/>
                </a:lnTo>
                <a:lnTo>
                  <a:pt x="84232" y="63145"/>
                </a:lnTo>
                <a:lnTo>
                  <a:pt x="85127" y="75895"/>
                </a:lnTo>
                <a:lnTo>
                  <a:pt x="85425" y="90717"/>
                </a:lnTo>
                <a:lnTo>
                  <a:pt x="85127" y="104938"/>
                </a:lnTo>
                <a:lnTo>
                  <a:pt x="77613" y="144015"/>
                </a:lnTo>
                <a:lnTo>
                  <a:pt x="60594" y="153064"/>
                </a:lnTo>
                <a:lnTo>
                  <a:pt x="109537" y="153064"/>
                </a:lnTo>
                <a:lnTo>
                  <a:pt x="113374" y="144597"/>
                </a:lnTo>
                <a:lnTo>
                  <a:pt x="117598" y="129107"/>
                </a:lnTo>
                <a:lnTo>
                  <a:pt x="120137" y="111148"/>
                </a:lnTo>
                <a:lnTo>
                  <a:pt x="120985" y="90717"/>
                </a:lnTo>
                <a:lnTo>
                  <a:pt x="120137" y="70225"/>
                </a:lnTo>
                <a:lnTo>
                  <a:pt x="117598" y="52217"/>
                </a:lnTo>
                <a:lnTo>
                  <a:pt x="113374" y="36685"/>
                </a:lnTo>
                <a:lnTo>
                  <a:pt x="109715" y="28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2596919" y="399460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2596919" y="382784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2596919" y="366108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2596919" y="3493969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2596919" y="316049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2596919" y="299373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2596919" y="282697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2596919" y="2660217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2596919" y="232669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2596919" y="215998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2596919" y="199322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2596919" y="182612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2596919" y="149260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2596919" y="132584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2596919" y="115908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2596919" y="99232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872922" y="2887634"/>
            <a:ext cx="120014" cy="124460"/>
          </a:xfrm>
          <a:custGeom>
            <a:avLst/>
            <a:gdLst/>
            <a:ahLst/>
            <a:cxnLst/>
            <a:rect l="l" t="t" r="r" b="b"/>
            <a:pathLst>
              <a:path w="120014" h="124460">
                <a:moveTo>
                  <a:pt x="12663" y="788"/>
                </a:moveTo>
                <a:lnTo>
                  <a:pt x="7500" y="788"/>
                </a:lnTo>
                <a:lnTo>
                  <a:pt x="4970" y="2274"/>
                </a:lnTo>
                <a:lnTo>
                  <a:pt x="2870" y="5311"/>
                </a:lnTo>
                <a:lnTo>
                  <a:pt x="990" y="8081"/>
                </a:lnTo>
                <a:lnTo>
                  <a:pt x="0" y="11803"/>
                </a:lnTo>
                <a:lnTo>
                  <a:pt x="0" y="22781"/>
                </a:lnTo>
                <a:lnTo>
                  <a:pt x="25827" y="57012"/>
                </a:lnTo>
                <a:lnTo>
                  <a:pt x="50460" y="79207"/>
                </a:lnTo>
                <a:lnTo>
                  <a:pt x="51008" y="79753"/>
                </a:lnTo>
                <a:lnTo>
                  <a:pt x="51582" y="80553"/>
                </a:lnTo>
                <a:lnTo>
                  <a:pt x="52050" y="81391"/>
                </a:lnTo>
                <a:lnTo>
                  <a:pt x="52597" y="82180"/>
                </a:lnTo>
                <a:lnTo>
                  <a:pt x="52658" y="82332"/>
                </a:lnTo>
                <a:lnTo>
                  <a:pt x="52746" y="83920"/>
                </a:lnTo>
                <a:lnTo>
                  <a:pt x="52647" y="84123"/>
                </a:lnTo>
                <a:lnTo>
                  <a:pt x="52241" y="84364"/>
                </a:lnTo>
                <a:lnTo>
                  <a:pt x="51846" y="84669"/>
                </a:lnTo>
                <a:lnTo>
                  <a:pt x="0" y="84772"/>
                </a:lnTo>
                <a:lnTo>
                  <a:pt x="2377" y="91125"/>
                </a:lnTo>
                <a:lnTo>
                  <a:pt x="4563" y="97617"/>
                </a:lnTo>
                <a:lnTo>
                  <a:pt x="8597" y="110920"/>
                </a:lnTo>
                <a:lnTo>
                  <a:pt x="10425" y="117425"/>
                </a:lnTo>
                <a:lnTo>
                  <a:pt x="12115" y="124273"/>
                </a:lnTo>
                <a:lnTo>
                  <a:pt x="16883" y="124273"/>
                </a:lnTo>
                <a:lnTo>
                  <a:pt x="16680" y="114249"/>
                </a:lnTo>
                <a:lnTo>
                  <a:pt x="17684" y="110920"/>
                </a:lnTo>
                <a:lnTo>
                  <a:pt x="19668" y="109179"/>
                </a:lnTo>
                <a:lnTo>
                  <a:pt x="21549" y="107349"/>
                </a:lnTo>
                <a:lnTo>
                  <a:pt x="26024" y="106409"/>
                </a:lnTo>
                <a:lnTo>
                  <a:pt x="119980" y="106409"/>
                </a:lnTo>
                <a:lnTo>
                  <a:pt x="119980" y="84772"/>
                </a:lnTo>
                <a:lnTo>
                  <a:pt x="61586" y="84721"/>
                </a:lnTo>
                <a:lnTo>
                  <a:pt x="61178" y="84568"/>
                </a:lnTo>
                <a:lnTo>
                  <a:pt x="60683" y="84314"/>
                </a:lnTo>
                <a:lnTo>
                  <a:pt x="60391" y="83920"/>
                </a:lnTo>
                <a:lnTo>
                  <a:pt x="60428" y="82777"/>
                </a:lnTo>
                <a:lnTo>
                  <a:pt x="60594" y="82332"/>
                </a:lnTo>
                <a:lnTo>
                  <a:pt x="60987" y="81786"/>
                </a:lnTo>
                <a:lnTo>
                  <a:pt x="61281" y="81137"/>
                </a:lnTo>
                <a:lnTo>
                  <a:pt x="61776" y="80553"/>
                </a:lnTo>
                <a:lnTo>
                  <a:pt x="62577" y="80007"/>
                </a:lnTo>
                <a:lnTo>
                  <a:pt x="81873" y="64519"/>
                </a:lnTo>
                <a:lnTo>
                  <a:pt x="47677" y="64519"/>
                </a:lnTo>
                <a:lnTo>
                  <a:pt x="38535" y="56972"/>
                </a:lnTo>
                <a:lnTo>
                  <a:pt x="14099" y="28879"/>
                </a:lnTo>
                <a:lnTo>
                  <a:pt x="14099" y="23327"/>
                </a:lnTo>
                <a:lnTo>
                  <a:pt x="14798" y="20939"/>
                </a:lnTo>
                <a:lnTo>
                  <a:pt x="16094" y="17863"/>
                </a:lnTo>
                <a:lnTo>
                  <a:pt x="17430" y="14841"/>
                </a:lnTo>
                <a:lnTo>
                  <a:pt x="18078" y="12299"/>
                </a:lnTo>
                <a:lnTo>
                  <a:pt x="18078" y="7534"/>
                </a:lnTo>
                <a:lnTo>
                  <a:pt x="17379" y="5311"/>
                </a:lnTo>
                <a:lnTo>
                  <a:pt x="15891" y="3569"/>
                </a:lnTo>
                <a:lnTo>
                  <a:pt x="14455" y="1728"/>
                </a:lnTo>
                <a:lnTo>
                  <a:pt x="12663" y="788"/>
                </a:lnTo>
                <a:close/>
              </a:path>
              <a:path w="120014" h="124460">
                <a:moveTo>
                  <a:pt x="119980" y="0"/>
                </a:moveTo>
                <a:lnTo>
                  <a:pt x="115213" y="0"/>
                </a:lnTo>
                <a:lnTo>
                  <a:pt x="115213" y="4269"/>
                </a:lnTo>
                <a:lnTo>
                  <a:pt x="113979" y="8131"/>
                </a:lnTo>
                <a:lnTo>
                  <a:pt x="111450" y="12108"/>
                </a:lnTo>
                <a:lnTo>
                  <a:pt x="108818" y="15971"/>
                </a:lnTo>
                <a:lnTo>
                  <a:pt x="104686" y="19998"/>
                </a:lnTo>
                <a:lnTo>
                  <a:pt x="99129" y="24217"/>
                </a:lnTo>
                <a:lnTo>
                  <a:pt x="47677" y="64519"/>
                </a:lnTo>
                <a:lnTo>
                  <a:pt x="81873" y="64519"/>
                </a:lnTo>
                <a:lnTo>
                  <a:pt x="101914" y="48433"/>
                </a:lnTo>
                <a:lnTo>
                  <a:pt x="104292" y="46743"/>
                </a:lnTo>
                <a:lnTo>
                  <a:pt x="106224" y="45460"/>
                </a:lnTo>
                <a:lnTo>
                  <a:pt x="107674" y="44660"/>
                </a:lnTo>
                <a:lnTo>
                  <a:pt x="109161" y="43872"/>
                </a:lnTo>
                <a:lnTo>
                  <a:pt x="110407" y="43478"/>
                </a:lnTo>
                <a:lnTo>
                  <a:pt x="119980" y="43478"/>
                </a:lnTo>
                <a:lnTo>
                  <a:pt x="119980" y="0"/>
                </a:lnTo>
                <a:close/>
              </a:path>
              <a:path w="120014" h="124460">
                <a:moveTo>
                  <a:pt x="119980" y="43478"/>
                </a:moveTo>
                <a:lnTo>
                  <a:pt x="112632" y="43478"/>
                </a:lnTo>
                <a:lnTo>
                  <a:pt x="113586" y="44419"/>
                </a:lnTo>
                <a:lnTo>
                  <a:pt x="114221" y="46248"/>
                </a:lnTo>
                <a:lnTo>
                  <a:pt x="114768" y="48141"/>
                </a:lnTo>
                <a:lnTo>
                  <a:pt x="115124" y="51114"/>
                </a:lnTo>
                <a:lnTo>
                  <a:pt x="115213" y="55180"/>
                </a:lnTo>
                <a:lnTo>
                  <a:pt x="119980" y="55180"/>
                </a:lnTo>
                <a:lnTo>
                  <a:pt x="119980" y="43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965441" y="2750897"/>
            <a:ext cx="83820" cy="117475"/>
          </a:xfrm>
          <a:custGeom>
            <a:avLst/>
            <a:gdLst/>
            <a:ahLst/>
            <a:cxnLst/>
            <a:rect l="l" t="t" r="r" b="b"/>
            <a:pathLst>
              <a:path w="83819" h="117475">
                <a:moveTo>
                  <a:pt x="83632" y="0"/>
                </a:moveTo>
                <a:lnTo>
                  <a:pt x="26724" y="0"/>
                </a:lnTo>
                <a:lnTo>
                  <a:pt x="22744" y="203"/>
                </a:lnTo>
                <a:lnTo>
                  <a:pt x="20062" y="596"/>
                </a:lnTo>
                <a:lnTo>
                  <a:pt x="15840" y="1385"/>
                </a:lnTo>
                <a:lnTo>
                  <a:pt x="12318" y="2973"/>
                </a:lnTo>
                <a:lnTo>
                  <a:pt x="9535" y="5361"/>
                </a:lnTo>
                <a:lnTo>
                  <a:pt x="5962" y="8144"/>
                </a:lnTo>
                <a:lnTo>
                  <a:pt x="3534" y="11320"/>
                </a:lnTo>
                <a:lnTo>
                  <a:pt x="2186" y="14890"/>
                </a:lnTo>
                <a:lnTo>
                  <a:pt x="749" y="18359"/>
                </a:lnTo>
                <a:lnTo>
                  <a:pt x="0" y="21841"/>
                </a:lnTo>
                <a:lnTo>
                  <a:pt x="0" y="30874"/>
                </a:lnTo>
                <a:lnTo>
                  <a:pt x="13909" y="50619"/>
                </a:lnTo>
                <a:lnTo>
                  <a:pt x="9941" y="52207"/>
                </a:lnTo>
                <a:lnTo>
                  <a:pt x="6713" y="54596"/>
                </a:lnTo>
                <a:lnTo>
                  <a:pt x="4169" y="57772"/>
                </a:lnTo>
                <a:lnTo>
                  <a:pt x="1398" y="61648"/>
                </a:lnTo>
                <a:lnTo>
                  <a:pt x="0" y="66653"/>
                </a:lnTo>
                <a:lnTo>
                  <a:pt x="0" y="79512"/>
                </a:lnTo>
                <a:lnTo>
                  <a:pt x="13909" y="96485"/>
                </a:lnTo>
                <a:lnTo>
                  <a:pt x="1995" y="96485"/>
                </a:lnTo>
                <a:lnTo>
                  <a:pt x="1995" y="117322"/>
                </a:lnTo>
                <a:lnTo>
                  <a:pt x="83632" y="117322"/>
                </a:lnTo>
                <a:lnTo>
                  <a:pt x="83632" y="95495"/>
                </a:lnTo>
                <a:lnTo>
                  <a:pt x="29903" y="95495"/>
                </a:lnTo>
                <a:lnTo>
                  <a:pt x="26521" y="94999"/>
                </a:lnTo>
                <a:lnTo>
                  <a:pt x="24152" y="93856"/>
                </a:lnTo>
                <a:lnTo>
                  <a:pt x="20417" y="91823"/>
                </a:lnTo>
                <a:lnTo>
                  <a:pt x="18473" y="87693"/>
                </a:lnTo>
                <a:lnTo>
                  <a:pt x="18473" y="76334"/>
                </a:lnTo>
                <a:lnTo>
                  <a:pt x="20417" y="72764"/>
                </a:lnTo>
                <a:lnTo>
                  <a:pt x="24245" y="70872"/>
                </a:lnTo>
                <a:lnTo>
                  <a:pt x="26521" y="69982"/>
                </a:lnTo>
                <a:lnTo>
                  <a:pt x="30093" y="69486"/>
                </a:lnTo>
                <a:lnTo>
                  <a:pt x="83632" y="69486"/>
                </a:lnTo>
                <a:lnTo>
                  <a:pt x="83632" y="47849"/>
                </a:lnTo>
                <a:lnTo>
                  <a:pt x="31288" y="47849"/>
                </a:lnTo>
                <a:lnTo>
                  <a:pt x="28110" y="47354"/>
                </a:lnTo>
                <a:lnTo>
                  <a:pt x="25427" y="46261"/>
                </a:lnTo>
                <a:lnTo>
                  <a:pt x="20557" y="44024"/>
                </a:lnTo>
                <a:lnTo>
                  <a:pt x="18193" y="40098"/>
                </a:lnTo>
                <a:lnTo>
                  <a:pt x="18078" y="28930"/>
                </a:lnTo>
                <a:lnTo>
                  <a:pt x="20011" y="25411"/>
                </a:lnTo>
                <a:lnTo>
                  <a:pt x="23837" y="23428"/>
                </a:lnTo>
                <a:lnTo>
                  <a:pt x="25834" y="22527"/>
                </a:lnTo>
                <a:lnTo>
                  <a:pt x="28414" y="22031"/>
                </a:lnTo>
                <a:lnTo>
                  <a:pt x="83632" y="22031"/>
                </a:lnTo>
                <a:lnTo>
                  <a:pt x="836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965364" y="2660167"/>
            <a:ext cx="86360" cy="76835"/>
          </a:xfrm>
          <a:custGeom>
            <a:avLst/>
            <a:gdLst/>
            <a:ahLst/>
            <a:cxnLst/>
            <a:rect l="l" t="t" r="r" b="b"/>
            <a:pathLst>
              <a:path w="86360" h="76835">
                <a:moveTo>
                  <a:pt x="74823" y="25817"/>
                </a:moveTo>
                <a:lnTo>
                  <a:pt x="28683" y="25817"/>
                </a:lnTo>
                <a:lnTo>
                  <a:pt x="30768" y="27354"/>
                </a:lnTo>
                <a:lnTo>
                  <a:pt x="32065" y="30378"/>
                </a:lnTo>
                <a:lnTo>
                  <a:pt x="32853" y="32119"/>
                </a:lnTo>
                <a:lnTo>
                  <a:pt x="33451" y="34940"/>
                </a:lnTo>
                <a:lnTo>
                  <a:pt x="33858" y="38916"/>
                </a:lnTo>
                <a:lnTo>
                  <a:pt x="35943" y="54494"/>
                </a:lnTo>
                <a:lnTo>
                  <a:pt x="37621" y="60707"/>
                </a:lnTo>
                <a:lnTo>
                  <a:pt x="40011" y="64924"/>
                </a:lnTo>
                <a:lnTo>
                  <a:pt x="44525" y="72764"/>
                </a:lnTo>
                <a:lnTo>
                  <a:pt x="51835" y="76639"/>
                </a:lnTo>
                <a:lnTo>
                  <a:pt x="69711" y="76639"/>
                </a:lnTo>
                <a:lnTo>
                  <a:pt x="75725" y="74250"/>
                </a:lnTo>
                <a:lnTo>
                  <a:pt x="79946" y="69486"/>
                </a:lnTo>
                <a:lnTo>
                  <a:pt x="84166" y="64620"/>
                </a:lnTo>
                <a:lnTo>
                  <a:pt x="86303" y="58470"/>
                </a:lnTo>
                <a:lnTo>
                  <a:pt x="86303" y="55192"/>
                </a:lnTo>
                <a:lnTo>
                  <a:pt x="56196" y="55192"/>
                </a:lnTo>
                <a:lnTo>
                  <a:pt x="53222" y="53553"/>
                </a:lnTo>
                <a:lnTo>
                  <a:pt x="51286" y="50135"/>
                </a:lnTo>
                <a:lnTo>
                  <a:pt x="50144" y="48243"/>
                </a:lnTo>
                <a:lnTo>
                  <a:pt x="49215" y="45219"/>
                </a:lnTo>
                <a:lnTo>
                  <a:pt x="49092" y="44672"/>
                </a:lnTo>
                <a:lnTo>
                  <a:pt x="48351" y="40505"/>
                </a:lnTo>
                <a:lnTo>
                  <a:pt x="47382" y="35841"/>
                </a:lnTo>
                <a:lnTo>
                  <a:pt x="46966" y="33351"/>
                </a:lnTo>
                <a:lnTo>
                  <a:pt x="46521" y="31522"/>
                </a:lnTo>
                <a:lnTo>
                  <a:pt x="45890" y="29933"/>
                </a:lnTo>
                <a:lnTo>
                  <a:pt x="45478" y="28740"/>
                </a:lnTo>
                <a:lnTo>
                  <a:pt x="44779" y="27354"/>
                </a:lnTo>
                <a:lnTo>
                  <a:pt x="43978" y="26008"/>
                </a:lnTo>
                <a:lnTo>
                  <a:pt x="75031" y="26008"/>
                </a:lnTo>
                <a:lnTo>
                  <a:pt x="74823" y="25817"/>
                </a:lnTo>
                <a:close/>
              </a:path>
              <a:path w="86360" h="76835">
                <a:moveTo>
                  <a:pt x="83709" y="0"/>
                </a:moveTo>
                <a:lnTo>
                  <a:pt x="80530" y="0"/>
                </a:lnTo>
                <a:lnTo>
                  <a:pt x="79895" y="1346"/>
                </a:lnTo>
                <a:lnTo>
                  <a:pt x="79094" y="2388"/>
                </a:lnTo>
                <a:lnTo>
                  <a:pt x="15524" y="4573"/>
                </a:lnTo>
                <a:lnTo>
                  <a:pt x="8824" y="8042"/>
                </a:lnTo>
                <a:lnTo>
                  <a:pt x="5251" y="14890"/>
                </a:lnTo>
                <a:lnTo>
                  <a:pt x="1666" y="21941"/>
                </a:lnTo>
                <a:lnTo>
                  <a:pt x="7" y="29387"/>
                </a:lnTo>
                <a:lnTo>
                  <a:pt x="0" y="40505"/>
                </a:lnTo>
                <a:lnTo>
                  <a:pt x="573" y="48485"/>
                </a:lnTo>
                <a:lnTo>
                  <a:pt x="28289" y="73856"/>
                </a:lnTo>
                <a:lnTo>
                  <a:pt x="28289" y="53400"/>
                </a:lnTo>
                <a:lnTo>
                  <a:pt x="25262" y="52905"/>
                </a:lnTo>
                <a:lnTo>
                  <a:pt x="22822" y="51813"/>
                </a:lnTo>
                <a:lnTo>
                  <a:pt x="20829" y="50135"/>
                </a:lnTo>
                <a:lnTo>
                  <a:pt x="18462" y="48243"/>
                </a:lnTo>
                <a:lnTo>
                  <a:pt x="17288" y="45015"/>
                </a:lnTo>
                <a:lnTo>
                  <a:pt x="17185" y="34940"/>
                </a:lnTo>
                <a:lnTo>
                  <a:pt x="17863" y="31675"/>
                </a:lnTo>
                <a:lnTo>
                  <a:pt x="19147" y="29387"/>
                </a:lnTo>
                <a:lnTo>
                  <a:pt x="20343" y="26998"/>
                </a:lnTo>
                <a:lnTo>
                  <a:pt x="22631" y="25817"/>
                </a:lnTo>
                <a:lnTo>
                  <a:pt x="74823" y="25817"/>
                </a:lnTo>
                <a:lnTo>
                  <a:pt x="74174" y="25220"/>
                </a:lnTo>
                <a:lnTo>
                  <a:pt x="76068" y="25119"/>
                </a:lnTo>
                <a:lnTo>
                  <a:pt x="77708" y="24916"/>
                </a:lnTo>
                <a:lnTo>
                  <a:pt x="79145" y="24622"/>
                </a:lnTo>
                <a:lnTo>
                  <a:pt x="80632" y="24368"/>
                </a:lnTo>
                <a:lnTo>
                  <a:pt x="82120" y="23924"/>
                </a:lnTo>
                <a:lnTo>
                  <a:pt x="83709" y="23225"/>
                </a:lnTo>
                <a:lnTo>
                  <a:pt x="83709" y="0"/>
                </a:lnTo>
                <a:close/>
              </a:path>
              <a:path w="86360" h="76835">
                <a:moveTo>
                  <a:pt x="75031" y="26008"/>
                </a:moveTo>
                <a:lnTo>
                  <a:pt x="51925" y="26008"/>
                </a:lnTo>
                <a:lnTo>
                  <a:pt x="59083" y="26160"/>
                </a:lnTo>
                <a:lnTo>
                  <a:pt x="64053" y="28143"/>
                </a:lnTo>
                <a:lnTo>
                  <a:pt x="66930" y="32119"/>
                </a:lnTo>
                <a:lnTo>
                  <a:pt x="69508" y="35841"/>
                </a:lnTo>
                <a:lnTo>
                  <a:pt x="70789" y="40010"/>
                </a:lnTo>
                <a:lnTo>
                  <a:pt x="70805" y="47594"/>
                </a:lnTo>
                <a:lnTo>
                  <a:pt x="70003" y="50135"/>
                </a:lnTo>
                <a:lnTo>
                  <a:pt x="68415" y="52219"/>
                </a:lnTo>
                <a:lnTo>
                  <a:pt x="66723" y="54202"/>
                </a:lnTo>
                <a:lnTo>
                  <a:pt x="64003" y="55192"/>
                </a:lnTo>
                <a:lnTo>
                  <a:pt x="86303" y="55192"/>
                </a:lnTo>
                <a:lnTo>
                  <a:pt x="77353" y="28143"/>
                </a:lnTo>
                <a:lnTo>
                  <a:pt x="75031" y="26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967437" y="2572969"/>
            <a:ext cx="81915" cy="81280"/>
          </a:xfrm>
          <a:custGeom>
            <a:avLst/>
            <a:gdLst/>
            <a:ahLst/>
            <a:cxnLst/>
            <a:rect l="l" t="t" r="r" b="b"/>
            <a:pathLst>
              <a:path w="81914" h="81280">
                <a:moveTo>
                  <a:pt x="78507" y="53007"/>
                </a:moveTo>
                <a:lnTo>
                  <a:pt x="40125" y="53007"/>
                </a:lnTo>
                <a:lnTo>
                  <a:pt x="81636" y="80794"/>
                </a:lnTo>
                <a:lnTo>
                  <a:pt x="81636" y="54799"/>
                </a:lnTo>
                <a:lnTo>
                  <a:pt x="78507" y="53007"/>
                </a:lnTo>
                <a:close/>
              </a:path>
              <a:path w="81914" h="81280">
                <a:moveTo>
                  <a:pt x="0" y="990"/>
                </a:moveTo>
                <a:lnTo>
                  <a:pt x="0" y="26402"/>
                </a:lnTo>
                <a:lnTo>
                  <a:pt x="23635" y="39705"/>
                </a:lnTo>
                <a:lnTo>
                  <a:pt x="0" y="53400"/>
                </a:lnTo>
                <a:lnTo>
                  <a:pt x="0" y="79612"/>
                </a:lnTo>
                <a:lnTo>
                  <a:pt x="40125" y="53007"/>
                </a:lnTo>
                <a:lnTo>
                  <a:pt x="78507" y="53007"/>
                </a:lnTo>
                <a:lnTo>
                  <a:pt x="57010" y="40695"/>
                </a:lnTo>
                <a:lnTo>
                  <a:pt x="79548" y="27800"/>
                </a:lnTo>
                <a:lnTo>
                  <a:pt x="39731" y="27800"/>
                </a:lnTo>
                <a:lnTo>
                  <a:pt x="0" y="990"/>
                </a:lnTo>
                <a:close/>
              </a:path>
              <a:path w="81914" h="81280">
                <a:moveTo>
                  <a:pt x="81636" y="0"/>
                </a:moveTo>
                <a:lnTo>
                  <a:pt x="39731" y="27800"/>
                </a:lnTo>
                <a:lnTo>
                  <a:pt x="79548" y="27800"/>
                </a:lnTo>
                <a:lnTo>
                  <a:pt x="81636" y="26605"/>
                </a:lnTo>
                <a:lnTo>
                  <a:pt x="816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936644" y="2521105"/>
            <a:ext cx="143510" cy="42545"/>
          </a:xfrm>
          <a:custGeom>
            <a:avLst/>
            <a:gdLst/>
            <a:ahLst/>
            <a:cxnLst/>
            <a:rect l="l" t="t" r="r" b="b"/>
            <a:pathLst>
              <a:path w="143510" h="42544">
                <a:moveTo>
                  <a:pt x="0" y="393"/>
                </a:moveTo>
                <a:lnTo>
                  <a:pt x="0" y="16479"/>
                </a:lnTo>
                <a:lnTo>
                  <a:pt x="7840" y="21803"/>
                </a:lnTo>
                <a:lnTo>
                  <a:pt x="50118" y="40313"/>
                </a:lnTo>
                <a:lnTo>
                  <a:pt x="70524" y="42487"/>
                </a:lnTo>
                <a:lnTo>
                  <a:pt x="81881" y="41843"/>
                </a:lnTo>
                <a:lnTo>
                  <a:pt x="125143" y="28193"/>
                </a:lnTo>
                <a:lnTo>
                  <a:pt x="136077" y="21040"/>
                </a:lnTo>
                <a:lnTo>
                  <a:pt x="136895" y="20443"/>
                </a:lnTo>
                <a:lnTo>
                  <a:pt x="71909" y="20443"/>
                </a:lnTo>
                <a:lnTo>
                  <a:pt x="64701" y="20295"/>
                </a:lnTo>
                <a:lnTo>
                  <a:pt x="26066" y="12932"/>
                </a:lnTo>
                <a:lnTo>
                  <a:pt x="8340" y="4968"/>
                </a:lnTo>
                <a:lnTo>
                  <a:pt x="0" y="393"/>
                </a:lnTo>
                <a:close/>
              </a:path>
              <a:path w="143510" h="42544">
                <a:moveTo>
                  <a:pt x="143426" y="0"/>
                </a:moveTo>
                <a:lnTo>
                  <a:pt x="104369" y="16658"/>
                </a:lnTo>
                <a:lnTo>
                  <a:pt x="71909" y="20443"/>
                </a:lnTo>
                <a:lnTo>
                  <a:pt x="136895" y="20443"/>
                </a:lnTo>
                <a:lnTo>
                  <a:pt x="143426" y="15678"/>
                </a:lnTo>
                <a:lnTo>
                  <a:pt x="143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938423" y="2376477"/>
            <a:ext cx="111125" cy="140970"/>
          </a:xfrm>
          <a:custGeom>
            <a:avLst/>
            <a:gdLst/>
            <a:ahLst/>
            <a:cxnLst/>
            <a:rect l="l" t="t" r="r" b="b"/>
            <a:pathLst>
              <a:path w="111125" h="140969">
                <a:moveTo>
                  <a:pt x="0" y="0"/>
                </a:moveTo>
                <a:lnTo>
                  <a:pt x="0" y="23428"/>
                </a:lnTo>
                <a:lnTo>
                  <a:pt x="63977" y="38319"/>
                </a:lnTo>
                <a:lnTo>
                  <a:pt x="81051" y="41687"/>
                </a:lnTo>
                <a:lnTo>
                  <a:pt x="63379" y="45067"/>
                </a:lnTo>
                <a:lnTo>
                  <a:pt x="0" y="58165"/>
                </a:lnTo>
                <a:lnTo>
                  <a:pt x="0" y="82586"/>
                </a:lnTo>
                <a:lnTo>
                  <a:pt x="81051" y="98277"/>
                </a:lnTo>
                <a:lnTo>
                  <a:pt x="63379" y="101250"/>
                </a:lnTo>
                <a:lnTo>
                  <a:pt x="0" y="115938"/>
                </a:lnTo>
                <a:lnTo>
                  <a:pt x="0" y="140562"/>
                </a:lnTo>
                <a:lnTo>
                  <a:pt x="110650" y="109192"/>
                </a:lnTo>
                <a:lnTo>
                  <a:pt x="110650" y="87744"/>
                </a:lnTo>
                <a:lnTo>
                  <a:pt x="45897" y="74251"/>
                </a:lnTo>
                <a:lnTo>
                  <a:pt x="24640" y="70478"/>
                </a:lnTo>
                <a:lnTo>
                  <a:pt x="45897" y="66513"/>
                </a:lnTo>
                <a:lnTo>
                  <a:pt x="110650" y="53211"/>
                </a:lnTo>
                <a:lnTo>
                  <a:pt x="110650" y="3116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938423" y="2255876"/>
            <a:ext cx="111125" cy="107314"/>
          </a:xfrm>
          <a:custGeom>
            <a:avLst/>
            <a:gdLst/>
            <a:ahLst/>
            <a:cxnLst/>
            <a:rect l="l" t="t" r="r" b="b"/>
            <a:pathLst>
              <a:path w="111125" h="107314">
                <a:moveTo>
                  <a:pt x="110650" y="0"/>
                </a:moveTo>
                <a:lnTo>
                  <a:pt x="0" y="0"/>
                </a:lnTo>
                <a:lnTo>
                  <a:pt x="0" y="33351"/>
                </a:lnTo>
                <a:lnTo>
                  <a:pt x="87015" y="53210"/>
                </a:lnTo>
                <a:lnTo>
                  <a:pt x="0" y="73450"/>
                </a:lnTo>
                <a:lnTo>
                  <a:pt x="0" y="107006"/>
                </a:lnTo>
                <a:lnTo>
                  <a:pt x="110650" y="107006"/>
                </a:lnTo>
                <a:lnTo>
                  <a:pt x="110650" y="85558"/>
                </a:lnTo>
                <a:lnTo>
                  <a:pt x="17889" y="85558"/>
                </a:lnTo>
                <a:lnTo>
                  <a:pt x="110650" y="64912"/>
                </a:lnTo>
                <a:lnTo>
                  <a:pt x="110650" y="42486"/>
                </a:lnTo>
                <a:lnTo>
                  <a:pt x="17889" y="21446"/>
                </a:lnTo>
                <a:lnTo>
                  <a:pt x="110650" y="21446"/>
                </a:lnTo>
                <a:lnTo>
                  <a:pt x="110650" y="0"/>
                </a:lnTo>
                <a:close/>
              </a:path>
              <a:path w="111125" h="107314">
                <a:moveTo>
                  <a:pt x="110650" y="85368"/>
                </a:moveTo>
                <a:lnTo>
                  <a:pt x="33679" y="85368"/>
                </a:lnTo>
                <a:lnTo>
                  <a:pt x="17889" y="85558"/>
                </a:lnTo>
                <a:lnTo>
                  <a:pt x="110650" y="85558"/>
                </a:lnTo>
                <a:lnTo>
                  <a:pt x="110650" y="85368"/>
                </a:lnTo>
                <a:close/>
              </a:path>
              <a:path w="111125" h="107314">
                <a:moveTo>
                  <a:pt x="110650" y="21446"/>
                </a:moveTo>
                <a:lnTo>
                  <a:pt x="19871" y="21446"/>
                </a:lnTo>
                <a:lnTo>
                  <a:pt x="110650" y="21636"/>
                </a:lnTo>
                <a:lnTo>
                  <a:pt x="110650" y="214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938423" y="2223318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 h="0">
                <a:moveTo>
                  <a:pt x="0" y="0"/>
                </a:moveTo>
                <a:lnTo>
                  <a:pt x="110650" y="0"/>
                </a:lnTo>
              </a:path>
            </a:pathLst>
          </a:custGeom>
          <a:ln w="2283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980545" y="2190265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070" y="0"/>
                </a:lnTo>
              </a:path>
            </a:pathLst>
          </a:custGeom>
          <a:ln w="432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938423" y="2157110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 h="0">
                <a:moveTo>
                  <a:pt x="0" y="0"/>
                </a:moveTo>
                <a:lnTo>
                  <a:pt x="110650" y="0"/>
                </a:lnTo>
              </a:path>
            </a:pathLst>
          </a:custGeom>
          <a:ln w="230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938423" y="2030098"/>
            <a:ext cx="111125" cy="93980"/>
          </a:xfrm>
          <a:custGeom>
            <a:avLst/>
            <a:gdLst/>
            <a:ahLst/>
            <a:cxnLst/>
            <a:rect l="l" t="t" r="r" b="b"/>
            <a:pathLst>
              <a:path w="111125" h="93980">
                <a:moveTo>
                  <a:pt x="52649" y="0"/>
                </a:moveTo>
                <a:lnTo>
                  <a:pt x="46838" y="0"/>
                </a:lnTo>
                <a:lnTo>
                  <a:pt x="40722" y="749"/>
                </a:lnTo>
                <a:lnTo>
                  <a:pt x="34329" y="2193"/>
                </a:lnTo>
                <a:lnTo>
                  <a:pt x="27919" y="3531"/>
                </a:lnTo>
                <a:lnTo>
                  <a:pt x="953" y="33313"/>
                </a:lnTo>
                <a:lnTo>
                  <a:pt x="0" y="93512"/>
                </a:lnTo>
                <a:lnTo>
                  <a:pt x="110650" y="93512"/>
                </a:lnTo>
                <a:lnTo>
                  <a:pt x="110650" y="71074"/>
                </a:lnTo>
                <a:lnTo>
                  <a:pt x="19274" y="71074"/>
                </a:lnTo>
                <a:lnTo>
                  <a:pt x="19380" y="39019"/>
                </a:lnTo>
                <a:lnTo>
                  <a:pt x="54237" y="23428"/>
                </a:lnTo>
                <a:lnTo>
                  <a:pt x="104998" y="23428"/>
                </a:lnTo>
                <a:lnTo>
                  <a:pt x="99042" y="15610"/>
                </a:lnTo>
                <a:lnTo>
                  <a:pt x="89989" y="8741"/>
                </a:lnTo>
                <a:lnTo>
                  <a:pt x="81930" y="4925"/>
                </a:lnTo>
                <a:lnTo>
                  <a:pt x="72971" y="2185"/>
                </a:lnTo>
                <a:lnTo>
                  <a:pt x="63253" y="549"/>
                </a:lnTo>
                <a:lnTo>
                  <a:pt x="52649" y="0"/>
                </a:lnTo>
                <a:close/>
              </a:path>
              <a:path w="111125" h="93980">
                <a:moveTo>
                  <a:pt x="104998" y="23428"/>
                </a:moveTo>
                <a:lnTo>
                  <a:pt x="62336" y="23428"/>
                </a:lnTo>
                <a:lnTo>
                  <a:pt x="69329" y="24622"/>
                </a:lnTo>
                <a:lnTo>
                  <a:pt x="75291" y="26998"/>
                </a:lnTo>
                <a:lnTo>
                  <a:pt x="82334" y="30825"/>
                </a:lnTo>
                <a:lnTo>
                  <a:pt x="87364" y="35904"/>
                </a:lnTo>
                <a:lnTo>
                  <a:pt x="90382" y="42237"/>
                </a:lnTo>
                <a:lnTo>
                  <a:pt x="91387" y="49830"/>
                </a:lnTo>
                <a:lnTo>
                  <a:pt x="91387" y="71074"/>
                </a:lnTo>
                <a:lnTo>
                  <a:pt x="110650" y="71074"/>
                </a:lnTo>
                <a:lnTo>
                  <a:pt x="110650" y="45867"/>
                </a:lnTo>
                <a:lnTo>
                  <a:pt x="109363" y="34166"/>
                </a:lnTo>
                <a:lnTo>
                  <a:pt x="105497" y="24083"/>
                </a:lnTo>
                <a:lnTo>
                  <a:pt x="104998" y="23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936644" y="1980178"/>
            <a:ext cx="143510" cy="43180"/>
          </a:xfrm>
          <a:custGeom>
            <a:avLst/>
            <a:gdLst/>
            <a:ahLst/>
            <a:cxnLst/>
            <a:rect l="l" t="t" r="r" b="b"/>
            <a:pathLst>
              <a:path w="143510" h="43180">
                <a:moveTo>
                  <a:pt x="137174" y="22233"/>
                </a:moveTo>
                <a:lnTo>
                  <a:pt x="71909" y="22233"/>
                </a:lnTo>
                <a:lnTo>
                  <a:pt x="83214" y="22659"/>
                </a:lnTo>
                <a:lnTo>
                  <a:pt x="94033" y="23930"/>
                </a:lnTo>
                <a:lnTo>
                  <a:pt x="134894" y="38110"/>
                </a:lnTo>
                <a:lnTo>
                  <a:pt x="143426" y="42677"/>
                </a:lnTo>
                <a:lnTo>
                  <a:pt x="143426" y="26795"/>
                </a:lnTo>
                <a:lnTo>
                  <a:pt x="137174" y="22233"/>
                </a:lnTo>
                <a:close/>
              </a:path>
              <a:path w="143510" h="43180">
                <a:moveTo>
                  <a:pt x="70524" y="0"/>
                </a:moveTo>
                <a:lnTo>
                  <a:pt x="29787" y="8931"/>
                </a:lnTo>
                <a:lnTo>
                  <a:pt x="0" y="26198"/>
                </a:lnTo>
                <a:lnTo>
                  <a:pt x="0" y="42283"/>
                </a:lnTo>
                <a:lnTo>
                  <a:pt x="8340" y="37722"/>
                </a:lnTo>
                <a:lnTo>
                  <a:pt x="17091" y="33410"/>
                </a:lnTo>
                <a:lnTo>
                  <a:pt x="57760" y="22826"/>
                </a:lnTo>
                <a:lnTo>
                  <a:pt x="71909" y="22233"/>
                </a:lnTo>
                <a:lnTo>
                  <a:pt x="137174" y="22233"/>
                </a:lnTo>
                <a:lnTo>
                  <a:pt x="136077" y="21433"/>
                </a:lnTo>
                <a:lnTo>
                  <a:pt x="93313" y="2634"/>
                </a:lnTo>
                <a:lnTo>
                  <a:pt x="81881" y="659"/>
                </a:lnTo>
                <a:lnTo>
                  <a:pt x="70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7318130" y="82555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0"/>
                </a:moveTo>
                <a:lnTo>
                  <a:pt x="0" y="4648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7318130" y="1518377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39">
                <a:moveTo>
                  <a:pt x="0" y="0"/>
                </a:moveTo>
                <a:lnTo>
                  <a:pt x="0" y="141757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7318130" y="2306465"/>
            <a:ext cx="0" cy="1855470"/>
          </a:xfrm>
          <a:custGeom>
            <a:avLst/>
            <a:gdLst/>
            <a:ahLst/>
            <a:cxnLst/>
            <a:rect l="l" t="t" r="r" b="b"/>
            <a:pathLst>
              <a:path w="0" h="1855470">
                <a:moveTo>
                  <a:pt x="0" y="0"/>
                </a:moveTo>
                <a:lnTo>
                  <a:pt x="0" y="185490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7223714" y="4161366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 h="0">
                <a:moveTo>
                  <a:pt x="94415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7223714" y="3327259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 h="0">
                <a:moveTo>
                  <a:pt x="94415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7223714" y="2493456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 h="0">
                <a:moveTo>
                  <a:pt x="94415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7223714" y="1659362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 h="0">
                <a:moveTo>
                  <a:pt x="94415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7223714" y="825559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 h="0">
                <a:moveTo>
                  <a:pt x="94415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7270898" y="399460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7270898" y="382784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7270898" y="366108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7270898" y="3493969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7270898" y="316049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7270898" y="299373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7270898" y="282697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7270898" y="2660217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7270898" y="232669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2938602" y="1089930"/>
            <a:ext cx="3851560" cy="2651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3872742" y="3159063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4" h="43180">
                <a:moveTo>
                  <a:pt x="21601" y="0"/>
                </a:moveTo>
                <a:lnTo>
                  <a:pt x="43252" y="21586"/>
                </a:lnTo>
                <a:lnTo>
                  <a:pt x="21601" y="43173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6980815" y="3136332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01" y="0"/>
                </a:moveTo>
                <a:lnTo>
                  <a:pt x="43252" y="21637"/>
                </a:lnTo>
                <a:lnTo>
                  <a:pt x="21601" y="43224"/>
                </a:lnTo>
                <a:lnTo>
                  <a:pt x="0" y="21637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6851780" y="2805734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13" y="0"/>
                </a:moveTo>
                <a:lnTo>
                  <a:pt x="43265" y="21599"/>
                </a:lnTo>
                <a:lnTo>
                  <a:pt x="21613" y="43237"/>
                </a:lnTo>
                <a:lnTo>
                  <a:pt x="0" y="21599"/>
                </a:lnTo>
                <a:lnTo>
                  <a:pt x="21613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7011061" y="3750075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51" y="0"/>
                </a:moveTo>
                <a:lnTo>
                  <a:pt x="43252" y="21586"/>
                </a:lnTo>
                <a:lnTo>
                  <a:pt x="21651" y="43224"/>
                </a:lnTo>
                <a:lnTo>
                  <a:pt x="0" y="21586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6904773" y="3137819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5" h="43180">
                <a:moveTo>
                  <a:pt x="21613" y="0"/>
                </a:moveTo>
                <a:lnTo>
                  <a:pt x="43265" y="21586"/>
                </a:lnTo>
                <a:lnTo>
                  <a:pt x="21613" y="43186"/>
                </a:lnTo>
                <a:lnTo>
                  <a:pt x="0" y="21586"/>
                </a:lnTo>
                <a:lnTo>
                  <a:pt x="21613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7308047" y="2602597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19">
                <a:moveTo>
                  <a:pt x="10082" y="20151"/>
                </a:moveTo>
                <a:lnTo>
                  <a:pt x="0" y="10075"/>
                </a:lnTo>
                <a:lnTo>
                  <a:pt x="10082" y="0"/>
                </a:lnTo>
              </a:path>
            </a:pathLst>
          </a:custGeom>
          <a:ln w="359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6887100" y="2887481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51" y="0"/>
                </a:moveTo>
                <a:lnTo>
                  <a:pt x="43252" y="21637"/>
                </a:lnTo>
                <a:lnTo>
                  <a:pt x="21651" y="43224"/>
                </a:lnTo>
                <a:lnTo>
                  <a:pt x="0" y="21637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3629829" y="3840107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13" y="0"/>
                </a:moveTo>
                <a:lnTo>
                  <a:pt x="43265" y="21586"/>
                </a:lnTo>
                <a:lnTo>
                  <a:pt x="21613" y="43224"/>
                </a:lnTo>
                <a:lnTo>
                  <a:pt x="0" y="21586"/>
                </a:lnTo>
                <a:lnTo>
                  <a:pt x="21613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6892516" y="2790258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01" y="0"/>
                </a:moveTo>
                <a:lnTo>
                  <a:pt x="43252" y="21586"/>
                </a:lnTo>
                <a:lnTo>
                  <a:pt x="21601" y="43224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7065490" y="3041282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5" h="43180">
                <a:moveTo>
                  <a:pt x="21601" y="0"/>
                </a:moveTo>
                <a:lnTo>
                  <a:pt x="43252" y="21599"/>
                </a:lnTo>
                <a:lnTo>
                  <a:pt x="21601" y="43186"/>
                </a:lnTo>
                <a:lnTo>
                  <a:pt x="0" y="21599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3558122" y="3854146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01" y="0"/>
                </a:moveTo>
                <a:lnTo>
                  <a:pt x="43252" y="21586"/>
                </a:lnTo>
                <a:lnTo>
                  <a:pt x="21601" y="43224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3723556" y="3862087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4" h="43179">
                <a:moveTo>
                  <a:pt x="21601" y="0"/>
                </a:moveTo>
                <a:lnTo>
                  <a:pt x="43252" y="21586"/>
                </a:lnTo>
                <a:lnTo>
                  <a:pt x="21601" y="43173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2943973" y="2066677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51" y="0"/>
                </a:moveTo>
                <a:lnTo>
                  <a:pt x="43252" y="21599"/>
                </a:lnTo>
                <a:lnTo>
                  <a:pt x="21651" y="43237"/>
                </a:lnTo>
                <a:lnTo>
                  <a:pt x="0" y="21599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6803111" y="3240810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51" y="0"/>
                </a:moveTo>
                <a:lnTo>
                  <a:pt x="43265" y="21586"/>
                </a:lnTo>
                <a:lnTo>
                  <a:pt x="21651" y="43224"/>
                </a:lnTo>
                <a:lnTo>
                  <a:pt x="0" y="21586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7110193" y="2798542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5" h="43180">
                <a:moveTo>
                  <a:pt x="21601" y="0"/>
                </a:moveTo>
                <a:lnTo>
                  <a:pt x="43252" y="21586"/>
                </a:lnTo>
                <a:lnTo>
                  <a:pt x="21601" y="43173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7157018" y="2918102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51" y="0"/>
                </a:moveTo>
                <a:lnTo>
                  <a:pt x="43265" y="21586"/>
                </a:lnTo>
                <a:lnTo>
                  <a:pt x="21651" y="43224"/>
                </a:lnTo>
                <a:lnTo>
                  <a:pt x="0" y="21586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5028519" y="3384828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51" y="0"/>
                </a:moveTo>
                <a:lnTo>
                  <a:pt x="43252" y="21650"/>
                </a:lnTo>
                <a:lnTo>
                  <a:pt x="21651" y="43237"/>
                </a:lnTo>
                <a:lnTo>
                  <a:pt x="0" y="21650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4406132" y="3658950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01" y="0"/>
                </a:moveTo>
                <a:lnTo>
                  <a:pt x="43252" y="21586"/>
                </a:lnTo>
                <a:lnTo>
                  <a:pt x="21601" y="43224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6452091" y="3586935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4" h="43179">
                <a:moveTo>
                  <a:pt x="21651" y="0"/>
                </a:moveTo>
                <a:lnTo>
                  <a:pt x="43252" y="21586"/>
                </a:lnTo>
                <a:lnTo>
                  <a:pt x="21651" y="43173"/>
                </a:lnTo>
                <a:lnTo>
                  <a:pt x="0" y="21586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7193825" y="3457593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01" y="0"/>
                </a:moveTo>
                <a:lnTo>
                  <a:pt x="43202" y="21637"/>
                </a:lnTo>
                <a:lnTo>
                  <a:pt x="21601" y="43224"/>
                </a:lnTo>
                <a:lnTo>
                  <a:pt x="0" y="21637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4551351" y="3719441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51" y="0"/>
                </a:moveTo>
                <a:lnTo>
                  <a:pt x="43252" y="21599"/>
                </a:lnTo>
                <a:lnTo>
                  <a:pt x="21651" y="43237"/>
                </a:lnTo>
                <a:lnTo>
                  <a:pt x="0" y="21599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5071429" y="3518096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01" y="0"/>
                </a:moveTo>
                <a:lnTo>
                  <a:pt x="43265" y="21637"/>
                </a:lnTo>
                <a:lnTo>
                  <a:pt x="21601" y="43224"/>
                </a:lnTo>
                <a:lnTo>
                  <a:pt x="0" y="21637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3858337" y="3847298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01" y="0"/>
                </a:moveTo>
                <a:lnTo>
                  <a:pt x="43252" y="21637"/>
                </a:lnTo>
                <a:lnTo>
                  <a:pt x="21601" y="43224"/>
                </a:lnTo>
                <a:lnTo>
                  <a:pt x="0" y="21637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7293998" y="3282599"/>
            <a:ext cx="24130" cy="43180"/>
          </a:xfrm>
          <a:custGeom>
            <a:avLst/>
            <a:gdLst/>
            <a:ahLst/>
            <a:cxnLst/>
            <a:rect l="l" t="t" r="r" b="b"/>
            <a:pathLst>
              <a:path w="24129" h="43179">
                <a:moveTo>
                  <a:pt x="24131" y="40695"/>
                </a:moveTo>
                <a:lnTo>
                  <a:pt x="21601" y="43173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2886366" y="3818113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00" y="0"/>
                </a:moveTo>
                <a:lnTo>
                  <a:pt x="43201" y="21637"/>
                </a:lnTo>
                <a:lnTo>
                  <a:pt x="21600" y="43224"/>
                </a:lnTo>
                <a:lnTo>
                  <a:pt x="0" y="21637"/>
                </a:lnTo>
                <a:lnTo>
                  <a:pt x="21600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4316739" y="3652445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51" y="0"/>
                </a:moveTo>
                <a:lnTo>
                  <a:pt x="43252" y="21637"/>
                </a:lnTo>
                <a:lnTo>
                  <a:pt x="21651" y="43224"/>
                </a:lnTo>
                <a:lnTo>
                  <a:pt x="0" y="21637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4591031" y="4057981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01" y="0"/>
                </a:moveTo>
                <a:lnTo>
                  <a:pt x="43202" y="21637"/>
                </a:lnTo>
                <a:lnTo>
                  <a:pt x="21601" y="43224"/>
                </a:lnTo>
                <a:lnTo>
                  <a:pt x="0" y="21637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4481818" y="3944178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01" y="0"/>
                </a:moveTo>
                <a:lnTo>
                  <a:pt x="43252" y="21637"/>
                </a:lnTo>
                <a:lnTo>
                  <a:pt x="21601" y="43224"/>
                </a:lnTo>
                <a:lnTo>
                  <a:pt x="0" y="21637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6968546" y="2703098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5" h="43180">
                <a:moveTo>
                  <a:pt x="21601" y="0"/>
                </a:moveTo>
                <a:lnTo>
                  <a:pt x="43252" y="21586"/>
                </a:lnTo>
                <a:lnTo>
                  <a:pt x="21601" y="43186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3384398" y="4009395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51" y="0"/>
                </a:moveTo>
                <a:lnTo>
                  <a:pt x="43252" y="21586"/>
                </a:lnTo>
                <a:lnTo>
                  <a:pt x="21651" y="43224"/>
                </a:lnTo>
                <a:lnTo>
                  <a:pt x="0" y="21586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3335780" y="3989587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4" h="43179">
                <a:moveTo>
                  <a:pt x="21601" y="0"/>
                </a:moveTo>
                <a:lnTo>
                  <a:pt x="43202" y="21586"/>
                </a:lnTo>
                <a:lnTo>
                  <a:pt x="21601" y="43186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5239342" y="3600975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4" h="43179">
                <a:moveTo>
                  <a:pt x="21651" y="0"/>
                </a:moveTo>
                <a:lnTo>
                  <a:pt x="43265" y="21586"/>
                </a:lnTo>
                <a:lnTo>
                  <a:pt x="21651" y="43186"/>
                </a:lnTo>
                <a:lnTo>
                  <a:pt x="0" y="21586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6155843" y="3702518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4" h="69214">
                <a:moveTo>
                  <a:pt x="34620" y="0"/>
                </a:moveTo>
                <a:lnTo>
                  <a:pt x="69227" y="34597"/>
                </a:lnTo>
                <a:lnTo>
                  <a:pt x="34620" y="69143"/>
                </a:lnTo>
                <a:lnTo>
                  <a:pt x="0" y="34597"/>
                </a:lnTo>
                <a:lnTo>
                  <a:pt x="34620" y="0"/>
                </a:lnTo>
              </a:path>
            </a:pathLst>
          </a:custGeom>
          <a:ln w="18009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3510546" y="3685950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4" h="69214">
                <a:moveTo>
                  <a:pt x="34607" y="0"/>
                </a:moveTo>
                <a:lnTo>
                  <a:pt x="69176" y="34584"/>
                </a:lnTo>
                <a:lnTo>
                  <a:pt x="34607" y="69130"/>
                </a:lnTo>
                <a:lnTo>
                  <a:pt x="0" y="34584"/>
                </a:lnTo>
                <a:lnTo>
                  <a:pt x="34607" y="0"/>
                </a:lnTo>
              </a:path>
            </a:pathLst>
          </a:custGeom>
          <a:ln w="18009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3810761" y="3930481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4" h="69214">
                <a:moveTo>
                  <a:pt x="34620" y="0"/>
                </a:moveTo>
                <a:lnTo>
                  <a:pt x="69176" y="34584"/>
                </a:lnTo>
                <a:lnTo>
                  <a:pt x="34620" y="69181"/>
                </a:lnTo>
                <a:lnTo>
                  <a:pt x="0" y="34584"/>
                </a:lnTo>
                <a:lnTo>
                  <a:pt x="34620" y="0"/>
                </a:lnTo>
              </a:path>
            </a:pathLst>
          </a:custGeom>
          <a:ln w="18009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4817353" y="3852011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4" h="69214">
                <a:moveTo>
                  <a:pt x="34569" y="0"/>
                </a:moveTo>
                <a:lnTo>
                  <a:pt x="69176" y="34546"/>
                </a:lnTo>
                <a:lnTo>
                  <a:pt x="34569" y="69131"/>
                </a:lnTo>
                <a:lnTo>
                  <a:pt x="0" y="34546"/>
                </a:lnTo>
                <a:lnTo>
                  <a:pt x="34569" y="0"/>
                </a:lnTo>
              </a:path>
            </a:pathLst>
          </a:custGeom>
          <a:ln w="18009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2225" marR="5080" indent="454659">
              <a:lnSpc>
                <a:spcPts val="2800"/>
              </a:lnSpc>
            </a:pPr>
            <a:r>
              <a:rPr dirty="0"/>
              <a:t>Scenarios similar to </a:t>
            </a:r>
            <a:r>
              <a:rPr dirty="0" spc="-5"/>
              <a:t>NSTX </a:t>
            </a:r>
            <a:r>
              <a:rPr dirty="0"/>
              <a:t>were achieved at higher  aspect ratio using new vertical position/velocity</a:t>
            </a:r>
            <a:r>
              <a:rPr dirty="0" spc="-105"/>
              <a:t> </a:t>
            </a:r>
            <a:r>
              <a:rPr dirty="0"/>
              <a:t>estimator</a:t>
            </a:r>
          </a:p>
        </p:txBody>
      </p:sp>
      <p:sp>
        <p:nvSpPr>
          <p:cNvPr id="174" name="object 174"/>
          <p:cNvSpPr/>
          <p:nvPr/>
        </p:nvSpPr>
        <p:spPr>
          <a:xfrm>
            <a:off x="6695599" y="1660135"/>
            <a:ext cx="2362200" cy="646430"/>
          </a:xfrm>
          <a:custGeom>
            <a:avLst/>
            <a:gdLst/>
            <a:ahLst/>
            <a:cxnLst/>
            <a:rect l="l" t="t" r="r" b="b"/>
            <a:pathLst>
              <a:path w="2362200" h="646430">
                <a:moveTo>
                  <a:pt x="0" y="0"/>
                </a:moveTo>
                <a:lnTo>
                  <a:pt x="2362199" y="0"/>
                </a:lnTo>
                <a:lnTo>
                  <a:pt x="2362199" y="646330"/>
                </a:lnTo>
                <a:lnTo>
                  <a:pt x="0" y="64633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6242765" y="1969904"/>
            <a:ext cx="437515" cy="961390"/>
          </a:xfrm>
          <a:custGeom>
            <a:avLst/>
            <a:gdLst/>
            <a:ahLst/>
            <a:cxnLst/>
            <a:rect l="l" t="t" r="r" b="b"/>
            <a:pathLst>
              <a:path w="437515" h="961389">
                <a:moveTo>
                  <a:pt x="437418" y="0"/>
                </a:moveTo>
                <a:lnTo>
                  <a:pt x="0" y="96118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6193944" y="2808405"/>
            <a:ext cx="173990" cy="143510"/>
          </a:xfrm>
          <a:custGeom>
            <a:avLst/>
            <a:gdLst/>
            <a:ahLst/>
            <a:cxnLst/>
            <a:rect l="l" t="t" r="r" b="b"/>
            <a:pathLst>
              <a:path w="173989" h="143510">
                <a:moveTo>
                  <a:pt x="0" y="0"/>
                </a:moveTo>
                <a:lnTo>
                  <a:pt x="39350" y="143487"/>
                </a:lnTo>
                <a:lnTo>
                  <a:pt x="173389" y="789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5529944" y="872048"/>
            <a:ext cx="2625725" cy="646430"/>
          </a:xfrm>
          <a:custGeom>
            <a:avLst/>
            <a:gdLst/>
            <a:ahLst/>
            <a:cxnLst/>
            <a:rect l="l" t="t" r="r" b="b"/>
            <a:pathLst>
              <a:path w="2625725" h="646430">
                <a:moveTo>
                  <a:pt x="0" y="0"/>
                </a:moveTo>
                <a:lnTo>
                  <a:pt x="2625514" y="0"/>
                </a:lnTo>
                <a:lnTo>
                  <a:pt x="2625514" y="646329"/>
                </a:lnTo>
                <a:lnTo>
                  <a:pt x="0" y="646329"/>
                </a:lnTo>
                <a:lnTo>
                  <a:pt x="0" y="0"/>
                </a:lnTo>
                <a:close/>
              </a:path>
            </a:pathLst>
          </a:custGeom>
          <a:solidFill>
            <a:srgbClr val="FEEE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5529944" y="872047"/>
            <a:ext cx="2625725" cy="646430"/>
          </a:xfrm>
          <a:custGeom>
            <a:avLst/>
            <a:gdLst/>
            <a:ahLst/>
            <a:cxnLst/>
            <a:rect l="l" t="t" r="r" b="b"/>
            <a:pathLst>
              <a:path w="2625725" h="646430">
                <a:moveTo>
                  <a:pt x="0" y="0"/>
                </a:moveTo>
                <a:lnTo>
                  <a:pt x="2625513" y="0"/>
                </a:lnTo>
                <a:lnTo>
                  <a:pt x="2625513" y="646330"/>
                </a:lnTo>
                <a:lnTo>
                  <a:pt x="0" y="64633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 txBox="1"/>
          <p:nvPr/>
        </p:nvSpPr>
        <p:spPr>
          <a:xfrm>
            <a:off x="5608685" y="933007"/>
            <a:ext cx="3326129" cy="1370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78840">
              <a:lnSpc>
                <a:spcPts val="2100"/>
              </a:lnSpc>
            </a:pPr>
            <a:r>
              <a:rPr dirty="0" sz="1800">
                <a:solidFill>
                  <a:srgbClr val="0000FF"/>
                </a:solidFill>
                <a:latin typeface="Arial"/>
                <a:cs typeface="Arial"/>
              </a:rPr>
              <a:t>NSTX-U (10 run</a:t>
            </a:r>
            <a:r>
              <a:rPr dirty="0" sz="1800" spc="-1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00FF"/>
                </a:solidFill>
                <a:latin typeface="Arial"/>
                <a:cs typeface="Arial"/>
              </a:rPr>
              <a:t>weeks) 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NSTX (10</a:t>
            </a:r>
            <a:r>
              <a:rPr dirty="0" sz="1800" spc="-1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years)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Times New Roman"/>
              <a:cs typeface="Times New Roman"/>
            </a:endParaRPr>
          </a:p>
          <a:p>
            <a:pPr marL="1177925" marR="5080">
              <a:lnSpc>
                <a:spcPts val="2100"/>
              </a:lnSpc>
            </a:pPr>
            <a:r>
              <a:rPr dirty="0" sz="1800" spc="-15">
                <a:latin typeface="Arial"/>
                <a:cs typeface="Arial"/>
              </a:rPr>
              <a:t>Vertical </a:t>
            </a:r>
            <a:r>
              <a:rPr dirty="0" sz="1800">
                <a:latin typeface="Arial"/>
                <a:cs typeface="Arial"/>
              </a:rPr>
              <a:t>control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tuned  at very high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baseline="-20833" sz="1800" spc="-7">
                <a:latin typeface="Arial"/>
                <a:cs typeface="Arial"/>
              </a:rPr>
              <a:t>i</a:t>
            </a:r>
            <a:endParaRPr baseline="-20833" sz="1800">
              <a:latin typeface="Arial"/>
              <a:cs typeface="Arial"/>
            </a:endParaRPr>
          </a:p>
        </p:txBody>
      </p:sp>
      <p:sp>
        <p:nvSpPr>
          <p:cNvPr id="180" name="object 18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58</a:t>
            </a:r>
            <a:r>
              <a:rPr dirty="0" baseline="23148" sz="900">
                <a:solidFill>
                  <a:srgbClr val="407AAA"/>
                </a:solidFill>
              </a:rPr>
              <a:t>th </a:t>
            </a:r>
            <a:r>
              <a:rPr dirty="0" sz="900"/>
              <a:t>APS-DPP , Results of using the NSTX-U Plasma Control System for scenario development, M.D. </a:t>
            </a:r>
            <a:r>
              <a:rPr dirty="0" sz="900" spc="-10"/>
              <a:t>Boyer,</a:t>
            </a:r>
            <a:r>
              <a:rPr dirty="0" sz="900" spc="-105"/>
              <a:t> </a:t>
            </a:r>
            <a:r>
              <a:rPr dirty="0" sz="900" spc="-10"/>
              <a:t>11/01/16</a:t>
            </a:r>
            <a:endParaRPr sz="900"/>
          </a:p>
        </p:txBody>
      </p:sp>
      <p:sp>
        <p:nvSpPr>
          <p:cNvPr id="181" name="object 18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6919" y="4161366"/>
            <a:ext cx="4721225" cy="0"/>
          </a:xfrm>
          <a:custGeom>
            <a:avLst/>
            <a:gdLst/>
            <a:ahLst/>
            <a:cxnLst/>
            <a:rect l="l" t="t" r="r" b="b"/>
            <a:pathLst>
              <a:path w="4721225" h="0">
                <a:moveTo>
                  <a:pt x="0" y="0"/>
                </a:moveTo>
                <a:lnTo>
                  <a:pt x="472121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596919" y="4094713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66653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32387" y="4294025"/>
            <a:ext cx="121285" cy="181610"/>
          </a:xfrm>
          <a:custGeom>
            <a:avLst/>
            <a:gdLst/>
            <a:ahLst/>
            <a:cxnLst/>
            <a:rect l="l" t="t" r="r" b="b"/>
            <a:pathLst>
              <a:path w="121285" h="181610">
                <a:moveTo>
                  <a:pt x="60581" y="0"/>
                </a:moveTo>
                <a:lnTo>
                  <a:pt x="21502" y="13293"/>
                </a:lnTo>
                <a:lnTo>
                  <a:pt x="3361" y="52224"/>
                </a:lnTo>
                <a:lnTo>
                  <a:pt x="0" y="90730"/>
                </a:lnTo>
                <a:lnTo>
                  <a:pt x="838" y="111154"/>
                </a:lnTo>
                <a:lnTo>
                  <a:pt x="13502" y="157625"/>
                </a:lnTo>
                <a:lnTo>
                  <a:pt x="45044" y="179592"/>
                </a:lnTo>
                <a:lnTo>
                  <a:pt x="60581" y="181054"/>
                </a:lnTo>
                <a:lnTo>
                  <a:pt x="76023" y="179592"/>
                </a:lnTo>
                <a:lnTo>
                  <a:pt x="88980" y="175204"/>
                </a:lnTo>
                <a:lnTo>
                  <a:pt x="99459" y="167884"/>
                </a:lnTo>
                <a:lnTo>
                  <a:pt x="107471" y="157625"/>
                </a:lnTo>
                <a:lnTo>
                  <a:pt x="109537" y="153063"/>
                </a:lnTo>
                <a:lnTo>
                  <a:pt x="60581" y="153063"/>
                </a:lnTo>
                <a:lnTo>
                  <a:pt x="53491" y="152058"/>
                </a:lnTo>
                <a:lnTo>
                  <a:pt x="36390" y="117394"/>
                </a:lnTo>
                <a:lnTo>
                  <a:pt x="35153" y="90730"/>
                </a:lnTo>
                <a:lnTo>
                  <a:pt x="35462" y="75906"/>
                </a:lnTo>
                <a:lnTo>
                  <a:pt x="43254" y="37190"/>
                </a:lnTo>
                <a:lnTo>
                  <a:pt x="60581" y="28587"/>
                </a:lnTo>
                <a:lnTo>
                  <a:pt x="109714" y="28587"/>
                </a:lnTo>
                <a:lnTo>
                  <a:pt x="107471" y="23619"/>
                </a:lnTo>
                <a:lnTo>
                  <a:pt x="99459" y="13293"/>
                </a:lnTo>
                <a:lnTo>
                  <a:pt x="88980" y="5911"/>
                </a:lnTo>
                <a:lnTo>
                  <a:pt x="76023" y="1478"/>
                </a:lnTo>
                <a:lnTo>
                  <a:pt x="60581" y="0"/>
                </a:lnTo>
                <a:close/>
              </a:path>
              <a:path w="121285" h="181610">
                <a:moveTo>
                  <a:pt x="109714" y="28587"/>
                </a:moveTo>
                <a:lnTo>
                  <a:pt x="70765" y="28587"/>
                </a:lnTo>
                <a:lnTo>
                  <a:pt x="77478" y="33695"/>
                </a:lnTo>
                <a:lnTo>
                  <a:pt x="80657" y="43872"/>
                </a:lnTo>
                <a:lnTo>
                  <a:pt x="82743" y="52471"/>
                </a:lnTo>
                <a:lnTo>
                  <a:pt x="84233" y="63151"/>
                </a:lnTo>
                <a:lnTo>
                  <a:pt x="85127" y="75906"/>
                </a:lnTo>
                <a:lnTo>
                  <a:pt x="85425" y="90730"/>
                </a:lnTo>
                <a:lnTo>
                  <a:pt x="85127" y="104951"/>
                </a:lnTo>
                <a:lnTo>
                  <a:pt x="77611" y="144015"/>
                </a:lnTo>
                <a:lnTo>
                  <a:pt x="60581" y="153063"/>
                </a:lnTo>
                <a:lnTo>
                  <a:pt x="109537" y="153063"/>
                </a:lnTo>
                <a:lnTo>
                  <a:pt x="113373" y="144598"/>
                </a:lnTo>
                <a:lnTo>
                  <a:pt x="117593" y="129109"/>
                </a:lnTo>
                <a:lnTo>
                  <a:pt x="120128" y="111154"/>
                </a:lnTo>
                <a:lnTo>
                  <a:pt x="120973" y="90730"/>
                </a:lnTo>
                <a:lnTo>
                  <a:pt x="120128" y="70233"/>
                </a:lnTo>
                <a:lnTo>
                  <a:pt x="117593" y="52224"/>
                </a:lnTo>
                <a:lnTo>
                  <a:pt x="113373" y="36691"/>
                </a:lnTo>
                <a:lnTo>
                  <a:pt x="109714" y="28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77950" y="4452654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56" y="0"/>
                </a:lnTo>
              </a:path>
            </a:pathLst>
          </a:custGeom>
          <a:ln w="361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39142" y="4294025"/>
            <a:ext cx="121285" cy="181610"/>
          </a:xfrm>
          <a:custGeom>
            <a:avLst/>
            <a:gdLst/>
            <a:ahLst/>
            <a:cxnLst/>
            <a:rect l="l" t="t" r="r" b="b"/>
            <a:pathLst>
              <a:path w="121285" h="181610">
                <a:moveTo>
                  <a:pt x="60581" y="0"/>
                </a:moveTo>
                <a:lnTo>
                  <a:pt x="21500" y="13293"/>
                </a:lnTo>
                <a:lnTo>
                  <a:pt x="3361" y="52224"/>
                </a:lnTo>
                <a:lnTo>
                  <a:pt x="0" y="90730"/>
                </a:lnTo>
                <a:lnTo>
                  <a:pt x="838" y="111154"/>
                </a:lnTo>
                <a:lnTo>
                  <a:pt x="13502" y="157625"/>
                </a:lnTo>
                <a:lnTo>
                  <a:pt x="45038" y="179592"/>
                </a:lnTo>
                <a:lnTo>
                  <a:pt x="60581" y="181054"/>
                </a:lnTo>
                <a:lnTo>
                  <a:pt x="76023" y="179592"/>
                </a:lnTo>
                <a:lnTo>
                  <a:pt x="88980" y="175204"/>
                </a:lnTo>
                <a:lnTo>
                  <a:pt x="99459" y="167884"/>
                </a:lnTo>
                <a:lnTo>
                  <a:pt x="107471" y="157625"/>
                </a:lnTo>
                <a:lnTo>
                  <a:pt x="109537" y="153063"/>
                </a:lnTo>
                <a:lnTo>
                  <a:pt x="60581" y="153063"/>
                </a:lnTo>
                <a:lnTo>
                  <a:pt x="53491" y="152058"/>
                </a:lnTo>
                <a:lnTo>
                  <a:pt x="36390" y="117394"/>
                </a:lnTo>
                <a:lnTo>
                  <a:pt x="35153" y="90730"/>
                </a:lnTo>
                <a:lnTo>
                  <a:pt x="35462" y="75906"/>
                </a:lnTo>
                <a:lnTo>
                  <a:pt x="43254" y="37190"/>
                </a:lnTo>
                <a:lnTo>
                  <a:pt x="60581" y="28587"/>
                </a:lnTo>
                <a:lnTo>
                  <a:pt x="109714" y="28587"/>
                </a:lnTo>
                <a:lnTo>
                  <a:pt x="107471" y="23619"/>
                </a:lnTo>
                <a:lnTo>
                  <a:pt x="99459" y="13293"/>
                </a:lnTo>
                <a:lnTo>
                  <a:pt x="88980" y="5911"/>
                </a:lnTo>
                <a:lnTo>
                  <a:pt x="76023" y="1478"/>
                </a:lnTo>
                <a:lnTo>
                  <a:pt x="60581" y="0"/>
                </a:lnTo>
                <a:close/>
              </a:path>
              <a:path w="121285" h="181610">
                <a:moveTo>
                  <a:pt x="109714" y="28587"/>
                </a:moveTo>
                <a:lnTo>
                  <a:pt x="70765" y="28587"/>
                </a:lnTo>
                <a:lnTo>
                  <a:pt x="77466" y="33695"/>
                </a:lnTo>
                <a:lnTo>
                  <a:pt x="80644" y="43872"/>
                </a:lnTo>
                <a:lnTo>
                  <a:pt x="82730" y="52471"/>
                </a:lnTo>
                <a:lnTo>
                  <a:pt x="84220" y="63151"/>
                </a:lnTo>
                <a:lnTo>
                  <a:pt x="85114" y="75906"/>
                </a:lnTo>
                <a:lnTo>
                  <a:pt x="85412" y="90730"/>
                </a:lnTo>
                <a:lnTo>
                  <a:pt x="85114" y="104951"/>
                </a:lnTo>
                <a:lnTo>
                  <a:pt x="77601" y="144015"/>
                </a:lnTo>
                <a:lnTo>
                  <a:pt x="60581" y="153063"/>
                </a:lnTo>
                <a:lnTo>
                  <a:pt x="109537" y="153063"/>
                </a:lnTo>
                <a:lnTo>
                  <a:pt x="113373" y="144598"/>
                </a:lnTo>
                <a:lnTo>
                  <a:pt x="117593" y="129109"/>
                </a:lnTo>
                <a:lnTo>
                  <a:pt x="120128" y="111154"/>
                </a:lnTo>
                <a:lnTo>
                  <a:pt x="120973" y="90730"/>
                </a:lnTo>
                <a:lnTo>
                  <a:pt x="120128" y="70233"/>
                </a:lnTo>
                <a:lnTo>
                  <a:pt x="117593" y="52224"/>
                </a:lnTo>
                <a:lnTo>
                  <a:pt x="113373" y="36691"/>
                </a:lnTo>
                <a:lnTo>
                  <a:pt x="109714" y="28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08405" y="4094713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66653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43859" y="4294025"/>
            <a:ext cx="121285" cy="181610"/>
          </a:xfrm>
          <a:custGeom>
            <a:avLst/>
            <a:gdLst/>
            <a:ahLst/>
            <a:cxnLst/>
            <a:rect l="l" t="t" r="r" b="b"/>
            <a:pathLst>
              <a:path w="121285" h="181610">
                <a:moveTo>
                  <a:pt x="60595" y="0"/>
                </a:moveTo>
                <a:lnTo>
                  <a:pt x="21513" y="13293"/>
                </a:lnTo>
                <a:lnTo>
                  <a:pt x="3367" y="52224"/>
                </a:lnTo>
                <a:lnTo>
                  <a:pt x="0" y="90730"/>
                </a:lnTo>
                <a:lnTo>
                  <a:pt x="840" y="111154"/>
                </a:lnTo>
                <a:lnTo>
                  <a:pt x="13515" y="157625"/>
                </a:lnTo>
                <a:lnTo>
                  <a:pt x="45052" y="179592"/>
                </a:lnTo>
                <a:lnTo>
                  <a:pt x="60595" y="181054"/>
                </a:lnTo>
                <a:lnTo>
                  <a:pt x="76035" y="179592"/>
                </a:lnTo>
                <a:lnTo>
                  <a:pt x="88987" y="175204"/>
                </a:lnTo>
                <a:lnTo>
                  <a:pt x="99462" y="167884"/>
                </a:lnTo>
                <a:lnTo>
                  <a:pt x="107471" y="157625"/>
                </a:lnTo>
                <a:lnTo>
                  <a:pt x="109538" y="153063"/>
                </a:lnTo>
                <a:lnTo>
                  <a:pt x="60595" y="153063"/>
                </a:lnTo>
                <a:lnTo>
                  <a:pt x="53497" y="152058"/>
                </a:lnTo>
                <a:lnTo>
                  <a:pt x="36402" y="117394"/>
                </a:lnTo>
                <a:lnTo>
                  <a:pt x="35167" y="90730"/>
                </a:lnTo>
                <a:lnTo>
                  <a:pt x="35475" y="75906"/>
                </a:lnTo>
                <a:lnTo>
                  <a:pt x="43254" y="37190"/>
                </a:lnTo>
                <a:lnTo>
                  <a:pt x="60595" y="28587"/>
                </a:lnTo>
                <a:lnTo>
                  <a:pt x="109715" y="28587"/>
                </a:lnTo>
                <a:lnTo>
                  <a:pt x="107471" y="23619"/>
                </a:lnTo>
                <a:lnTo>
                  <a:pt x="99462" y="13293"/>
                </a:lnTo>
                <a:lnTo>
                  <a:pt x="88987" y="5911"/>
                </a:lnTo>
                <a:lnTo>
                  <a:pt x="76035" y="1478"/>
                </a:lnTo>
                <a:lnTo>
                  <a:pt x="60595" y="0"/>
                </a:lnTo>
                <a:close/>
              </a:path>
              <a:path w="121285" h="181610">
                <a:moveTo>
                  <a:pt x="109715" y="28587"/>
                </a:moveTo>
                <a:lnTo>
                  <a:pt x="70779" y="28587"/>
                </a:lnTo>
                <a:lnTo>
                  <a:pt x="77480" y="33695"/>
                </a:lnTo>
                <a:lnTo>
                  <a:pt x="80657" y="43872"/>
                </a:lnTo>
                <a:lnTo>
                  <a:pt x="82743" y="52471"/>
                </a:lnTo>
                <a:lnTo>
                  <a:pt x="84234" y="63151"/>
                </a:lnTo>
                <a:lnTo>
                  <a:pt x="85128" y="75906"/>
                </a:lnTo>
                <a:lnTo>
                  <a:pt x="85426" y="90730"/>
                </a:lnTo>
                <a:lnTo>
                  <a:pt x="85128" y="104951"/>
                </a:lnTo>
                <a:lnTo>
                  <a:pt x="77614" y="144015"/>
                </a:lnTo>
                <a:lnTo>
                  <a:pt x="60595" y="153063"/>
                </a:lnTo>
                <a:lnTo>
                  <a:pt x="109538" y="153063"/>
                </a:lnTo>
                <a:lnTo>
                  <a:pt x="113375" y="144598"/>
                </a:lnTo>
                <a:lnTo>
                  <a:pt x="117599" y="129109"/>
                </a:lnTo>
                <a:lnTo>
                  <a:pt x="120138" y="111154"/>
                </a:lnTo>
                <a:lnTo>
                  <a:pt x="120986" y="90730"/>
                </a:lnTo>
                <a:lnTo>
                  <a:pt x="120138" y="70233"/>
                </a:lnTo>
                <a:lnTo>
                  <a:pt x="117599" y="52224"/>
                </a:lnTo>
                <a:lnTo>
                  <a:pt x="113375" y="36691"/>
                </a:lnTo>
                <a:lnTo>
                  <a:pt x="109715" y="28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89474" y="445265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755" y="0"/>
                </a:lnTo>
              </a:path>
            </a:pathLst>
          </a:custGeom>
          <a:ln w="361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49419" y="4297596"/>
            <a:ext cx="121920" cy="177800"/>
          </a:xfrm>
          <a:custGeom>
            <a:avLst/>
            <a:gdLst/>
            <a:ahLst/>
            <a:cxnLst/>
            <a:rect l="l" t="t" r="r" b="b"/>
            <a:pathLst>
              <a:path w="121920" h="177800">
                <a:moveTo>
                  <a:pt x="34366" y="126267"/>
                </a:moveTo>
                <a:lnTo>
                  <a:pt x="0" y="126267"/>
                </a:lnTo>
                <a:lnTo>
                  <a:pt x="1790" y="137891"/>
                </a:lnTo>
                <a:lnTo>
                  <a:pt x="26482" y="170188"/>
                </a:lnTo>
                <a:lnTo>
                  <a:pt x="59006" y="177687"/>
                </a:lnTo>
                <a:lnTo>
                  <a:pt x="73606" y="176496"/>
                </a:lnTo>
                <a:lnTo>
                  <a:pt x="86258" y="172922"/>
                </a:lnTo>
                <a:lnTo>
                  <a:pt x="96956" y="166967"/>
                </a:lnTo>
                <a:lnTo>
                  <a:pt x="105691" y="158628"/>
                </a:lnTo>
                <a:lnTo>
                  <a:pt x="111893" y="149696"/>
                </a:lnTo>
                <a:lnTo>
                  <a:pt x="51746" y="149696"/>
                </a:lnTo>
                <a:lnTo>
                  <a:pt x="46088" y="147651"/>
                </a:lnTo>
                <a:lnTo>
                  <a:pt x="42122" y="143534"/>
                </a:lnTo>
                <a:lnTo>
                  <a:pt x="38244" y="139468"/>
                </a:lnTo>
                <a:lnTo>
                  <a:pt x="35662" y="133713"/>
                </a:lnTo>
                <a:lnTo>
                  <a:pt x="34366" y="126267"/>
                </a:lnTo>
                <a:close/>
              </a:path>
              <a:path w="121920" h="177800">
                <a:moveTo>
                  <a:pt x="114914" y="85965"/>
                </a:moveTo>
                <a:lnTo>
                  <a:pt x="68440" y="85965"/>
                </a:lnTo>
                <a:lnTo>
                  <a:pt x="74949" y="89091"/>
                </a:lnTo>
                <a:lnTo>
                  <a:pt x="79068" y="95291"/>
                </a:lnTo>
                <a:lnTo>
                  <a:pt x="83290" y="101403"/>
                </a:lnTo>
                <a:lnTo>
                  <a:pt x="85425" y="108950"/>
                </a:lnTo>
                <a:lnTo>
                  <a:pt x="85425" y="127055"/>
                </a:lnTo>
                <a:lnTo>
                  <a:pt x="83136" y="134704"/>
                </a:lnTo>
                <a:lnTo>
                  <a:pt x="78675" y="140752"/>
                </a:lnTo>
                <a:lnTo>
                  <a:pt x="74147" y="146711"/>
                </a:lnTo>
                <a:lnTo>
                  <a:pt x="67638" y="149696"/>
                </a:lnTo>
                <a:lnTo>
                  <a:pt x="111893" y="149696"/>
                </a:lnTo>
                <a:lnTo>
                  <a:pt x="112541" y="148764"/>
                </a:lnTo>
                <a:lnTo>
                  <a:pt x="117446" y="138228"/>
                </a:lnTo>
                <a:lnTo>
                  <a:pt x="120387" y="127055"/>
                </a:lnTo>
                <a:lnTo>
                  <a:pt x="121381" y="115150"/>
                </a:lnTo>
                <a:lnTo>
                  <a:pt x="120358" y="101999"/>
                </a:lnTo>
                <a:lnTo>
                  <a:pt x="117295" y="90538"/>
                </a:lnTo>
                <a:lnTo>
                  <a:pt x="114914" y="85965"/>
                </a:lnTo>
                <a:close/>
              </a:path>
              <a:path w="121920" h="177800">
                <a:moveTo>
                  <a:pt x="114427" y="0"/>
                </a:moveTo>
                <a:lnTo>
                  <a:pt x="17686" y="0"/>
                </a:lnTo>
                <a:lnTo>
                  <a:pt x="5365" y="96880"/>
                </a:lnTo>
                <a:lnTo>
                  <a:pt x="36362" y="98277"/>
                </a:lnTo>
                <a:lnTo>
                  <a:pt x="39133" y="93106"/>
                </a:lnTo>
                <a:lnTo>
                  <a:pt x="43215" y="89536"/>
                </a:lnTo>
                <a:lnTo>
                  <a:pt x="48670" y="87554"/>
                </a:lnTo>
                <a:lnTo>
                  <a:pt x="51708" y="86512"/>
                </a:lnTo>
                <a:lnTo>
                  <a:pt x="55331" y="85965"/>
                </a:lnTo>
                <a:lnTo>
                  <a:pt x="114914" y="85965"/>
                </a:lnTo>
                <a:lnTo>
                  <a:pt x="112204" y="80761"/>
                </a:lnTo>
                <a:lnTo>
                  <a:pt x="105095" y="72663"/>
                </a:lnTo>
                <a:lnTo>
                  <a:pt x="98583" y="67695"/>
                </a:lnTo>
                <a:lnTo>
                  <a:pt x="36362" y="67695"/>
                </a:lnTo>
                <a:lnTo>
                  <a:pt x="42718" y="29184"/>
                </a:lnTo>
                <a:lnTo>
                  <a:pt x="114427" y="29184"/>
                </a:lnTo>
                <a:lnTo>
                  <a:pt x="114427" y="0"/>
                </a:lnTo>
                <a:close/>
              </a:path>
              <a:path w="121920" h="177800">
                <a:moveTo>
                  <a:pt x="67143" y="57975"/>
                </a:moveTo>
                <a:lnTo>
                  <a:pt x="59997" y="57975"/>
                </a:lnTo>
                <a:lnTo>
                  <a:pt x="53882" y="58915"/>
                </a:lnTo>
                <a:lnTo>
                  <a:pt x="45935" y="61850"/>
                </a:lnTo>
                <a:lnTo>
                  <a:pt x="41765" y="64125"/>
                </a:lnTo>
                <a:lnTo>
                  <a:pt x="36362" y="67695"/>
                </a:lnTo>
                <a:lnTo>
                  <a:pt x="98583" y="67695"/>
                </a:lnTo>
                <a:lnTo>
                  <a:pt x="96684" y="66246"/>
                </a:lnTo>
                <a:lnTo>
                  <a:pt x="87553" y="61655"/>
                </a:lnTo>
                <a:lnTo>
                  <a:pt x="77705" y="58896"/>
                </a:lnTo>
                <a:lnTo>
                  <a:pt x="67143" y="57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219928" y="4094713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66653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64880" y="4295219"/>
            <a:ext cx="76835" cy="175895"/>
          </a:xfrm>
          <a:custGeom>
            <a:avLst/>
            <a:gdLst/>
            <a:ahLst/>
            <a:cxnLst/>
            <a:rect l="l" t="t" r="r" b="b"/>
            <a:pathLst>
              <a:path w="76835" h="175895">
                <a:moveTo>
                  <a:pt x="76474" y="0"/>
                </a:moveTo>
                <a:lnTo>
                  <a:pt x="47868" y="0"/>
                </a:lnTo>
                <a:lnTo>
                  <a:pt x="47868" y="1588"/>
                </a:lnTo>
                <a:lnTo>
                  <a:pt x="47372" y="3964"/>
                </a:lnTo>
                <a:lnTo>
                  <a:pt x="46483" y="7140"/>
                </a:lnTo>
                <a:lnTo>
                  <a:pt x="44994" y="12311"/>
                </a:lnTo>
                <a:lnTo>
                  <a:pt x="42757" y="16479"/>
                </a:lnTo>
                <a:lnTo>
                  <a:pt x="39731" y="19655"/>
                </a:lnTo>
                <a:lnTo>
                  <a:pt x="35358" y="24318"/>
                </a:lnTo>
                <a:lnTo>
                  <a:pt x="29687" y="27342"/>
                </a:lnTo>
                <a:lnTo>
                  <a:pt x="22834" y="28778"/>
                </a:lnTo>
                <a:lnTo>
                  <a:pt x="18473" y="29870"/>
                </a:lnTo>
                <a:lnTo>
                  <a:pt x="10819" y="30569"/>
                </a:lnTo>
                <a:lnTo>
                  <a:pt x="0" y="30963"/>
                </a:lnTo>
                <a:lnTo>
                  <a:pt x="0" y="54595"/>
                </a:lnTo>
                <a:lnTo>
                  <a:pt x="41117" y="54595"/>
                </a:lnTo>
                <a:lnTo>
                  <a:pt x="41117" y="175489"/>
                </a:lnTo>
                <a:lnTo>
                  <a:pt x="76474" y="175489"/>
                </a:lnTo>
                <a:lnTo>
                  <a:pt x="76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200958" y="445265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756" y="0"/>
                </a:lnTo>
              </a:path>
            </a:pathLst>
          </a:custGeom>
          <a:ln w="361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262087" y="4294025"/>
            <a:ext cx="121285" cy="181610"/>
          </a:xfrm>
          <a:custGeom>
            <a:avLst/>
            <a:gdLst/>
            <a:ahLst/>
            <a:cxnLst/>
            <a:rect l="l" t="t" r="r" b="b"/>
            <a:pathLst>
              <a:path w="121285" h="181610">
                <a:moveTo>
                  <a:pt x="60595" y="0"/>
                </a:moveTo>
                <a:lnTo>
                  <a:pt x="21513" y="13293"/>
                </a:lnTo>
                <a:lnTo>
                  <a:pt x="3367" y="52224"/>
                </a:lnTo>
                <a:lnTo>
                  <a:pt x="0" y="90730"/>
                </a:lnTo>
                <a:lnTo>
                  <a:pt x="840" y="111154"/>
                </a:lnTo>
                <a:lnTo>
                  <a:pt x="13515" y="157625"/>
                </a:lnTo>
                <a:lnTo>
                  <a:pt x="45052" y="179592"/>
                </a:lnTo>
                <a:lnTo>
                  <a:pt x="60595" y="181054"/>
                </a:lnTo>
                <a:lnTo>
                  <a:pt x="76034" y="179592"/>
                </a:lnTo>
                <a:lnTo>
                  <a:pt x="88986" y="175204"/>
                </a:lnTo>
                <a:lnTo>
                  <a:pt x="99461" y="167884"/>
                </a:lnTo>
                <a:lnTo>
                  <a:pt x="107471" y="157625"/>
                </a:lnTo>
                <a:lnTo>
                  <a:pt x="109538" y="153063"/>
                </a:lnTo>
                <a:lnTo>
                  <a:pt x="60595" y="153063"/>
                </a:lnTo>
                <a:lnTo>
                  <a:pt x="53497" y="152058"/>
                </a:lnTo>
                <a:lnTo>
                  <a:pt x="36403" y="117394"/>
                </a:lnTo>
                <a:lnTo>
                  <a:pt x="35167" y="90730"/>
                </a:lnTo>
                <a:lnTo>
                  <a:pt x="35475" y="75906"/>
                </a:lnTo>
                <a:lnTo>
                  <a:pt x="43259" y="37190"/>
                </a:lnTo>
                <a:lnTo>
                  <a:pt x="60595" y="28587"/>
                </a:lnTo>
                <a:lnTo>
                  <a:pt x="109715" y="28587"/>
                </a:lnTo>
                <a:lnTo>
                  <a:pt x="107471" y="23619"/>
                </a:lnTo>
                <a:lnTo>
                  <a:pt x="99461" y="13293"/>
                </a:lnTo>
                <a:lnTo>
                  <a:pt x="88986" y="5911"/>
                </a:lnTo>
                <a:lnTo>
                  <a:pt x="76034" y="1478"/>
                </a:lnTo>
                <a:lnTo>
                  <a:pt x="60595" y="0"/>
                </a:lnTo>
                <a:close/>
              </a:path>
              <a:path w="121285" h="181610">
                <a:moveTo>
                  <a:pt x="109715" y="28587"/>
                </a:moveTo>
                <a:lnTo>
                  <a:pt x="70778" y="28587"/>
                </a:lnTo>
                <a:lnTo>
                  <a:pt x="77478" y="33695"/>
                </a:lnTo>
                <a:lnTo>
                  <a:pt x="80657" y="43872"/>
                </a:lnTo>
                <a:lnTo>
                  <a:pt x="82743" y="52471"/>
                </a:lnTo>
                <a:lnTo>
                  <a:pt x="84233" y="63151"/>
                </a:lnTo>
                <a:lnTo>
                  <a:pt x="85127" y="75906"/>
                </a:lnTo>
                <a:lnTo>
                  <a:pt x="85425" y="90730"/>
                </a:lnTo>
                <a:lnTo>
                  <a:pt x="85127" y="104951"/>
                </a:lnTo>
                <a:lnTo>
                  <a:pt x="77613" y="144015"/>
                </a:lnTo>
                <a:lnTo>
                  <a:pt x="60595" y="153063"/>
                </a:lnTo>
                <a:lnTo>
                  <a:pt x="109538" y="153063"/>
                </a:lnTo>
                <a:lnTo>
                  <a:pt x="113375" y="144598"/>
                </a:lnTo>
                <a:lnTo>
                  <a:pt x="117599" y="129109"/>
                </a:lnTo>
                <a:lnTo>
                  <a:pt x="120138" y="111154"/>
                </a:lnTo>
                <a:lnTo>
                  <a:pt x="120986" y="90730"/>
                </a:lnTo>
                <a:lnTo>
                  <a:pt x="120138" y="70233"/>
                </a:lnTo>
                <a:lnTo>
                  <a:pt x="117599" y="52224"/>
                </a:lnTo>
                <a:lnTo>
                  <a:pt x="113375" y="36691"/>
                </a:lnTo>
                <a:lnTo>
                  <a:pt x="109715" y="28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531401" y="4094713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66653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376353" y="4295219"/>
            <a:ext cx="76835" cy="175895"/>
          </a:xfrm>
          <a:custGeom>
            <a:avLst/>
            <a:gdLst/>
            <a:ahLst/>
            <a:cxnLst/>
            <a:rect l="l" t="t" r="r" b="b"/>
            <a:pathLst>
              <a:path w="76835" h="175895">
                <a:moveTo>
                  <a:pt x="76487" y="0"/>
                </a:moveTo>
                <a:lnTo>
                  <a:pt x="47880" y="0"/>
                </a:lnTo>
                <a:lnTo>
                  <a:pt x="47880" y="1588"/>
                </a:lnTo>
                <a:lnTo>
                  <a:pt x="47372" y="3964"/>
                </a:lnTo>
                <a:lnTo>
                  <a:pt x="46481" y="7140"/>
                </a:lnTo>
                <a:lnTo>
                  <a:pt x="44994" y="12311"/>
                </a:lnTo>
                <a:lnTo>
                  <a:pt x="42757" y="16479"/>
                </a:lnTo>
                <a:lnTo>
                  <a:pt x="39730" y="19655"/>
                </a:lnTo>
                <a:lnTo>
                  <a:pt x="35356" y="24318"/>
                </a:lnTo>
                <a:lnTo>
                  <a:pt x="29700" y="27342"/>
                </a:lnTo>
                <a:lnTo>
                  <a:pt x="22847" y="28778"/>
                </a:lnTo>
                <a:lnTo>
                  <a:pt x="18473" y="29870"/>
                </a:lnTo>
                <a:lnTo>
                  <a:pt x="10819" y="30569"/>
                </a:lnTo>
                <a:lnTo>
                  <a:pt x="0" y="30963"/>
                </a:lnTo>
                <a:lnTo>
                  <a:pt x="0" y="54595"/>
                </a:lnTo>
                <a:lnTo>
                  <a:pt x="41116" y="54595"/>
                </a:lnTo>
                <a:lnTo>
                  <a:pt x="41116" y="175489"/>
                </a:lnTo>
                <a:lnTo>
                  <a:pt x="76487" y="175489"/>
                </a:lnTo>
                <a:lnTo>
                  <a:pt x="764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512431" y="445265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755" y="0"/>
                </a:lnTo>
              </a:path>
            </a:pathLst>
          </a:custGeom>
          <a:ln w="361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572427" y="4297596"/>
            <a:ext cx="121920" cy="177800"/>
          </a:xfrm>
          <a:custGeom>
            <a:avLst/>
            <a:gdLst/>
            <a:ahLst/>
            <a:cxnLst/>
            <a:rect l="l" t="t" r="r" b="b"/>
            <a:pathLst>
              <a:path w="121920" h="177800">
                <a:moveTo>
                  <a:pt x="34366" y="126267"/>
                </a:moveTo>
                <a:lnTo>
                  <a:pt x="0" y="126267"/>
                </a:lnTo>
                <a:lnTo>
                  <a:pt x="1788" y="137891"/>
                </a:lnTo>
                <a:lnTo>
                  <a:pt x="26482" y="170188"/>
                </a:lnTo>
                <a:lnTo>
                  <a:pt x="58994" y="177687"/>
                </a:lnTo>
                <a:lnTo>
                  <a:pt x="73595" y="176496"/>
                </a:lnTo>
                <a:lnTo>
                  <a:pt x="86250" y="172922"/>
                </a:lnTo>
                <a:lnTo>
                  <a:pt x="96948" y="166967"/>
                </a:lnTo>
                <a:lnTo>
                  <a:pt x="105679" y="158628"/>
                </a:lnTo>
                <a:lnTo>
                  <a:pt x="111887" y="149696"/>
                </a:lnTo>
                <a:lnTo>
                  <a:pt x="51747" y="149696"/>
                </a:lnTo>
                <a:lnTo>
                  <a:pt x="46089" y="147651"/>
                </a:lnTo>
                <a:lnTo>
                  <a:pt x="42109" y="143534"/>
                </a:lnTo>
                <a:lnTo>
                  <a:pt x="38244" y="139468"/>
                </a:lnTo>
                <a:lnTo>
                  <a:pt x="35650" y="133713"/>
                </a:lnTo>
                <a:lnTo>
                  <a:pt x="34366" y="126267"/>
                </a:lnTo>
                <a:close/>
              </a:path>
              <a:path w="121920" h="177800">
                <a:moveTo>
                  <a:pt x="114910" y="85965"/>
                </a:moveTo>
                <a:lnTo>
                  <a:pt x="68440" y="85965"/>
                </a:lnTo>
                <a:lnTo>
                  <a:pt x="74937" y="89091"/>
                </a:lnTo>
                <a:lnTo>
                  <a:pt x="79056" y="95291"/>
                </a:lnTo>
                <a:lnTo>
                  <a:pt x="83290" y="101403"/>
                </a:lnTo>
                <a:lnTo>
                  <a:pt x="85412" y="108950"/>
                </a:lnTo>
                <a:lnTo>
                  <a:pt x="85412" y="127055"/>
                </a:lnTo>
                <a:lnTo>
                  <a:pt x="83136" y="134704"/>
                </a:lnTo>
                <a:lnTo>
                  <a:pt x="78661" y="140752"/>
                </a:lnTo>
                <a:lnTo>
                  <a:pt x="74148" y="146711"/>
                </a:lnTo>
                <a:lnTo>
                  <a:pt x="67638" y="149696"/>
                </a:lnTo>
                <a:lnTo>
                  <a:pt x="111887" y="149696"/>
                </a:lnTo>
                <a:lnTo>
                  <a:pt x="112536" y="148764"/>
                </a:lnTo>
                <a:lnTo>
                  <a:pt x="117444" y="138228"/>
                </a:lnTo>
                <a:lnTo>
                  <a:pt x="120387" y="127055"/>
                </a:lnTo>
                <a:lnTo>
                  <a:pt x="121381" y="115150"/>
                </a:lnTo>
                <a:lnTo>
                  <a:pt x="120357" y="101999"/>
                </a:lnTo>
                <a:lnTo>
                  <a:pt x="117293" y="90538"/>
                </a:lnTo>
                <a:lnTo>
                  <a:pt x="114910" y="85965"/>
                </a:lnTo>
                <a:close/>
              </a:path>
              <a:path w="121920" h="177800">
                <a:moveTo>
                  <a:pt x="114426" y="0"/>
                </a:moveTo>
                <a:lnTo>
                  <a:pt x="17673" y="0"/>
                </a:lnTo>
                <a:lnTo>
                  <a:pt x="5365" y="96880"/>
                </a:lnTo>
                <a:lnTo>
                  <a:pt x="36349" y="98277"/>
                </a:lnTo>
                <a:lnTo>
                  <a:pt x="39135" y="93106"/>
                </a:lnTo>
                <a:lnTo>
                  <a:pt x="43202" y="89536"/>
                </a:lnTo>
                <a:lnTo>
                  <a:pt x="48670" y="87554"/>
                </a:lnTo>
                <a:lnTo>
                  <a:pt x="51695" y="86512"/>
                </a:lnTo>
                <a:lnTo>
                  <a:pt x="55318" y="85965"/>
                </a:lnTo>
                <a:lnTo>
                  <a:pt x="114910" y="85965"/>
                </a:lnTo>
                <a:lnTo>
                  <a:pt x="112198" y="80761"/>
                </a:lnTo>
                <a:lnTo>
                  <a:pt x="105081" y="72663"/>
                </a:lnTo>
                <a:lnTo>
                  <a:pt x="98576" y="67695"/>
                </a:lnTo>
                <a:lnTo>
                  <a:pt x="36349" y="67695"/>
                </a:lnTo>
                <a:lnTo>
                  <a:pt x="42707" y="29184"/>
                </a:lnTo>
                <a:lnTo>
                  <a:pt x="114426" y="29184"/>
                </a:lnTo>
                <a:lnTo>
                  <a:pt x="114426" y="0"/>
                </a:lnTo>
                <a:close/>
              </a:path>
              <a:path w="121920" h="177800">
                <a:moveTo>
                  <a:pt x="67143" y="57975"/>
                </a:moveTo>
                <a:lnTo>
                  <a:pt x="59984" y="57975"/>
                </a:lnTo>
                <a:lnTo>
                  <a:pt x="53882" y="58915"/>
                </a:lnTo>
                <a:lnTo>
                  <a:pt x="45935" y="61850"/>
                </a:lnTo>
                <a:lnTo>
                  <a:pt x="41766" y="64125"/>
                </a:lnTo>
                <a:lnTo>
                  <a:pt x="36349" y="67695"/>
                </a:lnTo>
                <a:lnTo>
                  <a:pt x="98576" y="67695"/>
                </a:lnTo>
                <a:lnTo>
                  <a:pt x="96678" y="66246"/>
                </a:lnTo>
                <a:lnTo>
                  <a:pt x="87552" y="61655"/>
                </a:lnTo>
                <a:lnTo>
                  <a:pt x="77705" y="58896"/>
                </a:lnTo>
                <a:lnTo>
                  <a:pt x="67143" y="57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859297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121676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83699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646077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70771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433149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695171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957550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482256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744278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006657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269023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793779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055751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318130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461901" y="4560791"/>
            <a:ext cx="0" cy="178435"/>
          </a:xfrm>
          <a:custGeom>
            <a:avLst/>
            <a:gdLst/>
            <a:ahLst/>
            <a:cxnLst/>
            <a:rect l="l" t="t" r="r" b="b"/>
            <a:pathLst>
              <a:path w="0" h="178435">
                <a:moveTo>
                  <a:pt x="0" y="0"/>
                </a:moveTo>
                <a:lnTo>
                  <a:pt x="0" y="178271"/>
                </a:lnTo>
              </a:path>
            </a:pathLst>
          </a:custGeom>
          <a:ln w="3436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17880" y="4687008"/>
            <a:ext cx="0" cy="111760"/>
          </a:xfrm>
          <a:custGeom>
            <a:avLst/>
            <a:gdLst/>
            <a:ahLst/>
            <a:cxnLst/>
            <a:rect l="l" t="t" r="r" b="b"/>
            <a:pathLst>
              <a:path w="0" h="111760">
                <a:moveTo>
                  <a:pt x="0" y="0"/>
                </a:moveTo>
                <a:lnTo>
                  <a:pt x="0" y="111173"/>
                </a:lnTo>
              </a:path>
            </a:pathLst>
          </a:custGeom>
          <a:ln w="216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48375" y="4775744"/>
            <a:ext cx="23495" cy="48895"/>
          </a:xfrm>
          <a:custGeom>
            <a:avLst/>
            <a:gdLst/>
            <a:ahLst/>
            <a:cxnLst/>
            <a:rect l="l" t="t" r="r" b="b"/>
            <a:pathLst>
              <a:path w="23495" h="48895">
                <a:moveTo>
                  <a:pt x="23037" y="0"/>
                </a:moveTo>
                <a:lnTo>
                  <a:pt x="0" y="0"/>
                </a:lnTo>
                <a:lnTo>
                  <a:pt x="0" y="22437"/>
                </a:lnTo>
                <a:lnTo>
                  <a:pt x="12904" y="22437"/>
                </a:lnTo>
                <a:lnTo>
                  <a:pt x="12612" y="27443"/>
                </a:lnTo>
                <a:lnTo>
                  <a:pt x="11417" y="31370"/>
                </a:lnTo>
                <a:lnTo>
                  <a:pt x="9331" y="34152"/>
                </a:lnTo>
                <a:lnTo>
                  <a:pt x="7348" y="36922"/>
                </a:lnTo>
                <a:lnTo>
                  <a:pt x="4221" y="38967"/>
                </a:lnTo>
                <a:lnTo>
                  <a:pt x="0" y="40302"/>
                </a:lnTo>
                <a:lnTo>
                  <a:pt x="0" y="48446"/>
                </a:lnTo>
                <a:lnTo>
                  <a:pt x="1283" y="48446"/>
                </a:lnTo>
                <a:lnTo>
                  <a:pt x="3763" y="47696"/>
                </a:lnTo>
                <a:lnTo>
                  <a:pt x="23037" y="22882"/>
                </a:lnTo>
                <a:lnTo>
                  <a:pt x="230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91679" y="4714605"/>
            <a:ext cx="117475" cy="83820"/>
          </a:xfrm>
          <a:custGeom>
            <a:avLst/>
            <a:gdLst/>
            <a:ahLst/>
            <a:cxnLst/>
            <a:rect l="l" t="t" r="r" b="b"/>
            <a:pathLst>
              <a:path w="117475" h="83820">
                <a:moveTo>
                  <a:pt x="20849" y="1982"/>
                </a:moveTo>
                <a:lnTo>
                  <a:pt x="0" y="1982"/>
                </a:lnTo>
                <a:lnTo>
                  <a:pt x="0" y="83577"/>
                </a:lnTo>
                <a:lnTo>
                  <a:pt x="21854" y="83577"/>
                </a:lnTo>
                <a:lnTo>
                  <a:pt x="21854" y="29870"/>
                </a:lnTo>
                <a:lnTo>
                  <a:pt x="22350" y="26503"/>
                </a:lnTo>
                <a:lnTo>
                  <a:pt x="23444" y="24216"/>
                </a:lnTo>
                <a:lnTo>
                  <a:pt x="25529" y="20392"/>
                </a:lnTo>
                <a:lnTo>
                  <a:pt x="29648" y="18461"/>
                </a:lnTo>
                <a:lnTo>
                  <a:pt x="76821" y="18461"/>
                </a:lnTo>
                <a:lnTo>
                  <a:pt x="77478" y="18067"/>
                </a:lnTo>
                <a:lnTo>
                  <a:pt x="116432" y="18067"/>
                </a:lnTo>
                <a:lnTo>
                  <a:pt x="116014" y="15831"/>
                </a:lnTo>
                <a:lnTo>
                  <a:pt x="115139" y="13887"/>
                </a:lnTo>
                <a:lnTo>
                  <a:pt x="20849" y="13887"/>
                </a:lnTo>
                <a:lnTo>
                  <a:pt x="20849" y="1982"/>
                </a:lnTo>
                <a:close/>
              </a:path>
              <a:path w="117475" h="83820">
                <a:moveTo>
                  <a:pt x="76821" y="18461"/>
                </a:moveTo>
                <a:lnTo>
                  <a:pt x="41014" y="18461"/>
                </a:lnTo>
                <a:lnTo>
                  <a:pt x="44599" y="20392"/>
                </a:lnTo>
                <a:lnTo>
                  <a:pt x="46482" y="24216"/>
                </a:lnTo>
                <a:lnTo>
                  <a:pt x="47372" y="26503"/>
                </a:lnTo>
                <a:lnTo>
                  <a:pt x="47839" y="29870"/>
                </a:lnTo>
                <a:lnTo>
                  <a:pt x="47867" y="83577"/>
                </a:lnTo>
                <a:lnTo>
                  <a:pt x="69531" y="83577"/>
                </a:lnTo>
                <a:lnTo>
                  <a:pt x="69531" y="31268"/>
                </a:lnTo>
                <a:lnTo>
                  <a:pt x="70027" y="28092"/>
                </a:lnTo>
                <a:lnTo>
                  <a:pt x="71121" y="25411"/>
                </a:lnTo>
                <a:lnTo>
                  <a:pt x="73346" y="20544"/>
                </a:lnTo>
                <a:lnTo>
                  <a:pt x="76821" y="18461"/>
                </a:lnTo>
                <a:close/>
              </a:path>
              <a:path w="117475" h="83820">
                <a:moveTo>
                  <a:pt x="116432" y="18067"/>
                </a:moveTo>
                <a:lnTo>
                  <a:pt x="88450" y="18067"/>
                </a:lnTo>
                <a:lnTo>
                  <a:pt x="91972" y="19998"/>
                </a:lnTo>
                <a:lnTo>
                  <a:pt x="93955" y="23822"/>
                </a:lnTo>
                <a:lnTo>
                  <a:pt x="94858" y="25805"/>
                </a:lnTo>
                <a:lnTo>
                  <a:pt x="95298" y="28092"/>
                </a:lnTo>
                <a:lnTo>
                  <a:pt x="95354" y="83577"/>
                </a:lnTo>
                <a:lnTo>
                  <a:pt x="117400" y="83577"/>
                </a:lnTo>
                <a:lnTo>
                  <a:pt x="117281" y="24216"/>
                </a:lnTo>
                <a:lnTo>
                  <a:pt x="117209" y="22730"/>
                </a:lnTo>
                <a:lnTo>
                  <a:pt x="116793" y="19998"/>
                </a:lnTo>
                <a:lnTo>
                  <a:pt x="116432" y="18067"/>
                </a:lnTo>
                <a:close/>
              </a:path>
              <a:path w="117475" h="83820">
                <a:moveTo>
                  <a:pt x="50703" y="0"/>
                </a:moveTo>
                <a:lnTo>
                  <a:pt x="37835" y="0"/>
                </a:lnTo>
                <a:lnTo>
                  <a:pt x="32471" y="1588"/>
                </a:lnTo>
                <a:lnTo>
                  <a:pt x="26024" y="6645"/>
                </a:lnTo>
                <a:lnTo>
                  <a:pt x="23482" y="9669"/>
                </a:lnTo>
                <a:lnTo>
                  <a:pt x="20849" y="13887"/>
                </a:lnTo>
                <a:lnTo>
                  <a:pt x="66747" y="13887"/>
                </a:lnTo>
                <a:lnTo>
                  <a:pt x="50703" y="0"/>
                </a:lnTo>
                <a:close/>
              </a:path>
              <a:path w="117475" h="83820">
                <a:moveTo>
                  <a:pt x="95544" y="0"/>
                </a:moveTo>
                <a:lnTo>
                  <a:pt x="86506" y="0"/>
                </a:lnTo>
                <a:lnTo>
                  <a:pt x="81648" y="1130"/>
                </a:lnTo>
                <a:lnTo>
                  <a:pt x="77274" y="3367"/>
                </a:lnTo>
                <a:lnTo>
                  <a:pt x="73003" y="5654"/>
                </a:lnTo>
                <a:lnTo>
                  <a:pt x="69531" y="9122"/>
                </a:lnTo>
                <a:lnTo>
                  <a:pt x="66747" y="13887"/>
                </a:lnTo>
                <a:lnTo>
                  <a:pt x="115139" y="13887"/>
                </a:lnTo>
                <a:lnTo>
                  <a:pt x="114424" y="12299"/>
                </a:lnTo>
                <a:lnTo>
                  <a:pt x="112034" y="9529"/>
                </a:lnTo>
                <a:lnTo>
                  <a:pt x="109263" y="5946"/>
                </a:lnTo>
                <a:lnTo>
                  <a:pt x="106084" y="3519"/>
                </a:lnTo>
                <a:lnTo>
                  <a:pt x="102499" y="2185"/>
                </a:lnTo>
                <a:lnTo>
                  <a:pt x="99028" y="736"/>
                </a:lnTo>
                <a:lnTo>
                  <a:pt x="955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723192" y="4714401"/>
            <a:ext cx="76835" cy="86360"/>
          </a:xfrm>
          <a:custGeom>
            <a:avLst/>
            <a:gdLst/>
            <a:ahLst/>
            <a:cxnLst/>
            <a:rect l="l" t="t" r="r" b="b"/>
            <a:pathLst>
              <a:path w="76835" h="86360">
                <a:moveTo>
                  <a:pt x="72103" y="17266"/>
                </a:moveTo>
                <a:lnTo>
                  <a:pt x="41612" y="17266"/>
                </a:lnTo>
                <a:lnTo>
                  <a:pt x="44994" y="17965"/>
                </a:lnTo>
                <a:lnTo>
                  <a:pt x="47270" y="19261"/>
                </a:lnTo>
                <a:lnTo>
                  <a:pt x="49660" y="20443"/>
                </a:lnTo>
                <a:lnTo>
                  <a:pt x="50855" y="22730"/>
                </a:lnTo>
                <a:lnTo>
                  <a:pt x="50855" y="28790"/>
                </a:lnTo>
                <a:lnTo>
                  <a:pt x="49305" y="30874"/>
                </a:lnTo>
                <a:lnTo>
                  <a:pt x="46280" y="32157"/>
                </a:lnTo>
                <a:lnTo>
                  <a:pt x="44537" y="32958"/>
                </a:lnTo>
                <a:lnTo>
                  <a:pt x="41714" y="33555"/>
                </a:lnTo>
                <a:lnTo>
                  <a:pt x="37735" y="33949"/>
                </a:lnTo>
                <a:lnTo>
                  <a:pt x="22148" y="36033"/>
                </a:lnTo>
                <a:lnTo>
                  <a:pt x="15930" y="37722"/>
                </a:lnTo>
                <a:lnTo>
                  <a:pt x="11710" y="40098"/>
                </a:lnTo>
                <a:lnTo>
                  <a:pt x="3865" y="44621"/>
                </a:lnTo>
                <a:lnTo>
                  <a:pt x="0" y="51914"/>
                </a:lnTo>
                <a:lnTo>
                  <a:pt x="120" y="70083"/>
                </a:lnTo>
                <a:lnTo>
                  <a:pt x="2378" y="75788"/>
                </a:lnTo>
                <a:lnTo>
                  <a:pt x="7953" y="80705"/>
                </a:lnTo>
                <a:lnTo>
                  <a:pt x="12015" y="84225"/>
                </a:lnTo>
                <a:lnTo>
                  <a:pt x="18168" y="86359"/>
                </a:lnTo>
                <a:lnTo>
                  <a:pt x="31428" y="86359"/>
                </a:lnTo>
                <a:lnTo>
                  <a:pt x="51441" y="74251"/>
                </a:lnTo>
                <a:lnTo>
                  <a:pt x="72367" y="74251"/>
                </a:lnTo>
                <a:lnTo>
                  <a:pt x="72234" y="70871"/>
                </a:lnTo>
                <a:lnTo>
                  <a:pt x="29051" y="70871"/>
                </a:lnTo>
                <a:lnTo>
                  <a:pt x="26508" y="70083"/>
                </a:lnTo>
                <a:lnTo>
                  <a:pt x="24424" y="68495"/>
                </a:lnTo>
                <a:lnTo>
                  <a:pt x="22439" y="66805"/>
                </a:lnTo>
                <a:lnTo>
                  <a:pt x="21467" y="64124"/>
                </a:lnTo>
                <a:lnTo>
                  <a:pt x="21449" y="56285"/>
                </a:lnTo>
                <a:lnTo>
                  <a:pt x="23088" y="53299"/>
                </a:lnTo>
                <a:lnTo>
                  <a:pt x="26419" y="51419"/>
                </a:lnTo>
                <a:lnTo>
                  <a:pt x="28403" y="50225"/>
                </a:lnTo>
                <a:lnTo>
                  <a:pt x="31633" y="49234"/>
                </a:lnTo>
                <a:lnTo>
                  <a:pt x="36146" y="48446"/>
                </a:lnTo>
                <a:lnTo>
                  <a:pt x="40914" y="47442"/>
                </a:lnTo>
                <a:lnTo>
                  <a:pt x="43304" y="47048"/>
                </a:lnTo>
                <a:lnTo>
                  <a:pt x="45134" y="46604"/>
                </a:lnTo>
                <a:lnTo>
                  <a:pt x="46483" y="46057"/>
                </a:lnTo>
                <a:lnTo>
                  <a:pt x="47919" y="45562"/>
                </a:lnTo>
                <a:lnTo>
                  <a:pt x="49305" y="44863"/>
                </a:lnTo>
                <a:lnTo>
                  <a:pt x="50652" y="44075"/>
                </a:lnTo>
                <a:lnTo>
                  <a:pt x="72128" y="44075"/>
                </a:lnTo>
                <a:lnTo>
                  <a:pt x="72103" y="17266"/>
                </a:lnTo>
                <a:close/>
              </a:path>
              <a:path w="76835" h="86360">
                <a:moveTo>
                  <a:pt x="72367" y="74251"/>
                </a:moveTo>
                <a:lnTo>
                  <a:pt x="51441" y="74251"/>
                </a:lnTo>
                <a:lnTo>
                  <a:pt x="51542" y="76131"/>
                </a:lnTo>
                <a:lnTo>
                  <a:pt x="51746" y="77770"/>
                </a:lnTo>
                <a:lnTo>
                  <a:pt x="52038" y="79206"/>
                </a:lnTo>
                <a:lnTo>
                  <a:pt x="52293" y="80705"/>
                </a:lnTo>
                <a:lnTo>
                  <a:pt x="52738" y="82192"/>
                </a:lnTo>
                <a:lnTo>
                  <a:pt x="53436" y="83780"/>
                </a:lnTo>
                <a:lnTo>
                  <a:pt x="76678" y="83780"/>
                </a:lnTo>
                <a:lnTo>
                  <a:pt x="76678" y="80604"/>
                </a:lnTo>
                <a:lnTo>
                  <a:pt x="75331" y="79956"/>
                </a:lnTo>
                <a:lnTo>
                  <a:pt x="74288" y="79155"/>
                </a:lnTo>
                <a:lnTo>
                  <a:pt x="73499" y="78215"/>
                </a:lnTo>
                <a:lnTo>
                  <a:pt x="72800" y="77173"/>
                </a:lnTo>
                <a:lnTo>
                  <a:pt x="72406" y="75242"/>
                </a:lnTo>
                <a:lnTo>
                  <a:pt x="72367" y="74251"/>
                </a:lnTo>
                <a:close/>
              </a:path>
              <a:path w="76835" h="86360">
                <a:moveTo>
                  <a:pt x="72128" y="44075"/>
                </a:moveTo>
                <a:lnTo>
                  <a:pt x="50652" y="44075"/>
                </a:lnTo>
                <a:lnTo>
                  <a:pt x="50625" y="53299"/>
                </a:lnTo>
                <a:lnTo>
                  <a:pt x="50500" y="59157"/>
                </a:lnTo>
                <a:lnTo>
                  <a:pt x="48516" y="64124"/>
                </a:lnTo>
                <a:lnTo>
                  <a:pt x="44690" y="66907"/>
                </a:lnTo>
                <a:lnTo>
                  <a:pt x="40812" y="69588"/>
                </a:lnTo>
                <a:lnTo>
                  <a:pt x="36591" y="70871"/>
                </a:lnTo>
                <a:lnTo>
                  <a:pt x="72234" y="70871"/>
                </a:lnTo>
                <a:lnTo>
                  <a:pt x="72128" y="44075"/>
                </a:lnTo>
                <a:close/>
              </a:path>
              <a:path w="76835" h="86360">
                <a:moveTo>
                  <a:pt x="46724" y="0"/>
                </a:moveTo>
                <a:lnTo>
                  <a:pt x="37735" y="0"/>
                </a:lnTo>
                <a:lnTo>
                  <a:pt x="28162" y="686"/>
                </a:lnTo>
                <a:lnTo>
                  <a:pt x="2772" y="28384"/>
                </a:lnTo>
                <a:lnTo>
                  <a:pt x="23242" y="28384"/>
                </a:lnTo>
                <a:lnTo>
                  <a:pt x="23737" y="25360"/>
                </a:lnTo>
                <a:lnTo>
                  <a:pt x="24831" y="22933"/>
                </a:lnTo>
                <a:lnTo>
                  <a:pt x="26419" y="21040"/>
                </a:lnTo>
                <a:lnTo>
                  <a:pt x="28403" y="18562"/>
                </a:lnTo>
                <a:lnTo>
                  <a:pt x="31976" y="17266"/>
                </a:lnTo>
                <a:lnTo>
                  <a:pt x="72103" y="17266"/>
                </a:lnTo>
                <a:lnTo>
                  <a:pt x="72002" y="15437"/>
                </a:lnTo>
                <a:lnTo>
                  <a:pt x="68630" y="8932"/>
                </a:lnTo>
                <a:lnTo>
                  <a:pt x="61777" y="5361"/>
                </a:lnTo>
                <a:lnTo>
                  <a:pt x="54721" y="1791"/>
                </a:lnTo>
                <a:lnTo>
                  <a:pt x="46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806278" y="4716587"/>
            <a:ext cx="81280" cy="81915"/>
          </a:xfrm>
          <a:custGeom>
            <a:avLst/>
            <a:gdLst/>
            <a:ahLst/>
            <a:cxnLst/>
            <a:rect l="l" t="t" r="r" b="b"/>
            <a:pathLst>
              <a:path w="81279" h="81914">
                <a:moveTo>
                  <a:pt x="27411" y="0"/>
                </a:moveTo>
                <a:lnTo>
                  <a:pt x="1182" y="0"/>
                </a:lnTo>
                <a:lnTo>
                  <a:pt x="27805" y="40098"/>
                </a:lnTo>
                <a:lnTo>
                  <a:pt x="0" y="81595"/>
                </a:lnTo>
                <a:lnTo>
                  <a:pt x="26026" y="81595"/>
                </a:lnTo>
                <a:lnTo>
                  <a:pt x="40125" y="56971"/>
                </a:lnTo>
                <a:lnTo>
                  <a:pt x="64503" y="56971"/>
                </a:lnTo>
                <a:lnTo>
                  <a:pt x="53042" y="39704"/>
                </a:lnTo>
                <a:lnTo>
                  <a:pt x="63905" y="23619"/>
                </a:lnTo>
                <a:lnTo>
                  <a:pt x="41117" y="23619"/>
                </a:lnTo>
                <a:lnTo>
                  <a:pt x="27411" y="0"/>
                </a:lnTo>
                <a:close/>
              </a:path>
              <a:path w="81279" h="81914">
                <a:moveTo>
                  <a:pt x="64503" y="56971"/>
                </a:moveTo>
                <a:lnTo>
                  <a:pt x="40125" y="56971"/>
                </a:lnTo>
                <a:lnTo>
                  <a:pt x="54225" y="81595"/>
                </a:lnTo>
                <a:lnTo>
                  <a:pt x="80848" y="81595"/>
                </a:lnTo>
                <a:lnTo>
                  <a:pt x="64503" y="56971"/>
                </a:lnTo>
                <a:close/>
              </a:path>
              <a:path w="81279" h="81914">
                <a:moveTo>
                  <a:pt x="79856" y="0"/>
                </a:moveTo>
                <a:lnTo>
                  <a:pt x="54428" y="0"/>
                </a:lnTo>
                <a:lnTo>
                  <a:pt x="41117" y="23619"/>
                </a:lnTo>
                <a:lnTo>
                  <a:pt x="63905" y="23619"/>
                </a:lnTo>
                <a:lnTo>
                  <a:pt x="798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896509" y="4685814"/>
            <a:ext cx="42545" cy="143510"/>
          </a:xfrm>
          <a:custGeom>
            <a:avLst/>
            <a:gdLst/>
            <a:ahLst/>
            <a:cxnLst/>
            <a:rect l="l" t="t" r="r" b="b"/>
            <a:pathLst>
              <a:path w="42545" h="143510">
                <a:moveTo>
                  <a:pt x="42122" y="0"/>
                </a:moveTo>
                <a:lnTo>
                  <a:pt x="26026" y="0"/>
                </a:lnTo>
                <a:lnTo>
                  <a:pt x="20697" y="7835"/>
                </a:lnTo>
                <a:lnTo>
                  <a:pt x="2175" y="50091"/>
                </a:lnTo>
                <a:lnTo>
                  <a:pt x="0" y="70477"/>
                </a:lnTo>
                <a:lnTo>
                  <a:pt x="644" y="81828"/>
                </a:lnTo>
                <a:lnTo>
                  <a:pt x="14304" y="125073"/>
                </a:lnTo>
                <a:lnTo>
                  <a:pt x="21461" y="135987"/>
                </a:lnTo>
                <a:lnTo>
                  <a:pt x="26827" y="143331"/>
                </a:lnTo>
                <a:lnTo>
                  <a:pt x="42515" y="143331"/>
                </a:lnTo>
                <a:lnTo>
                  <a:pt x="37917" y="134810"/>
                </a:lnTo>
                <a:lnTo>
                  <a:pt x="34099" y="127104"/>
                </a:lnTo>
                <a:lnTo>
                  <a:pt x="22478" y="83161"/>
                </a:lnTo>
                <a:lnTo>
                  <a:pt x="22058" y="71862"/>
                </a:lnTo>
                <a:lnTo>
                  <a:pt x="22206" y="64664"/>
                </a:lnTo>
                <a:lnTo>
                  <a:pt x="29579" y="26060"/>
                </a:lnTo>
                <a:lnTo>
                  <a:pt x="37545" y="8334"/>
                </a:lnTo>
                <a:lnTo>
                  <a:pt x="421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943094" y="4687606"/>
            <a:ext cx="140970" cy="111125"/>
          </a:xfrm>
          <a:custGeom>
            <a:avLst/>
            <a:gdLst/>
            <a:ahLst/>
            <a:cxnLst/>
            <a:rect l="l" t="t" r="r" b="b"/>
            <a:pathLst>
              <a:path w="140970" h="111125">
                <a:moveTo>
                  <a:pt x="24639" y="0"/>
                </a:moveTo>
                <a:lnTo>
                  <a:pt x="0" y="0"/>
                </a:lnTo>
                <a:lnTo>
                  <a:pt x="31390" y="110576"/>
                </a:lnTo>
                <a:lnTo>
                  <a:pt x="52852" y="110576"/>
                </a:lnTo>
                <a:lnTo>
                  <a:pt x="59022" y="80997"/>
                </a:lnTo>
                <a:lnTo>
                  <a:pt x="42324" y="80997"/>
                </a:lnTo>
                <a:lnTo>
                  <a:pt x="39336" y="63324"/>
                </a:lnTo>
                <a:lnTo>
                  <a:pt x="24639" y="0"/>
                </a:lnTo>
                <a:close/>
              </a:path>
              <a:path w="140970" h="111125">
                <a:moveTo>
                  <a:pt x="87543" y="24610"/>
                </a:moveTo>
                <a:lnTo>
                  <a:pt x="70129" y="24610"/>
                </a:lnTo>
                <a:lnTo>
                  <a:pt x="74109" y="45854"/>
                </a:lnTo>
                <a:lnTo>
                  <a:pt x="87407" y="110576"/>
                </a:lnTo>
                <a:lnTo>
                  <a:pt x="109467" y="110576"/>
                </a:lnTo>
                <a:lnTo>
                  <a:pt x="117809" y="80997"/>
                </a:lnTo>
                <a:lnTo>
                  <a:pt x="98940" y="80997"/>
                </a:lnTo>
                <a:lnTo>
                  <a:pt x="95557" y="63324"/>
                </a:lnTo>
                <a:lnTo>
                  <a:pt x="87543" y="24610"/>
                </a:lnTo>
                <a:close/>
              </a:path>
              <a:path w="140970" h="111125">
                <a:moveTo>
                  <a:pt x="82449" y="0"/>
                </a:moveTo>
                <a:lnTo>
                  <a:pt x="58013" y="0"/>
                </a:lnTo>
                <a:lnTo>
                  <a:pt x="45653" y="63921"/>
                </a:lnTo>
                <a:lnTo>
                  <a:pt x="42324" y="80997"/>
                </a:lnTo>
                <a:lnTo>
                  <a:pt x="59022" y="80997"/>
                </a:lnTo>
                <a:lnTo>
                  <a:pt x="66353" y="45854"/>
                </a:lnTo>
                <a:lnTo>
                  <a:pt x="70129" y="24610"/>
                </a:lnTo>
                <a:lnTo>
                  <a:pt x="87543" y="24610"/>
                </a:lnTo>
                <a:lnTo>
                  <a:pt x="82449" y="0"/>
                </a:lnTo>
                <a:close/>
              </a:path>
              <a:path w="140970" h="111125">
                <a:moveTo>
                  <a:pt x="140653" y="0"/>
                </a:moveTo>
                <a:lnTo>
                  <a:pt x="117209" y="0"/>
                </a:lnTo>
                <a:lnTo>
                  <a:pt x="102308" y="63921"/>
                </a:lnTo>
                <a:lnTo>
                  <a:pt x="98940" y="80997"/>
                </a:lnTo>
                <a:lnTo>
                  <a:pt x="117809" y="80997"/>
                </a:lnTo>
                <a:lnTo>
                  <a:pt x="1406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097352" y="4687606"/>
            <a:ext cx="107314" cy="111125"/>
          </a:xfrm>
          <a:custGeom>
            <a:avLst/>
            <a:gdLst/>
            <a:ahLst/>
            <a:cxnLst/>
            <a:rect l="l" t="t" r="r" b="b"/>
            <a:pathLst>
              <a:path w="107314" h="111125">
                <a:moveTo>
                  <a:pt x="33578" y="0"/>
                </a:moveTo>
                <a:lnTo>
                  <a:pt x="0" y="0"/>
                </a:lnTo>
                <a:lnTo>
                  <a:pt x="0" y="110576"/>
                </a:lnTo>
                <a:lnTo>
                  <a:pt x="21652" y="110576"/>
                </a:lnTo>
                <a:lnTo>
                  <a:pt x="21652" y="33644"/>
                </a:lnTo>
                <a:lnTo>
                  <a:pt x="21461" y="17864"/>
                </a:lnTo>
                <a:lnTo>
                  <a:pt x="37742" y="17864"/>
                </a:lnTo>
                <a:lnTo>
                  <a:pt x="33578" y="0"/>
                </a:lnTo>
                <a:close/>
              </a:path>
              <a:path w="107314" h="111125">
                <a:moveTo>
                  <a:pt x="37742" y="17864"/>
                </a:moveTo>
                <a:lnTo>
                  <a:pt x="21461" y="17864"/>
                </a:lnTo>
                <a:lnTo>
                  <a:pt x="42122" y="110576"/>
                </a:lnTo>
                <a:lnTo>
                  <a:pt x="64561" y="110576"/>
                </a:lnTo>
                <a:lnTo>
                  <a:pt x="69931" y="86944"/>
                </a:lnTo>
                <a:lnTo>
                  <a:pt x="53844" y="86944"/>
                </a:lnTo>
                <a:lnTo>
                  <a:pt x="37742" y="17864"/>
                </a:lnTo>
                <a:close/>
              </a:path>
              <a:path w="107314" h="111125">
                <a:moveTo>
                  <a:pt x="107077" y="17864"/>
                </a:moveTo>
                <a:lnTo>
                  <a:pt x="85629" y="17864"/>
                </a:lnTo>
                <a:lnTo>
                  <a:pt x="85425" y="110576"/>
                </a:lnTo>
                <a:lnTo>
                  <a:pt x="107077" y="110576"/>
                </a:lnTo>
                <a:lnTo>
                  <a:pt x="107077" y="17864"/>
                </a:lnTo>
                <a:close/>
              </a:path>
              <a:path w="107314" h="111125">
                <a:moveTo>
                  <a:pt x="107077" y="0"/>
                </a:moveTo>
                <a:lnTo>
                  <a:pt x="73703" y="0"/>
                </a:lnTo>
                <a:lnTo>
                  <a:pt x="53844" y="86944"/>
                </a:lnTo>
                <a:lnTo>
                  <a:pt x="69931" y="86944"/>
                </a:lnTo>
                <a:lnTo>
                  <a:pt x="85629" y="17864"/>
                </a:lnTo>
                <a:lnTo>
                  <a:pt x="107077" y="17864"/>
                </a:lnTo>
                <a:lnTo>
                  <a:pt x="107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225585" y="4773295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 h="0">
                <a:moveTo>
                  <a:pt x="0" y="0"/>
                </a:moveTo>
                <a:lnTo>
                  <a:pt x="22847" y="0"/>
                </a:lnTo>
              </a:path>
            </a:pathLst>
          </a:custGeom>
          <a:ln w="495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225585" y="4739004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 h="0">
                <a:moveTo>
                  <a:pt x="0" y="0"/>
                </a:moveTo>
                <a:lnTo>
                  <a:pt x="89202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225585" y="4708525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 h="0">
                <a:moveTo>
                  <a:pt x="0" y="0"/>
                </a:moveTo>
                <a:lnTo>
                  <a:pt x="22847" y="0"/>
                </a:lnTo>
              </a:path>
            </a:pathLst>
          </a:custGeom>
          <a:ln w="419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291735" y="4773463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 h="0">
                <a:moveTo>
                  <a:pt x="0" y="0"/>
                </a:moveTo>
                <a:lnTo>
                  <a:pt x="23051" y="0"/>
                </a:lnTo>
              </a:path>
            </a:pathLst>
          </a:custGeom>
          <a:ln w="4943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291735" y="4708646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 h="0">
                <a:moveTo>
                  <a:pt x="0" y="0"/>
                </a:moveTo>
                <a:lnTo>
                  <a:pt x="23051" y="0"/>
                </a:lnTo>
              </a:path>
            </a:pathLst>
          </a:custGeom>
          <a:ln w="420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336782" y="4687606"/>
            <a:ext cx="93980" cy="111125"/>
          </a:xfrm>
          <a:custGeom>
            <a:avLst/>
            <a:gdLst/>
            <a:ahLst/>
            <a:cxnLst/>
            <a:rect l="l" t="t" r="r" b="b"/>
            <a:pathLst>
              <a:path w="93979" h="111125">
                <a:moveTo>
                  <a:pt x="47677" y="0"/>
                </a:moveTo>
                <a:lnTo>
                  <a:pt x="0" y="0"/>
                </a:lnTo>
                <a:lnTo>
                  <a:pt x="0" y="110576"/>
                </a:lnTo>
                <a:lnTo>
                  <a:pt x="47677" y="110576"/>
                </a:lnTo>
                <a:lnTo>
                  <a:pt x="59385" y="109290"/>
                </a:lnTo>
                <a:lnTo>
                  <a:pt x="69475" y="105427"/>
                </a:lnTo>
                <a:lnTo>
                  <a:pt x="77953" y="98977"/>
                </a:lnTo>
                <a:lnTo>
                  <a:pt x="83774" y="91314"/>
                </a:lnTo>
                <a:lnTo>
                  <a:pt x="22452" y="91314"/>
                </a:lnTo>
                <a:lnTo>
                  <a:pt x="22452" y="19249"/>
                </a:lnTo>
                <a:lnTo>
                  <a:pt x="85576" y="19249"/>
                </a:lnTo>
                <a:lnTo>
                  <a:pt x="78864" y="9618"/>
                </a:lnTo>
                <a:lnTo>
                  <a:pt x="72557" y="4904"/>
                </a:lnTo>
                <a:lnTo>
                  <a:pt x="60251" y="940"/>
                </a:lnTo>
                <a:lnTo>
                  <a:pt x="54529" y="139"/>
                </a:lnTo>
                <a:lnTo>
                  <a:pt x="47677" y="0"/>
                </a:lnTo>
                <a:close/>
              </a:path>
              <a:path w="93979" h="111125">
                <a:moveTo>
                  <a:pt x="85576" y="19249"/>
                </a:moveTo>
                <a:lnTo>
                  <a:pt x="54288" y="19249"/>
                </a:lnTo>
                <a:lnTo>
                  <a:pt x="61294" y="22323"/>
                </a:lnTo>
                <a:lnTo>
                  <a:pt x="64764" y="28384"/>
                </a:lnTo>
                <a:lnTo>
                  <a:pt x="70129" y="62282"/>
                </a:lnTo>
                <a:lnTo>
                  <a:pt x="68934" y="69283"/>
                </a:lnTo>
                <a:lnTo>
                  <a:pt x="43710" y="91314"/>
                </a:lnTo>
                <a:lnTo>
                  <a:pt x="83774" y="91314"/>
                </a:lnTo>
                <a:lnTo>
                  <a:pt x="93492" y="54189"/>
                </a:lnTo>
                <a:lnTo>
                  <a:pt x="93509" y="46262"/>
                </a:lnTo>
                <a:lnTo>
                  <a:pt x="92824" y="40696"/>
                </a:lnTo>
                <a:lnTo>
                  <a:pt x="91387" y="34343"/>
                </a:lnTo>
                <a:lnTo>
                  <a:pt x="90040" y="27888"/>
                </a:lnTo>
                <a:lnTo>
                  <a:pt x="87458" y="21929"/>
                </a:lnTo>
                <a:lnTo>
                  <a:pt x="85576" y="192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437604" y="4685814"/>
            <a:ext cx="43180" cy="143510"/>
          </a:xfrm>
          <a:custGeom>
            <a:avLst/>
            <a:gdLst/>
            <a:ahLst/>
            <a:cxnLst/>
            <a:rect l="l" t="t" r="r" b="b"/>
            <a:pathLst>
              <a:path w="43179" h="143510">
                <a:moveTo>
                  <a:pt x="16489" y="0"/>
                </a:moveTo>
                <a:lnTo>
                  <a:pt x="393" y="0"/>
                </a:lnTo>
                <a:lnTo>
                  <a:pt x="4970" y="8334"/>
                </a:lnTo>
                <a:lnTo>
                  <a:pt x="9280" y="17087"/>
                </a:lnTo>
                <a:lnTo>
                  <a:pt x="19864" y="57729"/>
                </a:lnTo>
                <a:lnTo>
                  <a:pt x="20457" y="71862"/>
                </a:lnTo>
                <a:lnTo>
                  <a:pt x="20031" y="83161"/>
                </a:lnTo>
                <a:lnTo>
                  <a:pt x="8378" y="127104"/>
                </a:lnTo>
                <a:lnTo>
                  <a:pt x="0" y="143331"/>
                </a:lnTo>
                <a:lnTo>
                  <a:pt x="15892" y="143331"/>
                </a:lnTo>
                <a:lnTo>
                  <a:pt x="21257" y="135987"/>
                </a:lnTo>
                <a:lnTo>
                  <a:pt x="24677" y="131616"/>
                </a:lnTo>
                <a:lnTo>
                  <a:pt x="28300" y="125073"/>
                </a:lnTo>
                <a:lnTo>
                  <a:pt x="42046" y="81828"/>
                </a:lnTo>
                <a:lnTo>
                  <a:pt x="42706" y="70477"/>
                </a:lnTo>
                <a:lnTo>
                  <a:pt x="42148" y="60281"/>
                </a:lnTo>
                <a:lnTo>
                  <a:pt x="30512" y="22725"/>
                </a:lnTo>
                <a:lnTo>
                  <a:pt x="21869" y="7835"/>
                </a:lnTo>
                <a:lnTo>
                  <a:pt x="164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596919" y="825559"/>
            <a:ext cx="4721225" cy="0"/>
          </a:xfrm>
          <a:custGeom>
            <a:avLst/>
            <a:gdLst/>
            <a:ahLst/>
            <a:cxnLst/>
            <a:rect l="l" t="t" r="r" b="b"/>
            <a:pathLst>
              <a:path w="4721225" h="0">
                <a:moveTo>
                  <a:pt x="0" y="0"/>
                </a:moveTo>
                <a:lnTo>
                  <a:pt x="472121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596919" y="825559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0"/>
                </a:moveTo>
                <a:lnTo>
                  <a:pt x="0" y="66653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908405" y="825559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0"/>
                </a:moveTo>
                <a:lnTo>
                  <a:pt x="0" y="66653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219928" y="825559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0"/>
                </a:moveTo>
                <a:lnTo>
                  <a:pt x="0" y="66653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531401" y="82555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0"/>
                </a:moveTo>
                <a:lnTo>
                  <a:pt x="0" y="4648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859297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121676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383699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646077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170771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433149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695171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957550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5482256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5744278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006657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6269023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6793779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7055751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7318130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2596919" y="825559"/>
            <a:ext cx="0" cy="3336290"/>
          </a:xfrm>
          <a:custGeom>
            <a:avLst/>
            <a:gdLst/>
            <a:ahLst/>
            <a:cxnLst/>
            <a:rect l="l" t="t" r="r" b="b"/>
            <a:pathLst>
              <a:path w="0" h="3336290">
                <a:moveTo>
                  <a:pt x="0" y="3335807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2596919" y="4161366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 h="0">
                <a:moveTo>
                  <a:pt x="0" y="0"/>
                </a:moveTo>
                <a:lnTo>
                  <a:pt x="94464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204731" y="3985865"/>
            <a:ext cx="76835" cy="175895"/>
          </a:xfrm>
          <a:custGeom>
            <a:avLst/>
            <a:gdLst/>
            <a:ahLst/>
            <a:cxnLst/>
            <a:rect l="l" t="t" r="r" b="b"/>
            <a:pathLst>
              <a:path w="76835" h="175895">
                <a:moveTo>
                  <a:pt x="76474" y="0"/>
                </a:moveTo>
                <a:lnTo>
                  <a:pt x="47867" y="0"/>
                </a:lnTo>
                <a:lnTo>
                  <a:pt x="47867" y="1588"/>
                </a:lnTo>
                <a:lnTo>
                  <a:pt x="47372" y="3976"/>
                </a:lnTo>
                <a:lnTo>
                  <a:pt x="46481" y="7153"/>
                </a:lnTo>
                <a:lnTo>
                  <a:pt x="44994" y="12311"/>
                </a:lnTo>
                <a:lnTo>
                  <a:pt x="42757" y="16479"/>
                </a:lnTo>
                <a:lnTo>
                  <a:pt x="39730" y="19655"/>
                </a:lnTo>
                <a:lnTo>
                  <a:pt x="35356" y="24318"/>
                </a:lnTo>
                <a:lnTo>
                  <a:pt x="29700" y="27355"/>
                </a:lnTo>
                <a:lnTo>
                  <a:pt x="22834" y="28790"/>
                </a:lnTo>
                <a:lnTo>
                  <a:pt x="18473" y="29883"/>
                </a:lnTo>
                <a:lnTo>
                  <a:pt x="10819" y="30569"/>
                </a:lnTo>
                <a:lnTo>
                  <a:pt x="0" y="30976"/>
                </a:lnTo>
                <a:lnTo>
                  <a:pt x="0" y="54595"/>
                </a:lnTo>
                <a:lnTo>
                  <a:pt x="41116" y="54595"/>
                </a:lnTo>
                <a:lnTo>
                  <a:pt x="41116" y="175501"/>
                </a:lnTo>
                <a:lnTo>
                  <a:pt x="76474" y="175501"/>
                </a:lnTo>
                <a:lnTo>
                  <a:pt x="76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340809" y="4143299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55" y="0"/>
                </a:lnTo>
              </a:path>
            </a:pathLst>
          </a:custGeom>
          <a:ln w="361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401989" y="3984671"/>
            <a:ext cx="121285" cy="181610"/>
          </a:xfrm>
          <a:custGeom>
            <a:avLst/>
            <a:gdLst/>
            <a:ahLst/>
            <a:cxnLst/>
            <a:rect l="l" t="t" r="r" b="b"/>
            <a:pathLst>
              <a:path w="121285" h="181610">
                <a:moveTo>
                  <a:pt x="60594" y="0"/>
                </a:moveTo>
                <a:lnTo>
                  <a:pt x="21512" y="13303"/>
                </a:lnTo>
                <a:lnTo>
                  <a:pt x="3367" y="52230"/>
                </a:lnTo>
                <a:lnTo>
                  <a:pt x="0" y="90730"/>
                </a:lnTo>
                <a:lnTo>
                  <a:pt x="840" y="111154"/>
                </a:lnTo>
                <a:lnTo>
                  <a:pt x="13514" y="157637"/>
                </a:lnTo>
                <a:lnTo>
                  <a:pt x="45051" y="179593"/>
                </a:lnTo>
                <a:lnTo>
                  <a:pt x="60594" y="181054"/>
                </a:lnTo>
                <a:lnTo>
                  <a:pt x="76033" y="179593"/>
                </a:lnTo>
                <a:lnTo>
                  <a:pt x="88986" y="175206"/>
                </a:lnTo>
                <a:lnTo>
                  <a:pt x="99461" y="167889"/>
                </a:lnTo>
                <a:lnTo>
                  <a:pt x="107471" y="157637"/>
                </a:lnTo>
                <a:lnTo>
                  <a:pt x="109542" y="153063"/>
                </a:lnTo>
                <a:lnTo>
                  <a:pt x="60594" y="153063"/>
                </a:lnTo>
                <a:lnTo>
                  <a:pt x="53496" y="152058"/>
                </a:lnTo>
                <a:lnTo>
                  <a:pt x="36400" y="117396"/>
                </a:lnTo>
                <a:lnTo>
                  <a:pt x="35166" y="90730"/>
                </a:lnTo>
                <a:lnTo>
                  <a:pt x="35474" y="75908"/>
                </a:lnTo>
                <a:lnTo>
                  <a:pt x="43253" y="37201"/>
                </a:lnTo>
                <a:lnTo>
                  <a:pt x="60594" y="28587"/>
                </a:lnTo>
                <a:lnTo>
                  <a:pt x="109710" y="28587"/>
                </a:lnTo>
                <a:lnTo>
                  <a:pt x="107471" y="23632"/>
                </a:lnTo>
                <a:lnTo>
                  <a:pt x="99461" y="13303"/>
                </a:lnTo>
                <a:lnTo>
                  <a:pt x="88986" y="5917"/>
                </a:lnTo>
                <a:lnTo>
                  <a:pt x="76033" y="1480"/>
                </a:lnTo>
                <a:lnTo>
                  <a:pt x="60594" y="0"/>
                </a:lnTo>
                <a:close/>
              </a:path>
              <a:path w="121285" h="181610">
                <a:moveTo>
                  <a:pt x="109710" y="28587"/>
                </a:moveTo>
                <a:lnTo>
                  <a:pt x="70778" y="28587"/>
                </a:lnTo>
                <a:lnTo>
                  <a:pt x="77478" y="33707"/>
                </a:lnTo>
                <a:lnTo>
                  <a:pt x="80656" y="43884"/>
                </a:lnTo>
                <a:lnTo>
                  <a:pt x="82742" y="52482"/>
                </a:lnTo>
                <a:lnTo>
                  <a:pt x="84232" y="63157"/>
                </a:lnTo>
                <a:lnTo>
                  <a:pt x="85127" y="75908"/>
                </a:lnTo>
                <a:lnTo>
                  <a:pt x="85425" y="90730"/>
                </a:lnTo>
                <a:lnTo>
                  <a:pt x="85127" y="104951"/>
                </a:lnTo>
                <a:lnTo>
                  <a:pt x="77613" y="144021"/>
                </a:lnTo>
                <a:lnTo>
                  <a:pt x="60594" y="153063"/>
                </a:lnTo>
                <a:lnTo>
                  <a:pt x="109542" y="153063"/>
                </a:lnTo>
                <a:lnTo>
                  <a:pt x="113374" y="144603"/>
                </a:lnTo>
                <a:lnTo>
                  <a:pt x="117598" y="129110"/>
                </a:lnTo>
                <a:lnTo>
                  <a:pt x="120137" y="111154"/>
                </a:lnTo>
                <a:lnTo>
                  <a:pt x="120985" y="90730"/>
                </a:lnTo>
                <a:lnTo>
                  <a:pt x="120137" y="70238"/>
                </a:lnTo>
                <a:lnTo>
                  <a:pt x="117598" y="52230"/>
                </a:lnTo>
                <a:lnTo>
                  <a:pt x="113374" y="36698"/>
                </a:lnTo>
                <a:lnTo>
                  <a:pt x="109710" y="28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596919" y="3327259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 h="0">
                <a:moveTo>
                  <a:pt x="0" y="0"/>
                </a:moveTo>
                <a:lnTo>
                  <a:pt x="94464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204731" y="3234547"/>
            <a:ext cx="76835" cy="175895"/>
          </a:xfrm>
          <a:custGeom>
            <a:avLst/>
            <a:gdLst/>
            <a:ahLst/>
            <a:cxnLst/>
            <a:rect l="l" t="t" r="r" b="b"/>
            <a:pathLst>
              <a:path w="76835" h="175895">
                <a:moveTo>
                  <a:pt x="76474" y="0"/>
                </a:moveTo>
                <a:lnTo>
                  <a:pt x="47867" y="0"/>
                </a:lnTo>
                <a:lnTo>
                  <a:pt x="47867" y="1587"/>
                </a:lnTo>
                <a:lnTo>
                  <a:pt x="47372" y="3976"/>
                </a:lnTo>
                <a:lnTo>
                  <a:pt x="46481" y="7152"/>
                </a:lnTo>
                <a:lnTo>
                  <a:pt x="44994" y="12311"/>
                </a:lnTo>
                <a:lnTo>
                  <a:pt x="42757" y="16479"/>
                </a:lnTo>
                <a:lnTo>
                  <a:pt x="39730" y="19655"/>
                </a:lnTo>
                <a:lnTo>
                  <a:pt x="35356" y="24317"/>
                </a:lnTo>
                <a:lnTo>
                  <a:pt x="29700" y="27354"/>
                </a:lnTo>
                <a:lnTo>
                  <a:pt x="22834" y="28790"/>
                </a:lnTo>
                <a:lnTo>
                  <a:pt x="18473" y="29883"/>
                </a:lnTo>
                <a:lnTo>
                  <a:pt x="10819" y="30581"/>
                </a:lnTo>
                <a:lnTo>
                  <a:pt x="0" y="30975"/>
                </a:lnTo>
                <a:lnTo>
                  <a:pt x="0" y="54596"/>
                </a:lnTo>
                <a:lnTo>
                  <a:pt x="41116" y="54596"/>
                </a:lnTo>
                <a:lnTo>
                  <a:pt x="41116" y="175501"/>
                </a:lnTo>
                <a:lnTo>
                  <a:pt x="76474" y="175501"/>
                </a:lnTo>
                <a:lnTo>
                  <a:pt x="76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340809" y="3391982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55" y="0"/>
                </a:lnTo>
              </a:path>
            </a:pathLst>
          </a:custGeom>
          <a:ln w="361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2400792" y="3236936"/>
            <a:ext cx="121920" cy="177800"/>
          </a:xfrm>
          <a:custGeom>
            <a:avLst/>
            <a:gdLst/>
            <a:ahLst/>
            <a:cxnLst/>
            <a:rect l="l" t="t" r="r" b="b"/>
            <a:pathLst>
              <a:path w="121919" h="177800">
                <a:moveTo>
                  <a:pt x="34378" y="126254"/>
                </a:moveTo>
                <a:lnTo>
                  <a:pt x="0" y="126254"/>
                </a:lnTo>
                <a:lnTo>
                  <a:pt x="1790" y="137877"/>
                </a:lnTo>
                <a:lnTo>
                  <a:pt x="26489" y="170180"/>
                </a:lnTo>
                <a:lnTo>
                  <a:pt x="59006" y="177674"/>
                </a:lnTo>
                <a:lnTo>
                  <a:pt x="73606" y="176483"/>
                </a:lnTo>
                <a:lnTo>
                  <a:pt x="86258" y="172909"/>
                </a:lnTo>
                <a:lnTo>
                  <a:pt x="96956" y="166953"/>
                </a:lnTo>
                <a:lnTo>
                  <a:pt x="105691" y="158615"/>
                </a:lnTo>
                <a:lnTo>
                  <a:pt x="111895" y="149683"/>
                </a:lnTo>
                <a:lnTo>
                  <a:pt x="51758" y="149683"/>
                </a:lnTo>
                <a:lnTo>
                  <a:pt x="46088" y="147650"/>
                </a:lnTo>
                <a:lnTo>
                  <a:pt x="42122" y="143534"/>
                </a:lnTo>
                <a:lnTo>
                  <a:pt x="38244" y="139456"/>
                </a:lnTo>
                <a:lnTo>
                  <a:pt x="35662" y="133700"/>
                </a:lnTo>
                <a:lnTo>
                  <a:pt x="34378" y="126254"/>
                </a:lnTo>
                <a:close/>
              </a:path>
              <a:path w="121919" h="177800">
                <a:moveTo>
                  <a:pt x="114915" y="85952"/>
                </a:moveTo>
                <a:lnTo>
                  <a:pt x="68440" y="85952"/>
                </a:lnTo>
                <a:lnTo>
                  <a:pt x="74950" y="89090"/>
                </a:lnTo>
                <a:lnTo>
                  <a:pt x="79068" y="95290"/>
                </a:lnTo>
                <a:lnTo>
                  <a:pt x="83290" y="101390"/>
                </a:lnTo>
                <a:lnTo>
                  <a:pt x="85426" y="108936"/>
                </a:lnTo>
                <a:lnTo>
                  <a:pt x="85426" y="127054"/>
                </a:lnTo>
                <a:lnTo>
                  <a:pt x="83150" y="134691"/>
                </a:lnTo>
                <a:lnTo>
                  <a:pt x="78675" y="140751"/>
                </a:lnTo>
                <a:lnTo>
                  <a:pt x="74148" y="146710"/>
                </a:lnTo>
                <a:lnTo>
                  <a:pt x="67651" y="149683"/>
                </a:lnTo>
                <a:lnTo>
                  <a:pt x="111895" y="149683"/>
                </a:lnTo>
                <a:lnTo>
                  <a:pt x="112541" y="148752"/>
                </a:lnTo>
                <a:lnTo>
                  <a:pt x="117446" y="138220"/>
                </a:lnTo>
                <a:lnTo>
                  <a:pt x="120385" y="127054"/>
                </a:lnTo>
                <a:lnTo>
                  <a:pt x="121381" y="115136"/>
                </a:lnTo>
                <a:lnTo>
                  <a:pt x="120359" y="101991"/>
                </a:lnTo>
                <a:lnTo>
                  <a:pt x="117300" y="90531"/>
                </a:lnTo>
                <a:lnTo>
                  <a:pt x="114915" y="85952"/>
                </a:lnTo>
                <a:close/>
              </a:path>
              <a:path w="121919" h="177800">
                <a:moveTo>
                  <a:pt x="114426" y="0"/>
                </a:moveTo>
                <a:lnTo>
                  <a:pt x="17686" y="0"/>
                </a:lnTo>
                <a:lnTo>
                  <a:pt x="5365" y="96879"/>
                </a:lnTo>
                <a:lnTo>
                  <a:pt x="36362" y="98263"/>
                </a:lnTo>
                <a:lnTo>
                  <a:pt x="39146" y="93106"/>
                </a:lnTo>
                <a:lnTo>
                  <a:pt x="43215" y="89534"/>
                </a:lnTo>
                <a:lnTo>
                  <a:pt x="48682" y="87541"/>
                </a:lnTo>
                <a:lnTo>
                  <a:pt x="51708" y="86499"/>
                </a:lnTo>
                <a:lnTo>
                  <a:pt x="55331" y="85952"/>
                </a:lnTo>
                <a:lnTo>
                  <a:pt x="114915" y="85952"/>
                </a:lnTo>
                <a:lnTo>
                  <a:pt x="112208" y="80755"/>
                </a:lnTo>
                <a:lnTo>
                  <a:pt x="105093" y="72663"/>
                </a:lnTo>
                <a:lnTo>
                  <a:pt x="98590" y="67694"/>
                </a:lnTo>
                <a:lnTo>
                  <a:pt x="36362" y="67694"/>
                </a:lnTo>
                <a:lnTo>
                  <a:pt x="42720" y="29184"/>
                </a:lnTo>
                <a:lnTo>
                  <a:pt x="114426" y="29184"/>
                </a:lnTo>
                <a:lnTo>
                  <a:pt x="114426" y="0"/>
                </a:lnTo>
                <a:close/>
              </a:path>
              <a:path w="121919" h="177800">
                <a:moveTo>
                  <a:pt x="67156" y="57962"/>
                </a:moveTo>
                <a:lnTo>
                  <a:pt x="59997" y="57962"/>
                </a:lnTo>
                <a:lnTo>
                  <a:pt x="53894" y="58915"/>
                </a:lnTo>
                <a:lnTo>
                  <a:pt x="45948" y="61837"/>
                </a:lnTo>
                <a:lnTo>
                  <a:pt x="41779" y="64124"/>
                </a:lnTo>
                <a:lnTo>
                  <a:pt x="36362" y="67694"/>
                </a:lnTo>
                <a:lnTo>
                  <a:pt x="98590" y="67694"/>
                </a:lnTo>
                <a:lnTo>
                  <a:pt x="96684" y="66238"/>
                </a:lnTo>
                <a:lnTo>
                  <a:pt x="87555" y="61643"/>
                </a:lnTo>
                <a:lnTo>
                  <a:pt x="77710" y="58883"/>
                </a:lnTo>
                <a:lnTo>
                  <a:pt x="67156" y="579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2596919" y="2493456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 h="0">
                <a:moveTo>
                  <a:pt x="0" y="0"/>
                </a:moveTo>
                <a:lnTo>
                  <a:pt x="94464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2195196" y="2399652"/>
            <a:ext cx="120650" cy="176530"/>
          </a:xfrm>
          <a:custGeom>
            <a:avLst/>
            <a:gdLst/>
            <a:ahLst/>
            <a:cxnLst/>
            <a:rect l="l" t="t" r="r" b="b"/>
            <a:pathLst>
              <a:path w="120650" h="176530">
                <a:moveTo>
                  <a:pt x="113374" y="29184"/>
                </a:moveTo>
                <a:lnTo>
                  <a:pt x="68426" y="29184"/>
                </a:lnTo>
                <a:lnTo>
                  <a:pt x="74338" y="31675"/>
                </a:lnTo>
                <a:lnTo>
                  <a:pt x="78456" y="36529"/>
                </a:lnTo>
                <a:lnTo>
                  <a:pt x="82538" y="41445"/>
                </a:lnTo>
                <a:lnTo>
                  <a:pt x="84623" y="47608"/>
                </a:lnTo>
                <a:lnTo>
                  <a:pt x="84505" y="56184"/>
                </a:lnTo>
                <a:lnTo>
                  <a:pt x="62572" y="89999"/>
                </a:lnTo>
                <a:lnTo>
                  <a:pt x="42909" y="104630"/>
                </a:lnTo>
                <a:lnTo>
                  <a:pt x="30447" y="114324"/>
                </a:lnTo>
                <a:lnTo>
                  <a:pt x="4721" y="149803"/>
                </a:lnTo>
                <a:lnTo>
                  <a:pt x="0" y="176289"/>
                </a:lnTo>
                <a:lnTo>
                  <a:pt x="120185" y="176289"/>
                </a:lnTo>
                <a:lnTo>
                  <a:pt x="120185" y="145924"/>
                </a:lnTo>
                <a:lnTo>
                  <a:pt x="43493" y="145924"/>
                </a:lnTo>
                <a:lnTo>
                  <a:pt x="45731" y="142353"/>
                </a:lnTo>
                <a:lnTo>
                  <a:pt x="48464" y="139176"/>
                </a:lnTo>
                <a:lnTo>
                  <a:pt x="54822" y="133611"/>
                </a:lnTo>
                <a:lnTo>
                  <a:pt x="60683" y="129190"/>
                </a:lnTo>
                <a:lnTo>
                  <a:pt x="83225" y="113358"/>
                </a:lnTo>
                <a:lnTo>
                  <a:pt x="91276" y="107273"/>
                </a:lnTo>
                <a:lnTo>
                  <a:pt x="116888" y="74716"/>
                </a:lnTo>
                <a:lnTo>
                  <a:pt x="119777" y="56184"/>
                </a:lnTo>
                <a:lnTo>
                  <a:pt x="118745" y="44203"/>
                </a:lnTo>
                <a:lnTo>
                  <a:pt x="115653" y="33420"/>
                </a:lnTo>
                <a:lnTo>
                  <a:pt x="113374" y="29184"/>
                </a:lnTo>
                <a:close/>
              </a:path>
              <a:path w="120650" h="176530">
                <a:moveTo>
                  <a:pt x="58992" y="0"/>
                </a:moveTo>
                <a:lnTo>
                  <a:pt x="18315" y="14745"/>
                </a:lnTo>
                <a:lnTo>
                  <a:pt x="2773" y="51867"/>
                </a:lnTo>
                <a:lnTo>
                  <a:pt x="1982" y="62537"/>
                </a:lnTo>
                <a:lnTo>
                  <a:pt x="35547" y="62537"/>
                </a:lnTo>
                <a:lnTo>
                  <a:pt x="35954" y="52613"/>
                </a:lnTo>
                <a:lnTo>
                  <a:pt x="37188" y="45422"/>
                </a:lnTo>
                <a:lnTo>
                  <a:pt x="39324" y="40899"/>
                </a:lnTo>
                <a:lnTo>
                  <a:pt x="43150" y="33111"/>
                </a:lnTo>
                <a:lnTo>
                  <a:pt x="50308" y="29184"/>
                </a:lnTo>
                <a:lnTo>
                  <a:pt x="113374" y="29184"/>
                </a:lnTo>
                <a:lnTo>
                  <a:pt x="110503" y="23846"/>
                </a:lnTo>
                <a:lnTo>
                  <a:pt x="103300" y="15488"/>
                </a:lnTo>
                <a:lnTo>
                  <a:pt x="94412" y="8716"/>
                </a:lnTo>
                <a:lnTo>
                  <a:pt x="84069" y="3875"/>
                </a:lnTo>
                <a:lnTo>
                  <a:pt x="72264" y="969"/>
                </a:lnTo>
                <a:lnTo>
                  <a:pt x="589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2340809" y="2557887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55" y="0"/>
                </a:lnTo>
              </a:path>
            </a:pathLst>
          </a:custGeom>
          <a:ln w="361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401989" y="2399258"/>
            <a:ext cx="121285" cy="181610"/>
          </a:xfrm>
          <a:custGeom>
            <a:avLst/>
            <a:gdLst/>
            <a:ahLst/>
            <a:cxnLst/>
            <a:rect l="l" t="t" r="r" b="b"/>
            <a:pathLst>
              <a:path w="121285" h="181610">
                <a:moveTo>
                  <a:pt x="60594" y="0"/>
                </a:moveTo>
                <a:lnTo>
                  <a:pt x="21512" y="13298"/>
                </a:lnTo>
                <a:lnTo>
                  <a:pt x="3367" y="52230"/>
                </a:lnTo>
                <a:lnTo>
                  <a:pt x="0" y="90730"/>
                </a:lnTo>
                <a:lnTo>
                  <a:pt x="840" y="111154"/>
                </a:lnTo>
                <a:lnTo>
                  <a:pt x="13514" y="157626"/>
                </a:lnTo>
                <a:lnTo>
                  <a:pt x="45051" y="179593"/>
                </a:lnTo>
                <a:lnTo>
                  <a:pt x="60594" y="181055"/>
                </a:lnTo>
                <a:lnTo>
                  <a:pt x="76033" y="179593"/>
                </a:lnTo>
                <a:lnTo>
                  <a:pt x="88986" y="175205"/>
                </a:lnTo>
                <a:lnTo>
                  <a:pt x="99461" y="167884"/>
                </a:lnTo>
                <a:lnTo>
                  <a:pt x="107471" y="157626"/>
                </a:lnTo>
                <a:lnTo>
                  <a:pt x="109538" y="153064"/>
                </a:lnTo>
                <a:lnTo>
                  <a:pt x="60594" y="153064"/>
                </a:lnTo>
                <a:lnTo>
                  <a:pt x="53496" y="152058"/>
                </a:lnTo>
                <a:lnTo>
                  <a:pt x="36400" y="117394"/>
                </a:lnTo>
                <a:lnTo>
                  <a:pt x="35166" y="90730"/>
                </a:lnTo>
                <a:lnTo>
                  <a:pt x="35474" y="75906"/>
                </a:lnTo>
                <a:lnTo>
                  <a:pt x="43253" y="37196"/>
                </a:lnTo>
                <a:lnTo>
                  <a:pt x="60594" y="28587"/>
                </a:lnTo>
                <a:lnTo>
                  <a:pt x="109710" y="28587"/>
                </a:lnTo>
                <a:lnTo>
                  <a:pt x="107471" y="23632"/>
                </a:lnTo>
                <a:lnTo>
                  <a:pt x="99461" y="13298"/>
                </a:lnTo>
                <a:lnTo>
                  <a:pt x="88986" y="5912"/>
                </a:lnTo>
                <a:lnTo>
                  <a:pt x="76033" y="1478"/>
                </a:lnTo>
                <a:lnTo>
                  <a:pt x="60594" y="0"/>
                </a:lnTo>
                <a:close/>
              </a:path>
              <a:path w="121285" h="181610">
                <a:moveTo>
                  <a:pt x="109710" y="28587"/>
                </a:moveTo>
                <a:lnTo>
                  <a:pt x="70778" y="28587"/>
                </a:lnTo>
                <a:lnTo>
                  <a:pt x="77478" y="33708"/>
                </a:lnTo>
                <a:lnTo>
                  <a:pt x="80656" y="43872"/>
                </a:lnTo>
                <a:lnTo>
                  <a:pt x="82742" y="52471"/>
                </a:lnTo>
                <a:lnTo>
                  <a:pt x="84232" y="63151"/>
                </a:lnTo>
                <a:lnTo>
                  <a:pt x="85127" y="75906"/>
                </a:lnTo>
                <a:lnTo>
                  <a:pt x="85425" y="90730"/>
                </a:lnTo>
                <a:lnTo>
                  <a:pt x="85127" y="104951"/>
                </a:lnTo>
                <a:lnTo>
                  <a:pt x="77613" y="144015"/>
                </a:lnTo>
                <a:lnTo>
                  <a:pt x="60594" y="153064"/>
                </a:lnTo>
                <a:lnTo>
                  <a:pt x="109538" y="153064"/>
                </a:lnTo>
                <a:lnTo>
                  <a:pt x="113374" y="144598"/>
                </a:lnTo>
                <a:lnTo>
                  <a:pt x="117598" y="129109"/>
                </a:lnTo>
                <a:lnTo>
                  <a:pt x="120137" y="111154"/>
                </a:lnTo>
                <a:lnTo>
                  <a:pt x="120985" y="90730"/>
                </a:lnTo>
                <a:lnTo>
                  <a:pt x="120137" y="70238"/>
                </a:lnTo>
                <a:lnTo>
                  <a:pt x="117598" y="52230"/>
                </a:lnTo>
                <a:lnTo>
                  <a:pt x="113374" y="36698"/>
                </a:lnTo>
                <a:lnTo>
                  <a:pt x="109710" y="28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596919" y="1659362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 h="0">
                <a:moveTo>
                  <a:pt x="0" y="0"/>
                </a:moveTo>
                <a:lnTo>
                  <a:pt x="94464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2195196" y="1565901"/>
            <a:ext cx="120650" cy="176530"/>
          </a:xfrm>
          <a:custGeom>
            <a:avLst/>
            <a:gdLst/>
            <a:ahLst/>
            <a:cxnLst/>
            <a:rect l="l" t="t" r="r" b="b"/>
            <a:pathLst>
              <a:path w="120650" h="176530">
                <a:moveTo>
                  <a:pt x="113375" y="29184"/>
                </a:moveTo>
                <a:lnTo>
                  <a:pt x="68426" y="29184"/>
                </a:lnTo>
                <a:lnTo>
                  <a:pt x="74338" y="31675"/>
                </a:lnTo>
                <a:lnTo>
                  <a:pt x="78456" y="36529"/>
                </a:lnTo>
                <a:lnTo>
                  <a:pt x="82538" y="41445"/>
                </a:lnTo>
                <a:lnTo>
                  <a:pt x="84623" y="47595"/>
                </a:lnTo>
                <a:lnTo>
                  <a:pt x="84504" y="56183"/>
                </a:lnTo>
                <a:lnTo>
                  <a:pt x="62572" y="89999"/>
                </a:lnTo>
                <a:lnTo>
                  <a:pt x="42909" y="104630"/>
                </a:lnTo>
                <a:lnTo>
                  <a:pt x="30447" y="114324"/>
                </a:lnTo>
                <a:lnTo>
                  <a:pt x="4721" y="149803"/>
                </a:lnTo>
                <a:lnTo>
                  <a:pt x="0" y="176289"/>
                </a:lnTo>
                <a:lnTo>
                  <a:pt x="120185" y="176289"/>
                </a:lnTo>
                <a:lnTo>
                  <a:pt x="120185" y="145923"/>
                </a:lnTo>
                <a:lnTo>
                  <a:pt x="43493" y="145923"/>
                </a:lnTo>
                <a:lnTo>
                  <a:pt x="45731" y="142340"/>
                </a:lnTo>
                <a:lnTo>
                  <a:pt x="48464" y="139164"/>
                </a:lnTo>
                <a:lnTo>
                  <a:pt x="54822" y="133611"/>
                </a:lnTo>
                <a:lnTo>
                  <a:pt x="60683" y="129189"/>
                </a:lnTo>
                <a:lnTo>
                  <a:pt x="83225" y="113358"/>
                </a:lnTo>
                <a:lnTo>
                  <a:pt x="91276" y="107273"/>
                </a:lnTo>
                <a:lnTo>
                  <a:pt x="116888" y="74711"/>
                </a:lnTo>
                <a:lnTo>
                  <a:pt x="119777" y="56183"/>
                </a:lnTo>
                <a:lnTo>
                  <a:pt x="118745" y="44201"/>
                </a:lnTo>
                <a:lnTo>
                  <a:pt x="115653" y="33420"/>
                </a:lnTo>
                <a:lnTo>
                  <a:pt x="113375" y="29184"/>
                </a:lnTo>
                <a:close/>
              </a:path>
              <a:path w="120650" h="176530">
                <a:moveTo>
                  <a:pt x="58992" y="0"/>
                </a:moveTo>
                <a:lnTo>
                  <a:pt x="18315" y="14745"/>
                </a:lnTo>
                <a:lnTo>
                  <a:pt x="2773" y="51861"/>
                </a:lnTo>
                <a:lnTo>
                  <a:pt x="1982" y="62536"/>
                </a:lnTo>
                <a:lnTo>
                  <a:pt x="35547" y="62536"/>
                </a:lnTo>
                <a:lnTo>
                  <a:pt x="35954" y="52613"/>
                </a:lnTo>
                <a:lnTo>
                  <a:pt x="37188" y="45422"/>
                </a:lnTo>
                <a:lnTo>
                  <a:pt x="39324" y="40899"/>
                </a:lnTo>
                <a:lnTo>
                  <a:pt x="43150" y="33111"/>
                </a:lnTo>
                <a:lnTo>
                  <a:pt x="50308" y="29184"/>
                </a:lnTo>
                <a:lnTo>
                  <a:pt x="113375" y="29184"/>
                </a:lnTo>
                <a:lnTo>
                  <a:pt x="110503" y="23845"/>
                </a:lnTo>
                <a:lnTo>
                  <a:pt x="103300" y="15487"/>
                </a:lnTo>
                <a:lnTo>
                  <a:pt x="94412" y="8715"/>
                </a:lnTo>
                <a:lnTo>
                  <a:pt x="84069" y="3875"/>
                </a:lnTo>
                <a:lnTo>
                  <a:pt x="72264" y="969"/>
                </a:lnTo>
                <a:lnTo>
                  <a:pt x="589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2340809" y="1724136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55" y="0"/>
                </a:lnTo>
              </a:path>
            </a:pathLst>
          </a:custGeom>
          <a:ln w="361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2400792" y="1569077"/>
            <a:ext cx="121920" cy="177800"/>
          </a:xfrm>
          <a:custGeom>
            <a:avLst/>
            <a:gdLst/>
            <a:ahLst/>
            <a:cxnLst/>
            <a:rect l="l" t="t" r="r" b="b"/>
            <a:pathLst>
              <a:path w="121919" h="177800">
                <a:moveTo>
                  <a:pt x="34378" y="126268"/>
                </a:moveTo>
                <a:lnTo>
                  <a:pt x="0" y="126268"/>
                </a:lnTo>
                <a:lnTo>
                  <a:pt x="1790" y="137891"/>
                </a:lnTo>
                <a:lnTo>
                  <a:pt x="26489" y="170188"/>
                </a:lnTo>
                <a:lnTo>
                  <a:pt x="59006" y="177686"/>
                </a:lnTo>
                <a:lnTo>
                  <a:pt x="73606" y="176495"/>
                </a:lnTo>
                <a:lnTo>
                  <a:pt x="86258" y="172922"/>
                </a:lnTo>
                <a:lnTo>
                  <a:pt x="96956" y="166967"/>
                </a:lnTo>
                <a:lnTo>
                  <a:pt x="105691" y="158629"/>
                </a:lnTo>
                <a:lnTo>
                  <a:pt x="111894" y="149696"/>
                </a:lnTo>
                <a:lnTo>
                  <a:pt x="51758" y="149696"/>
                </a:lnTo>
                <a:lnTo>
                  <a:pt x="46088" y="147651"/>
                </a:lnTo>
                <a:lnTo>
                  <a:pt x="42122" y="143534"/>
                </a:lnTo>
                <a:lnTo>
                  <a:pt x="38244" y="139468"/>
                </a:lnTo>
                <a:lnTo>
                  <a:pt x="35662" y="133713"/>
                </a:lnTo>
                <a:lnTo>
                  <a:pt x="34378" y="126268"/>
                </a:lnTo>
                <a:close/>
              </a:path>
              <a:path w="121919" h="177800">
                <a:moveTo>
                  <a:pt x="114919" y="85966"/>
                </a:moveTo>
                <a:lnTo>
                  <a:pt x="68440" y="85966"/>
                </a:lnTo>
                <a:lnTo>
                  <a:pt x="74950" y="89091"/>
                </a:lnTo>
                <a:lnTo>
                  <a:pt x="79068" y="95291"/>
                </a:lnTo>
                <a:lnTo>
                  <a:pt x="83290" y="101403"/>
                </a:lnTo>
                <a:lnTo>
                  <a:pt x="85426" y="108949"/>
                </a:lnTo>
                <a:lnTo>
                  <a:pt x="85426" y="127055"/>
                </a:lnTo>
                <a:lnTo>
                  <a:pt x="83150" y="134705"/>
                </a:lnTo>
                <a:lnTo>
                  <a:pt x="78675" y="140752"/>
                </a:lnTo>
                <a:lnTo>
                  <a:pt x="74148" y="146711"/>
                </a:lnTo>
                <a:lnTo>
                  <a:pt x="67651" y="149696"/>
                </a:lnTo>
                <a:lnTo>
                  <a:pt x="111894" y="149696"/>
                </a:lnTo>
                <a:lnTo>
                  <a:pt x="112541" y="148764"/>
                </a:lnTo>
                <a:lnTo>
                  <a:pt x="117446" y="138228"/>
                </a:lnTo>
                <a:lnTo>
                  <a:pt x="120387" y="127055"/>
                </a:lnTo>
                <a:lnTo>
                  <a:pt x="121381" y="115150"/>
                </a:lnTo>
                <a:lnTo>
                  <a:pt x="120359" y="101999"/>
                </a:lnTo>
                <a:lnTo>
                  <a:pt x="117300" y="90537"/>
                </a:lnTo>
                <a:lnTo>
                  <a:pt x="114919" y="85966"/>
                </a:lnTo>
                <a:close/>
              </a:path>
              <a:path w="121919" h="177800">
                <a:moveTo>
                  <a:pt x="114426" y="0"/>
                </a:moveTo>
                <a:lnTo>
                  <a:pt x="17686" y="0"/>
                </a:lnTo>
                <a:lnTo>
                  <a:pt x="5365" y="96879"/>
                </a:lnTo>
                <a:lnTo>
                  <a:pt x="36362" y="98277"/>
                </a:lnTo>
                <a:lnTo>
                  <a:pt x="39146" y="93106"/>
                </a:lnTo>
                <a:lnTo>
                  <a:pt x="43215" y="89536"/>
                </a:lnTo>
                <a:lnTo>
                  <a:pt x="48682" y="87553"/>
                </a:lnTo>
                <a:lnTo>
                  <a:pt x="51708" y="86512"/>
                </a:lnTo>
                <a:lnTo>
                  <a:pt x="55331" y="85966"/>
                </a:lnTo>
                <a:lnTo>
                  <a:pt x="114919" y="85966"/>
                </a:lnTo>
                <a:lnTo>
                  <a:pt x="112208" y="80761"/>
                </a:lnTo>
                <a:lnTo>
                  <a:pt x="105093" y="72663"/>
                </a:lnTo>
                <a:lnTo>
                  <a:pt x="98582" y="67694"/>
                </a:lnTo>
                <a:lnTo>
                  <a:pt x="36362" y="67694"/>
                </a:lnTo>
                <a:lnTo>
                  <a:pt x="42720" y="29184"/>
                </a:lnTo>
                <a:lnTo>
                  <a:pt x="114426" y="29184"/>
                </a:lnTo>
                <a:lnTo>
                  <a:pt x="114426" y="0"/>
                </a:lnTo>
                <a:close/>
              </a:path>
              <a:path w="121919" h="177800">
                <a:moveTo>
                  <a:pt x="67156" y="57975"/>
                </a:moveTo>
                <a:lnTo>
                  <a:pt x="59997" y="57975"/>
                </a:lnTo>
                <a:lnTo>
                  <a:pt x="53894" y="58915"/>
                </a:lnTo>
                <a:lnTo>
                  <a:pt x="45948" y="61850"/>
                </a:lnTo>
                <a:lnTo>
                  <a:pt x="41779" y="64124"/>
                </a:lnTo>
                <a:lnTo>
                  <a:pt x="36362" y="67694"/>
                </a:lnTo>
                <a:lnTo>
                  <a:pt x="98582" y="67694"/>
                </a:lnTo>
                <a:lnTo>
                  <a:pt x="96684" y="66246"/>
                </a:lnTo>
                <a:lnTo>
                  <a:pt x="87555" y="61655"/>
                </a:lnTo>
                <a:lnTo>
                  <a:pt x="77710" y="58896"/>
                </a:lnTo>
                <a:lnTo>
                  <a:pt x="67156" y="57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2596919" y="825559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 h="0">
                <a:moveTo>
                  <a:pt x="0" y="0"/>
                </a:moveTo>
                <a:lnTo>
                  <a:pt x="94464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2194001" y="793695"/>
            <a:ext cx="121920" cy="180975"/>
          </a:xfrm>
          <a:custGeom>
            <a:avLst/>
            <a:gdLst/>
            <a:ahLst/>
            <a:cxnLst/>
            <a:rect l="l" t="t" r="r" b="b"/>
            <a:pathLst>
              <a:path w="121919" h="180975">
                <a:moveTo>
                  <a:pt x="33971" y="122494"/>
                </a:moveTo>
                <a:lnTo>
                  <a:pt x="0" y="122494"/>
                </a:lnTo>
                <a:lnTo>
                  <a:pt x="816" y="132417"/>
                </a:lnTo>
                <a:lnTo>
                  <a:pt x="17193" y="166922"/>
                </a:lnTo>
                <a:lnTo>
                  <a:pt x="60187" y="180660"/>
                </a:lnTo>
                <a:lnTo>
                  <a:pt x="74437" y="179606"/>
                </a:lnTo>
                <a:lnTo>
                  <a:pt x="112658" y="155028"/>
                </a:lnTo>
                <a:lnTo>
                  <a:pt x="113867" y="152670"/>
                </a:lnTo>
                <a:lnTo>
                  <a:pt x="60187" y="152670"/>
                </a:lnTo>
                <a:lnTo>
                  <a:pt x="52498" y="151878"/>
                </a:lnTo>
                <a:lnTo>
                  <a:pt x="33971" y="129533"/>
                </a:lnTo>
                <a:lnTo>
                  <a:pt x="33971" y="122494"/>
                </a:lnTo>
                <a:close/>
              </a:path>
              <a:path w="121919" h="180975">
                <a:moveTo>
                  <a:pt x="112102" y="28194"/>
                </a:moveTo>
                <a:lnTo>
                  <a:pt x="65947" y="28194"/>
                </a:lnTo>
                <a:lnTo>
                  <a:pt x="71413" y="30328"/>
                </a:lnTo>
                <a:lnTo>
                  <a:pt x="75291" y="34546"/>
                </a:lnTo>
                <a:lnTo>
                  <a:pt x="79258" y="38662"/>
                </a:lnTo>
                <a:lnTo>
                  <a:pt x="81241" y="44024"/>
                </a:lnTo>
                <a:lnTo>
                  <a:pt x="81241" y="60948"/>
                </a:lnTo>
                <a:lnTo>
                  <a:pt x="77376" y="67847"/>
                </a:lnTo>
                <a:lnTo>
                  <a:pt x="65209" y="73259"/>
                </a:lnTo>
                <a:lnTo>
                  <a:pt x="57402" y="74390"/>
                </a:lnTo>
                <a:lnTo>
                  <a:pt x="46278" y="74645"/>
                </a:lnTo>
                <a:lnTo>
                  <a:pt x="46278" y="99255"/>
                </a:lnTo>
                <a:lnTo>
                  <a:pt x="57656" y="99255"/>
                </a:lnTo>
                <a:lnTo>
                  <a:pt x="65998" y="100349"/>
                </a:lnTo>
                <a:lnTo>
                  <a:pt x="85424" y="134297"/>
                </a:lnTo>
                <a:lnTo>
                  <a:pt x="82881" y="140954"/>
                </a:lnTo>
                <a:lnTo>
                  <a:pt x="77872" y="145719"/>
                </a:lnTo>
                <a:lnTo>
                  <a:pt x="72800" y="150383"/>
                </a:lnTo>
                <a:lnTo>
                  <a:pt x="66937" y="152670"/>
                </a:lnTo>
                <a:lnTo>
                  <a:pt x="113867" y="152670"/>
                </a:lnTo>
                <a:lnTo>
                  <a:pt x="117517" y="145530"/>
                </a:lnTo>
                <a:lnTo>
                  <a:pt x="120410" y="135462"/>
                </a:lnTo>
                <a:lnTo>
                  <a:pt x="121380" y="124667"/>
                </a:lnTo>
                <a:lnTo>
                  <a:pt x="120560" y="114628"/>
                </a:lnTo>
                <a:lnTo>
                  <a:pt x="97731" y="83183"/>
                </a:lnTo>
                <a:lnTo>
                  <a:pt x="94552" y="83183"/>
                </a:lnTo>
                <a:lnTo>
                  <a:pt x="98774" y="81594"/>
                </a:lnTo>
                <a:lnTo>
                  <a:pt x="116014" y="47848"/>
                </a:lnTo>
                <a:lnTo>
                  <a:pt x="115046" y="37497"/>
                </a:lnTo>
                <a:lnTo>
                  <a:pt x="112141" y="28259"/>
                </a:lnTo>
                <a:close/>
              </a:path>
              <a:path w="121919" h="180975">
                <a:moveTo>
                  <a:pt x="59996" y="0"/>
                </a:moveTo>
                <a:lnTo>
                  <a:pt x="50855" y="0"/>
                </a:lnTo>
                <a:lnTo>
                  <a:pt x="43150" y="1144"/>
                </a:lnTo>
                <a:lnTo>
                  <a:pt x="36945" y="3379"/>
                </a:lnTo>
                <a:lnTo>
                  <a:pt x="30690" y="5514"/>
                </a:lnTo>
                <a:lnTo>
                  <a:pt x="4869" y="39603"/>
                </a:lnTo>
                <a:lnTo>
                  <a:pt x="3177" y="56578"/>
                </a:lnTo>
                <a:lnTo>
                  <a:pt x="35356" y="56578"/>
                </a:lnTo>
                <a:lnTo>
                  <a:pt x="35242" y="47848"/>
                </a:lnTo>
                <a:lnTo>
                  <a:pt x="37048" y="41089"/>
                </a:lnTo>
                <a:lnTo>
                  <a:pt x="40925" y="35932"/>
                </a:lnTo>
                <a:lnTo>
                  <a:pt x="44739" y="30773"/>
                </a:lnTo>
                <a:lnTo>
                  <a:pt x="50702" y="28194"/>
                </a:lnTo>
                <a:lnTo>
                  <a:pt x="112102" y="28194"/>
                </a:lnTo>
                <a:lnTo>
                  <a:pt x="107298" y="20128"/>
                </a:lnTo>
                <a:lnTo>
                  <a:pt x="100516" y="13100"/>
                </a:lnTo>
                <a:lnTo>
                  <a:pt x="92175" y="7370"/>
                </a:lnTo>
                <a:lnTo>
                  <a:pt x="82640" y="3276"/>
                </a:lnTo>
                <a:lnTo>
                  <a:pt x="71913" y="819"/>
                </a:lnTo>
                <a:lnTo>
                  <a:pt x="599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2340809" y="951918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55" y="0"/>
                </a:lnTo>
              </a:path>
            </a:pathLst>
          </a:custGeom>
          <a:ln w="361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401989" y="793301"/>
            <a:ext cx="121285" cy="181610"/>
          </a:xfrm>
          <a:custGeom>
            <a:avLst/>
            <a:gdLst/>
            <a:ahLst/>
            <a:cxnLst/>
            <a:rect l="l" t="t" r="r" b="b"/>
            <a:pathLst>
              <a:path w="121285" h="181609">
                <a:moveTo>
                  <a:pt x="60594" y="0"/>
                </a:moveTo>
                <a:lnTo>
                  <a:pt x="21512" y="13293"/>
                </a:lnTo>
                <a:lnTo>
                  <a:pt x="3367" y="52217"/>
                </a:lnTo>
                <a:lnTo>
                  <a:pt x="0" y="90717"/>
                </a:lnTo>
                <a:lnTo>
                  <a:pt x="840" y="111148"/>
                </a:lnTo>
                <a:lnTo>
                  <a:pt x="13514" y="157624"/>
                </a:lnTo>
                <a:lnTo>
                  <a:pt x="45051" y="179590"/>
                </a:lnTo>
                <a:lnTo>
                  <a:pt x="60594" y="181053"/>
                </a:lnTo>
                <a:lnTo>
                  <a:pt x="76033" y="179590"/>
                </a:lnTo>
                <a:lnTo>
                  <a:pt x="88986" y="175199"/>
                </a:lnTo>
                <a:lnTo>
                  <a:pt x="99461" y="167878"/>
                </a:lnTo>
                <a:lnTo>
                  <a:pt x="107471" y="157624"/>
                </a:lnTo>
                <a:lnTo>
                  <a:pt x="109537" y="153064"/>
                </a:lnTo>
                <a:lnTo>
                  <a:pt x="60594" y="153064"/>
                </a:lnTo>
                <a:lnTo>
                  <a:pt x="53496" y="152058"/>
                </a:lnTo>
                <a:lnTo>
                  <a:pt x="36400" y="117383"/>
                </a:lnTo>
                <a:lnTo>
                  <a:pt x="35166" y="90717"/>
                </a:lnTo>
                <a:lnTo>
                  <a:pt x="35474" y="75895"/>
                </a:lnTo>
                <a:lnTo>
                  <a:pt x="43253" y="37190"/>
                </a:lnTo>
                <a:lnTo>
                  <a:pt x="60594" y="28587"/>
                </a:lnTo>
                <a:lnTo>
                  <a:pt x="109715" y="28587"/>
                </a:lnTo>
                <a:lnTo>
                  <a:pt x="107471" y="23619"/>
                </a:lnTo>
                <a:lnTo>
                  <a:pt x="99461" y="13293"/>
                </a:lnTo>
                <a:lnTo>
                  <a:pt x="88986" y="5911"/>
                </a:lnTo>
                <a:lnTo>
                  <a:pt x="76033" y="1478"/>
                </a:lnTo>
                <a:lnTo>
                  <a:pt x="60594" y="0"/>
                </a:lnTo>
                <a:close/>
              </a:path>
              <a:path w="121285" h="181609">
                <a:moveTo>
                  <a:pt x="109715" y="28587"/>
                </a:moveTo>
                <a:lnTo>
                  <a:pt x="70778" y="28587"/>
                </a:lnTo>
                <a:lnTo>
                  <a:pt x="77478" y="33695"/>
                </a:lnTo>
                <a:lnTo>
                  <a:pt x="80656" y="43872"/>
                </a:lnTo>
                <a:lnTo>
                  <a:pt x="82742" y="52469"/>
                </a:lnTo>
                <a:lnTo>
                  <a:pt x="84232" y="63145"/>
                </a:lnTo>
                <a:lnTo>
                  <a:pt x="85127" y="75895"/>
                </a:lnTo>
                <a:lnTo>
                  <a:pt x="85425" y="90717"/>
                </a:lnTo>
                <a:lnTo>
                  <a:pt x="85127" y="104938"/>
                </a:lnTo>
                <a:lnTo>
                  <a:pt x="77613" y="144015"/>
                </a:lnTo>
                <a:lnTo>
                  <a:pt x="60594" y="153064"/>
                </a:lnTo>
                <a:lnTo>
                  <a:pt x="109537" y="153064"/>
                </a:lnTo>
                <a:lnTo>
                  <a:pt x="113374" y="144597"/>
                </a:lnTo>
                <a:lnTo>
                  <a:pt x="117598" y="129107"/>
                </a:lnTo>
                <a:lnTo>
                  <a:pt x="120137" y="111148"/>
                </a:lnTo>
                <a:lnTo>
                  <a:pt x="120985" y="90717"/>
                </a:lnTo>
                <a:lnTo>
                  <a:pt x="120137" y="70225"/>
                </a:lnTo>
                <a:lnTo>
                  <a:pt x="117598" y="52217"/>
                </a:lnTo>
                <a:lnTo>
                  <a:pt x="113374" y="36685"/>
                </a:lnTo>
                <a:lnTo>
                  <a:pt x="109715" y="28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2596919" y="399460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2596919" y="382784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2596919" y="366108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2596919" y="3493969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2596919" y="316049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2596919" y="299373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2596919" y="282697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2596919" y="2660217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2596919" y="232669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2596919" y="215998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2596919" y="199322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2596919" y="182612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2596919" y="149260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2596919" y="132584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2596919" y="115908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2596919" y="99232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872922" y="2887634"/>
            <a:ext cx="120014" cy="124460"/>
          </a:xfrm>
          <a:custGeom>
            <a:avLst/>
            <a:gdLst/>
            <a:ahLst/>
            <a:cxnLst/>
            <a:rect l="l" t="t" r="r" b="b"/>
            <a:pathLst>
              <a:path w="120014" h="124460">
                <a:moveTo>
                  <a:pt x="12663" y="788"/>
                </a:moveTo>
                <a:lnTo>
                  <a:pt x="7500" y="788"/>
                </a:lnTo>
                <a:lnTo>
                  <a:pt x="4970" y="2274"/>
                </a:lnTo>
                <a:lnTo>
                  <a:pt x="2870" y="5311"/>
                </a:lnTo>
                <a:lnTo>
                  <a:pt x="990" y="8081"/>
                </a:lnTo>
                <a:lnTo>
                  <a:pt x="0" y="11803"/>
                </a:lnTo>
                <a:lnTo>
                  <a:pt x="0" y="22781"/>
                </a:lnTo>
                <a:lnTo>
                  <a:pt x="25827" y="57012"/>
                </a:lnTo>
                <a:lnTo>
                  <a:pt x="50460" y="79207"/>
                </a:lnTo>
                <a:lnTo>
                  <a:pt x="51008" y="79753"/>
                </a:lnTo>
                <a:lnTo>
                  <a:pt x="51582" y="80553"/>
                </a:lnTo>
                <a:lnTo>
                  <a:pt x="52050" y="81391"/>
                </a:lnTo>
                <a:lnTo>
                  <a:pt x="52597" y="82180"/>
                </a:lnTo>
                <a:lnTo>
                  <a:pt x="52658" y="82332"/>
                </a:lnTo>
                <a:lnTo>
                  <a:pt x="52746" y="83920"/>
                </a:lnTo>
                <a:lnTo>
                  <a:pt x="52647" y="84123"/>
                </a:lnTo>
                <a:lnTo>
                  <a:pt x="52241" y="84364"/>
                </a:lnTo>
                <a:lnTo>
                  <a:pt x="51846" y="84669"/>
                </a:lnTo>
                <a:lnTo>
                  <a:pt x="0" y="84772"/>
                </a:lnTo>
                <a:lnTo>
                  <a:pt x="2377" y="91125"/>
                </a:lnTo>
                <a:lnTo>
                  <a:pt x="4563" y="97617"/>
                </a:lnTo>
                <a:lnTo>
                  <a:pt x="8597" y="110920"/>
                </a:lnTo>
                <a:lnTo>
                  <a:pt x="10425" y="117425"/>
                </a:lnTo>
                <a:lnTo>
                  <a:pt x="12115" y="124273"/>
                </a:lnTo>
                <a:lnTo>
                  <a:pt x="16883" y="124273"/>
                </a:lnTo>
                <a:lnTo>
                  <a:pt x="16680" y="114249"/>
                </a:lnTo>
                <a:lnTo>
                  <a:pt x="17684" y="110920"/>
                </a:lnTo>
                <a:lnTo>
                  <a:pt x="19668" y="109179"/>
                </a:lnTo>
                <a:lnTo>
                  <a:pt x="21549" y="107349"/>
                </a:lnTo>
                <a:lnTo>
                  <a:pt x="26024" y="106409"/>
                </a:lnTo>
                <a:lnTo>
                  <a:pt x="119980" y="106409"/>
                </a:lnTo>
                <a:lnTo>
                  <a:pt x="119980" y="84772"/>
                </a:lnTo>
                <a:lnTo>
                  <a:pt x="61586" y="84721"/>
                </a:lnTo>
                <a:lnTo>
                  <a:pt x="61178" y="84568"/>
                </a:lnTo>
                <a:lnTo>
                  <a:pt x="60683" y="84314"/>
                </a:lnTo>
                <a:lnTo>
                  <a:pt x="60391" y="83920"/>
                </a:lnTo>
                <a:lnTo>
                  <a:pt x="60428" y="82777"/>
                </a:lnTo>
                <a:lnTo>
                  <a:pt x="60594" y="82332"/>
                </a:lnTo>
                <a:lnTo>
                  <a:pt x="60987" y="81786"/>
                </a:lnTo>
                <a:lnTo>
                  <a:pt x="61281" y="81137"/>
                </a:lnTo>
                <a:lnTo>
                  <a:pt x="61776" y="80553"/>
                </a:lnTo>
                <a:lnTo>
                  <a:pt x="62577" y="80007"/>
                </a:lnTo>
                <a:lnTo>
                  <a:pt x="81873" y="64519"/>
                </a:lnTo>
                <a:lnTo>
                  <a:pt x="47677" y="64519"/>
                </a:lnTo>
                <a:lnTo>
                  <a:pt x="38535" y="56972"/>
                </a:lnTo>
                <a:lnTo>
                  <a:pt x="14099" y="28879"/>
                </a:lnTo>
                <a:lnTo>
                  <a:pt x="14099" y="23327"/>
                </a:lnTo>
                <a:lnTo>
                  <a:pt x="14798" y="20939"/>
                </a:lnTo>
                <a:lnTo>
                  <a:pt x="16094" y="17863"/>
                </a:lnTo>
                <a:lnTo>
                  <a:pt x="17430" y="14841"/>
                </a:lnTo>
                <a:lnTo>
                  <a:pt x="18078" y="12299"/>
                </a:lnTo>
                <a:lnTo>
                  <a:pt x="18078" y="7534"/>
                </a:lnTo>
                <a:lnTo>
                  <a:pt x="17379" y="5311"/>
                </a:lnTo>
                <a:lnTo>
                  <a:pt x="15891" y="3569"/>
                </a:lnTo>
                <a:lnTo>
                  <a:pt x="14455" y="1728"/>
                </a:lnTo>
                <a:lnTo>
                  <a:pt x="12663" y="788"/>
                </a:lnTo>
                <a:close/>
              </a:path>
              <a:path w="120014" h="124460">
                <a:moveTo>
                  <a:pt x="119980" y="0"/>
                </a:moveTo>
                <a:lnTo>
                  <a:pt x="115213" y="0"/>
                </a:lnTo>
                <a:lnTo>
                  <a:pt x="115213" y="4269"/>
                </a:lnTo>
                <a:lnTo>
                  <a:pt x="113979" y="8131"/>
                </a:lnTo>
                <a:lnTo>
                  <a:pt x="111450" y="12108"/>
                </a:lnTo>
                <a:lnTo>
                  <a:pt x="108818" y="15971"/>
                </a:lnTo>
                <a:lnTo>
                  <a:pt x="104686" y="19998"/>
                </a:lnTo>
                <a:lnTo>
                  <a:pt x="99129" y="24217"/>
                </a:lnTo>
                <a:lnTo>
                  <a:pt x="47677" y="64519"/>
                </a:lnTo>
                <a:lnTo>
                  <a:pt x="81873" y="64519"/>
                </a:lnTo>
                <a:lnTo>
                  <a:pt x="101914" y="48433"/>
                </a:lnTo>
                <a:lnTo>
                  <a:pt x="104292" y="46743"/>
                </a:lnTo>
                <a:lnTo>
                  <a:pt x="106224" y="45460"/>
                </a:lnTo>
                <a:lnTo>
                  <a:pt x="107674" y="44660"/>
                </a:lnTo>
                <a:lnTo>
                  <a:pt x="109161" y="43872"/>
                </a:lnTo>
                <a:lnTo>
                  <a:pt x="110407" y="43478"/>
                </a:lnTo>
                <a:lnTo>
                  <a:pt x="119980" y="43478"/>
                </a:lnTo>
                <a:lnTo>
                  <a:pt x="119980" y="0"/>
                </a:lnTo>
                <a:close/>
              </a:path>
              <a:path w="120014" h="124460">
                <a:moveTo>
                  <a:pt x="119980" y="43478"/>
                </a:moveTo>
                <a:lnTo>
                  <a:pt x="112632" y="43478"/>
                </a:lnTo>
                <a:lnTo>
                  <a:pt x="113586" y="44419"/>
                </a:lnTo>
                <a:lnTo>
                  <a:pt x="114221" y="46248"/>
                </a:lnTo>
                <a:lnTo>
                  <a:pt x="114768" y="48141"/>
                </a:lnTo>
                <a:lnTo>
                  <a:pt x="115124" y="51114"/>
                </a:lnTo>
                <a:lnTo>
                  <a:pt x="115213" y="55180"/>
                </a:lnTo>
                <a:lnTo>
                  <a:pt x="119980" y="55180"/>
                </a:lnTo>
                <a:lnTo>
                  <a:pt x="119980" y="43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965441" y="2750897"/>
            <a:ext cx="83820" cy="117475"/>
          </a:xfrm>
          <a:custGeom>
            <a:avLst/>
            <a:gdLst/>
            <a:ahLst/>
            <a:cxnLst/>
            <a:rect l="l" t="t" r="r" b="b"/>
            <a:pathLst>
              <a:path w="83819" h="117475">
                <a:moveTo>
                  <a:pt x="83632" y="0"/>
                </a:moveTo>
                <a:lnTo>
                  <a:pt x="26724" y="0"/>
                </a:lnTo>
                <a:lnTo>
                  <a:pt x="22744" y="203"/>
                </a:lnTo>
                <a:lnTo>
                  <a:pt x="20062" y="596"/>
                </a:lnTo>
                <a:lnTo>
                  <a:pt x="15840" y="1385"/>
                </a:lnTo>
                <a:lnTo>
                  <a:pt x="12318" y="2973"/>
                </a:lnTo>
                <a:lnTo>
                  <a:pt x="9535" y="5361"/>
                </a:lnTo>
                <a:lnTo>
                  <a:pt x="5962" y="8144"/>
                </a:lnTo>
                <a:lnTo>
                  <a:pt x="3534" y="11320"/>
                </a:lnTo>
                <a:lnTo>
                  <a:pt x="2186" y="14890"/>
                </a:lnTo>
                <a:lnTo>
                  <a:pt x="749" y="18359"/>
                </a:lnTo>
                <a:lnTo>
                  <a:pt x="0" y="21841"/>
                </a:lnTo>
                <a:lnTo>
                  <a:pt x="0" y="30874"/>
                </a:lnTo>
                <a:lnTo>
                  <a:pt x="13909" y="50619"/>
                </a:lnTo>
                <a:lnTo>
                  <a:pt x="9941" y="52207"/>
                </a:lnTo>
                <a:lnTo>
                  <a:pt x="6713" y="54596"/>
                </a:lnTo>
                <a:lnTo>
                  <a:pt x="4169" y="57772"/>
                </a:lnTo>
                <a:lnTo>
                  <a:pt x="1398" y="61648"/>
                </a:lnTo>
                <a:lnTo>
                  <a:pt x="0" y="66653"/>
                </a:lnTo>
                <a:lnTo>
                  <a:pt x="0" y="79512"/>
                </a:lnTo>
                <a:lnTo>
                  <a:pt x="13909" y="96485"/>
                </a:lnTo>
                <a:lnTo>
                  <a:pt x="1995" y="96485"/>
                </a:lnTo>
                <a:lnTo>
                  <a:pt x="1995" y="117322"/>
                </a:lnTo>
                <a:lnTo>
                  <a:pt x="83632" y="117322"/>
                </a:lnTo>
                <a:lnTo>
                  <a:pt x="83632" y="95495"/>
                </a:lnTo>
                <a:lnTo>
                  <a:pt x="29903" y="95495"/>
                </a:lnTo>
                <a:lnTo>
                  <a:pt x="26521" y="94999"/>
                </a:lnTo>
                <a:lnTo>
                  <a:pt x="24152" y="93856"/>
                </a:lnTo>
                <a:lnTo>
                  <a:pt x="20417" y="91823"/>
                </a:lnTo>
                <a:lnTo>
                  <a:pt x="18473" y="87693"/>
                </a:lnTo>
                <a:lnTo>
                  <a:pt x="18473" y="76334"/>
                </a:lnTo>
                <a:lnTo>
                  <a:pt x="20417" y="72764"/>
                </a:lnTo>
                <a:lnTo>
                  <a:pt x="24245" y="70872"/>
                </a:lnTo>
                <a:lnTo>
                  <a:pt x="26521" y="69982"/>
                </a:lnTo>
                <a:lnTo>
                  <a:pt x="30093" y="69486"/>
                </a:lnTo>
                <a:lnTo>
                  <a:pt x="83632" y="69486"/>
                </a:lnTo>
                <a:lnTo>
                  <a:pt x="83632" y="47849"/>
                </a:lnTo>
                <a:lnTo>
                  <a:pt x="31288" y="47849"/>
                </a:lnTo>
                <a:lnTo>
                  <a:pt x="28110" y="47354"/>
                </a:lnTo>
                <a:lnTo>
                  <a:pt x="25427" y="46261"/>
                </a:lnTo>
                <a:lnTo>
                  <a:pt x="20557" y="44024"/>
                </a:lnTo>
                <a:lnTo>
                  <a:pt x="18193" y="40098"/>
                </a:lnTo>
                <a:lnTo>
                  <a:pt x="18078" y="28930"/>
                </a:lnTo>
                <a:lnTo>
                  <a:pt x="20011" y="25411"/>
                </a:lnTo>
                <a:lnTo>
                  <a:pt x="23837" y="23428"/>
                </a:lnTo>
                <a:lnTo>
                  <a:pt x="25834" y="22527"/>
                </a:lnTo>
                <a:lnTo>
                  <a:pt x="28414" y="22031"/>
                </a:lnTo>
                <a:lnTo>
                  <a:pt x="83632" y="22031"/>
                </a:lnTo>
                <a:lnTo>
                  <a:pt x="836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965364" y="2660167"/>
            <a:ext cx="86360" cy="76835"/>
          </a:xfrm>
          <a:custGeom>
            <a:avLst/>
            <a:gdLst/>
            <a:ahLst/>
            <a:cxnLst/>
            <a:rect l="l" t="t" r="r" b="b"/>
            <a:pathLst>
              <a:path w="86360" h="76835">
                <a:moveTo>
                  <a:pt x="74823" y="25817"/>
                </a:moveTo>
                <a:lnTo>
                  <a:pt x="28683" y="25817"/>
                </a:lnTo>
                <a:lnTo>
                  <a:pt x="30768" y="27354"/>
                </a:lnTo>
                <a:lnTo>
                  <a:pt x="32065" y="30378"/>
                </a:lnTo>
                <a:lnTo>
                  <a:pt x="32853" y="32119"/>
                </a:lnTo>
                <a:lnTo>
                  <a:pt x="33451" y="34940"/>
                </a:lnTo>
                <a:lnTo>
                  <a:pt x="33858" y="38916"/>
                </a:lnTo>
                <a:lnTo>
                  <a:pt x="35943" y="54494"/>
                </a:lnTo>
                <a:lnTo>
                  <a:pt x="37621" y="60707"/>
                </a:lnTo>
                <a:lnTo>
                  <a:pt x="40011" y="64924"/>
                </a:lnTo>
                <a:lnTo>
                  <a:pt x="44525" y="72764"/>
                </a:lnTo>
                <a:lnTo>
                  <a:pt x="51835" y="76639"/>
                </a:lnTo>
                <a:lnTo>
                  <a:pt x="69711" y="76639"/>
                </a:lnTo>
                <a:lnTo>
                  <a:pt x="75725" y="74250"/>
                </a:lnTo>
                <a:lnTo>
                  <a:pt x="79946" y="69486"/>
                </a:lnTo>
                <a:lnTo>
                  <a:pt x="84166" y="64620"/>
                </a:lnTo>
                <a:lnTo>
                  <a:pt x="86303" y="58470"/>
                </a:lnTo>
                <a:lnTo>
                  <a:pt x="86303" y="55192"/>
                </a:lnTo>
                <a:lnTo>
                  <a:pt x="56196" y="55192"/>
                </a:lnTo>
                <a:lnTo>
                  <a:pt x="53222" y="53553"/>
                </a:lnTo>
                <a:lnTo>
                  <a:pt x="51286" y="50135"/>
                </a:lnTo>
                <a:lnTo>
                  <a:pt x="50144" y="48243"/>
                </a:lnTo>
                <a:lnTo>
                  <a:pt x="49215" y="45219"/>
                </a:lnTo>
                <a:lnTo>
                  <a:pt x="49092" y="44672"/>
                </a:lnTo>
                <a:lnTo>
                  <a:pt x="48351" y="40505"/>
                </a:lnTo>
                <a:lnTo>
                  <a:pt x="47382" y="35841"/>
                </a:lnTo>
                <a:lnTo>
                  <a:pt x="46966" y="33351"/>
                </a:lnTo>
                <a:lnTo>
                  <a:pt x="46521" y="31522"/>
                </a:lnTo>
                <a:lnTo>
                  <a:pt x="45890" y="29933"/>
                </a:lnTo>
                <a:lnTo>
                  <a:pt x="45478" y="28740"/>
                </a:lnTo>
                <a:lnTo>
                  <a:pt x="44779" y="27354"/>
                </a:lnTo>
                <a:lnTo>
                  <a:pt x="43978" y="26008"/>
                </a:lnTo>
                <a:lnTo>
                  <a:pt x="75031" y="26008"/>
                </a:lnTo>
                <a:lnTo>
                  <a:pt x="74823" y="25817"/>
                </a:lnTo>
                <a:close/>
              </a:path>
              <a:path w="86360" h="76835">
                <a:moveTo>
                  <a:pt x="83709" y="0"/>
                </a:moveTo>
                <a:lnTo>
                  <a:pt x="80530" y="0"/>
                </a:lnTo>
                <a:lnTo>
                  <a:pt x="79895" y="1346"/>
                </a:lnTo>
                <a:lnTo>
                  <a:pt x="79094" y="2388"/>
                </a:lnTo>
                <a:lnTo>
                  <a:pt x="15524" y="4573"/>
                </a:lnTo>
                <a:lnTo>
                  <a:pt x="8824" y="8042"/>
                </a:lnTo>
                <a:lnTo>
                  <a:pt x="5251" y="14890"/>
                </a:lnTo>
                <a:lnTo>
                  <a:pt x="1666" y="21941"/>
                </a:lnTo>
                <a:lnTo>
                  <a:pt x="7" y="29387"/>
                </a:lnTo>
                <a:lnTo>
                  <a:pt x="0" y="40505"/>
                </a:lnTo>
                <a:lnTo>
                  <a:pt x="573" y="48485"/>
                </a:lnTo>
                <a:lnTo>
                  <a:pt x="28289" y="73856"/>
                </a:lnTo>
                <a:lnTo>
                  <a:pt x="28289" y="53400"/>
                </a:lnTo>
                <a:lnTo>
                  <a:pt x="25262" y="52905"/>
                </a:lnTo>
                <a:lnTo>
                  <a:pt x="22822" y="51813"/>
                </a:lnTo>
                <a:lnTo>
                  <a:pt x="20829" y="50135"/>
                </a:lnTo>
                <a:lnTo>
                  <a:pt x="18462" y="48243"/>
                </a:lnTo>
                <a:lnTo>
                  <a:pt x="17288" y="45015"/>
                </a:lnTo>
                <a:lnTo>
                  <a:pt x="17185" y="34940"/>
                </a:lnTo>
                <a:lnTo>
                  <a:pt x="17863" y="31675"/>
                </a:lnTo>
                <a:lnTo>
                  <a:pt x="19147" y="29387"/>
                </a:lnTo>
                <a:lnTo>
                  <a:pt x="20343" y="26998"/>
                </a:lnTo>
                <a:lnTo>
                  <a:pt x="22631" y="25817"/>
                </a:lnTo>
                <a:lnTo>
                  <a:pt x="74823" y="25817"/>
                </a:lnTo>
                <a:lnTo>
                  <a:pt x="74174" y="25220"/>
                </a:lnTo>
                <a:lnTo>
                  <a:pt x="76068" y="25119"/>
                </a:lnTo>
                <a:lnTo>
                  <a:pt x="77708" y="24916"/>
                </a:lnTo>
                <a:lnTo>
                  <a:pt x="79145" y="24622"/>
                </a:lnTo>
                <a:lnTo>
                  <a:pt x="80632" y="24368"/>
                </a:lnTo>
                <a:lnTo>
                  <a:pt x="82120" y="23924"/>
                </a:lnTo>
                <a:lnTo>
                  <a:pt x="83709" y="23225"/>
                </a:lnTo>
                <a:lnTo>
                  <a:pt x="83709" y="0"/>
                </a:lnTo>
                <a:close/>
              </a:path>
              <a:path w="86360" h="76835">
                <a:moveTo>
                  <a:pt x="75031" y="26008"/>
                </a:moveTo>
                <a:lnTo>
                  <a:pt x="51925" y="26008"/>
                </a:lnTo>
                <a:lnTo>
                  <a:pt x="59083" y="26160"/>
                </a:lnTo>
                <a:lnTo>
                  <a:pt x="64053" y="28143"/>
                </a:lnTo>
                <a:lnTo>
                  <a:pt x="66930" y="32119"/>
                </a:lnTo>
                <a:lnTo>
                  <a:pt x="69508" y="35841"/>
                </a:lnTo>
                <a:lnTo>
                  <a:pt x="70789" y="40010"/>
                </a:lnTo>
                <a:lnTo>
                  <a:pt x="70805" y="47594"/>
                </a:lnTo>
                <a:lnTo>
                  <a:pt x="70003" y="50135"/>
                </a:lnTo>
                <a:lnTo>
                  <a:pt x="68415" y="52219"/>
                </a:lnTo>
                <a:lnTo>
                  <a:pt x="66723" y="54202"/>
                </a:lnTo>
                <a:lnTo>
                  <a:pt x="64003" y="55192"/>
                </a:lnTo>
                <a:lnTo>
                  <a:pt x="86303" y="55192"/>
                </a:lnTo>
                <a:lnTo>
                  <a:pt x="77353" y="28143"/>
                </a:lnTo>
                <a:lnTo>
                  <a:pt x="75031" y="26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967437" y="2572969"/>
            <a:ext cx="81915" cy="81280"/>
          </a:xfrm>
          <a:custGeom>
            <a:avLst/>
            <a:gdLst/>
            <a:ahLst/>
            <a:cxnLst/>
            <a:rect l="l" t="t" r="r" b="b"/>
            <a:pathLst>
              <a:path w="81914" h="81280">
                <a:moveTo>
                  <a:pt x="78507" y="53007"/>
                </a:moveTo>
                <a:lnTo>
                  <a:pt x="40125" y="53007"/>
                </a:lnTo>
                <a:lnTo>
                  <a:pt x="81636" y="80794"/>
                </a:lnTo>
                <a:lnTo>
                  <a:pt x="81636" y="54799"/>
                </a:lnTo>
                <a:lnTo>
                  <a:pt x="78507" y="53007"/>
                </a:lnTo>
                <a:close/>
              </a:path>
              <a:path w="81914" h="81280">
                <a:moveTo>
                  <a:pt x="0" y="990"/>
                </a:moveTo>
                <a:lnTo>
                  <a:pt x="0" y="26402"/>
                </a:lnTo>
                <a:lnTo>
                  <a:pt x="23635" y="39705"/>
                </a:lnTo>
                <a:lnTo>
                  <a:pt x="0" y="53400"/>
                </a:lnTo>
                <a:lnTo>
                  <a:pt x="0" y="79612"/>
                </a:lnTo>
                <a:lnTo>
                  <a:pt x="40125" y="53007"/>
                </a:lnTo>
                <a:lnTo>
                  <a:pt x="78507" y="53007"/>
                </a:lnTo>
                <a:lnTo>
                  <a:pt x="57010" y="40695"/>
                </a:lnTo>
                <a:lnTo>
                  <a:pt x="79548" y="27800"/>
                </a:lnTo>
                <a:lnTo>
                  <a:pt x="39731" y="27800"/>
                </a:lnTo>
                <a:lnTo>
                  <a:pt x="0" y="990"/>
                </a:lnTo>
                <a:close/>
              </a:path>
              <a:path w="81914" h="81280">
                <a:moveTo>
                  <a:pt x="81636" y="0"/>
                </a:moveTo>
                <a:lnTo>
                  <a:pt x="39731" y="27800"/>
                </a:lnTo>
                <a:lnTo>
                  <a:pt x="79548" y="27800"/>
                </a:lnTo>
                <a:lnTo>
                  <a:pt x="81636" y="26605"/>
                </a:lnTo>
                <a:lnTo>
                  <a:pt x="816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936644" y="2521105"/>
            <a:ext cx="143510" cy="42545"/>
          </a:xfrm>
          <a:custGeom>
            <a:avLst/>
            <a:gdLst/>
            <a:ahLst/>
            <a:cxnLst/>
            <a:rect l="l" t="t" r="r" b="b"/>
            <a:pathLst>
              <a:path w="143510" h="42544">
                <a:moveTo>
                  <a:pt x="0" y="393"/>
                </a:moveTo>
                <a:lnTo>
                  <a:pt x="0" y="16479"/>
                </a:lnTo>
                <a:lnTo>
                  <a:pt x="7840" y="21803"/>
                </a:lnTo>
                <a:lnTo>
                  <a:pt x="50118" y="40313"/>
                </a:lnTo>
                <a:lnTo>
                  <a:pt x="70524" y="42487"/>
                </a:lnTo>
                <a:lnTo>
                  <a:pt x="81881" y="41843"/>
                </a:lnTo>
                <a:lnTo>
                  <a:pt x="125143" y="28193"/>
                </a:lnTo>
                <a:lnTo>
                  <a:pt x="136077" y="21040"/>
                </a:lnTo>
                <a:lnTo>
                  <a:pt x="136895" y="20443"/>
                </a:lnTo>
                <a:lnTo>
                  <a:pt x="71909" y="20443"/>
                </a:lnTo>
                <a:lnTo>
                  <a:pt x="64701" y="20295"/>
                </a:lnTo>
                <a:lnTo>
                  <a:pt x="26066" y="12932"/>
                </a:lnTo>
                <a:lnTo>
                  <a:pt x="8340" y="4968"/>
                </a:lnTo>
                <a:lnTo>
                  <a:pt x="0" y="393"/>
                </a:lnTo>
                <a:close/>
              </a:path>
              <a:path w="143510" h="42544">
                <a:moveTo>
                  <a:pt x="143426" y="0"/>
                </a:moveTo>
                <a:lnTo>
                  <a:pt x="104369" y="16658"/>
                </a:lnTo>
                <a:lnTo>
                  <a:pt x="71909" y="20443"/>
                </a:lnTo>
                <a:lnTo>
                  <a:pt x="136895" y="20443"/>
                </a:lnTo>
                <a:lnTo>
                  <a:pt x="143426" y="15678"/>
                </a:lnTo>
                <a:lnTo>
                  <a:pt x="143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938423" y="2376477"/>
            <a:ext cx="111125" cy="140970"/>
          </a:xfrm>
          <a:custGeom>
            <a:avLst/>
            <a:gdLst/>
            <a:ahLst/>
            <a:cxnLst/>
            <a:rect l="l" t="t" r="r" b="b"/>
            <a:pathLst>
              <a:path w="111125" h="140969">
                <a:moveTo>
                  <a:pt x="0" y="0"/>
                </a:moveTo>
                <a:lnTo>
                  <a:pt x="0" y="23428"/>
                </a:lnTo>
                <a:lnTo>
                  <a:pt x="63977" y="38319"/>
                </a:lnTo>
                <a:lnTo>
                  <a:pt x="81051" y="41687"/>
                </a:lnTo>
                <a:lnTo>
                  <a:pt x="63379" y="45067"/>
                </a:lnTo>
                <a:lnTo>
                  <a:pt x="0" y="58165"/>
                </a:lnTo>
                <a:lnTo>
                  <a:pt x="0" y="82586"/>
                </a:lnTo>
                <a:lnTo>
                  <a:pt x="81051" y="98277"/>
                </a:lnTo>
                <a:lnTo>
                  <a:pt x="63379" y="101250"/>
                </a:lnTo>
                <a:lnTo>
                  <a:pt x="0" y="115938"/>
                </a:lnTo>
                <a:lnTo>
                  <a:pt x="0" y="140562"/>
                </a:lnTo>
                <a:lnTo>
                  <a:pt x="110650" y="109192"/>
                </a:lnTo>
                <a:lnTo>
                  <a:pt x="110650" y="87744"/>
                </a:lnTo>
                <a:lnTo>
                  <a:pt x="45897" y="74251"/>
                </a:lnTo>
                <a:lnTo>
                  <a:pt x="24640" y="70478"/>
                </a:lnTo>
                <a:lnTo>
                  <a:pt x="45897" y="66513"/>
                </a:lnTo>
                <a:lnTo>
                  <a:pt x="110650" y="53211"/>
                </a:lnTo>
                <a:lnTo>
                  <a:pt x="110650" y="3116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938423" y="2255876"/>
            <a:ext cx="111125" cy="107314"/>
          </a:xfrm>
          <a:custGeom>
            <a:avLst/>
            <a:gdLst/>
            <a:ahLst/>
            <a:cxnLst/>
            <a:rect l="l" t="t" r="r" b="b"/>
            <a:pathLst>
              <a:path w="111125" h="107314">
                <a:moveTo>
                  <a:pt x="110650" y="0"/>
                </a:moveTo>
                <a:lnTo>
                  <a:pt x="0" y="0"/>
                </a:lnTo>
                <a:lnTo>
                  <a:pt x="0" y="33351"/>
                </a:lnTo>
                <a:lnTo>
                  <a:pt x="87015" y="53210"/>
                </a:lnTo>
                <a:lnTo>
                  <a:pt x="0" y="73450"/>
                </a:lnTo>
                <a:lnTo>
                  <a:pt x="0" y="107006"/>
                </a:lnTo>
                <a:lnTo>
                  <a:pt x="110650" y="107006"/>
                </a:lnTo>
                <a:lnTo>
                  <a:pt x="110650" y="85558"/>
                </a:lnTo>
                <a:lnTo>
                  <a:pt x="17889" y="85558"/>
                </a:lnTo>
                <a:lnTo>
                  <a:pt x="110650" y="64912"/>
                </a:lnTo>
                <a:lnTo>
                  <a:pt x="110650" y="42486"/>
                </a:lnTo>
                <a:lnTo>
                  <a:pt x="17889" y="21446"/>
                </a:lnTo>
                <a:lnTo>
                  <a:pt x="110650" y="21446"/>
                </a:lnTo>
                <a:lnTo>
                  <a:pt x="110650" y="0"/>
                </a:lnTo>
                <a:close/>
              </a:path>
              <a:path w="111125" h="107314">
                <a:moveTo>
                  <a:pt x="110650" y="85368"/>
                </a:moveTo>
                <a:lnTo>
                  <a:pt x="33679" y="85368"/>
                </a:lnTo>
                <a:lnTo>
                  <a:pt x="17889" y="85558"/>
                </a:lnTo>
                <a:lnTo>
                  <a:pt x="110650" y="85558"/>
                </a:lnTo>
                <a:lnTo>
                  <a:pt x="110650" y="85368"/>
                </a:lnTo>
                <a:close/>
              </a:path>
              <a:path w="111125" h="107314">
                <a:moveTo>
                  <a:pt x="110650" y="21446"/>
                </a:moveTo>
                <a:lnTo>
                  <a:pt x="19871" y="21446"/>
                </a:lnTo>
                <a:lnTo>
                  <a:pt x="110650" y="21636"/>
                </a:lnTo>
                <a:lnTo>
                  <a:pt x="110650" y="214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938423" y="2223318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 h="0">
                <a:moveTo>
                  <a:pt x="0" y="0"/>
                </a:moveTo>
                <a:lnTo>
                  <a:pt x="110650" y="0"/>
                </a:lnTo>
              </a:path>
            </a:pathLst>
          </a:custGeom>
          <a:ln w="2283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980545" y="2190265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070" y="0"/>
                </a:lnTo>
              </a:path>
            </a:pathLst>
          </a:custGeom>
          <a:ln w="432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938423" y="2157110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 h="0">
                <a:moveTo>
                  <a:pt x="0" y="0"/>
                </a:moveTo>
                <a:lnTo>
                  <a:pt x="110650" y="0"/>
                </a:lnTo>
              </a:path>
            </a:pathLst>
          </a:custGeom>
          <a:ln w="230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938423" y="2030098"/>
            <a:ext cx="111125" cy="93980"/>
          </a:xfrm>
          <a:custGeom>
            <a:avLst/>
            <a:gdLst/>
            <a:ahLst/>
            <a:cxnLst/>
            <a:rect l="l" t="t" r="r" b="b"/>
            <a:pathLst>
              <a:path w="111125" h="93980">
                <a:moveTo>
                  <a:pt x="52649" y="0"/>
                </a:moveTo>
                <a:lnTo>
                  <a:pt x="46838" y="0"/>
                </a:lnTo>
                <a:lnTo>
                  <a:pt x="40722" y="749"/>
                </a:lnTo>
                <a:lnTo>
                  <a:pt x="34329" y="2193"/>
                </a:lnTo>
                <a:lnTo>
                  <a:pt x="27919" y="3531"/>
                </a:lnTo>
                <a:lnTo>
                  <a:pt x="953" y="33313"/>
                </a:lnTo>
                <a:lnTo>
                  <a:pt x="0" y="93512"/>
                </a:lnTo>
                <a:lnTo>
                  <a:pt x="110650" y="93512"/>
                </a:lnTo>
                <a:lnTo>
                  <a:pt x="110650" y="71074"/>
                </a:lnTo>
                <a:lnTo>
                  <a:pt x="19274" y="71074"/>
                </a:lnTo>
                <a:lnTo>
                  <a:pt x="19380" y="39019"/>
                </a:lnTo>
                <a:lnTo>
                  <a:pt x="54237" y="23428"/>
                </a:lnTo>
                <a:lnTo>
                  <a:pt x="104998" y="23428"/>
                </a:lnTo>
                <a:lnTo>
                  <a:pt x="99042" y="15610"/>
                </a:lnTo>
                <a:lnTo>
                  <a:pt x="89989" y="8741"/>
                </a:lnTo>
                <a:lnTo>
                  <a:pt x="81930" y="4925"/>
                </a:lnTo>
                <a:lnTo>
                  <a:pt x="72971" y="2185"/>
                </a:lnTo>
                <a:lnTo>
                  <a:pt x="63253" y="549"/>
                </a:lnTo>
                <a:lnTo>
                  <a:pt x="52649" y="0"/>
                </a:lnTo>
                <a:close/>
              </a:path>
              <a:path w="111125" h="93980">
                <a:moveTo>
                  <a:pt x="104998" y="23428"/>
                </a:moveTo>
                <a:lnTo>
                  <a:pt x="62336" y="23428"/>
                </a:lnTo>
                <a:lnTo>
                  <a:pt x="69329" y="24622"/>
                </a:lnTo>
                <a:lnTo>
                  <a:pt x="75291" y="26998"/>
                </a:lnTo>
                <a:lnTo>
                  <a:pt x="82334" y="30825"/>
                </a:lnTo>
                <a:lnTo>
                  <a:pt x="87364" y="35904"/>
                </a:lnTo>
                <a:lnTo>
                  <a:pt x="90382" y="42237"/>
                </a:lnTo>
                <a:lnTo>
                  <a:pt x="91387" y="49830"/>
                </a:lnTo>
                <a:lnTo>
                  <a:pt x="91387" y="71074"/>
                </a:lnTo>
                <a:lnTo>
                  <a:pt x="110650" y="71074"/>
                </a:lnTo>
                <a:lnTo>
                  <a:pt x="110650" y="45867"/>
                </a:lnTo>
                <a:lnTo>
                  <a:pt x="109363" y="34166"/>
                </a:lnTo>
                <a:lnTo>
                  <a:pt x="105497" y="24083"/>
                </a:lnTo>
                <a:lnTo>
                  <a:pt x="104998" y="23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936644" y="1980178"/>
            <a:ext cx="143510" cy="43180"/>
          </a:xfrm>
          <a:custGeom>
            <a:avLst/>
            <a:gdLst/>
            <a:ahLst/>
            <a:cxnLst/>
            <a:rect l="l" t="t" r="r" b="b"/>
            <a:pathLst>
              <a:path w="143510" h="43180">
                <a:moveTo>
                  <a:pt x="137174" y="22233"/>
                </a:moveTo>
                <a:lnTo>
                  <a:pt x="71909" y="22233"/>
                </a:lnTo>
                <a:lnTo>
                  <a:pt x="83214" y="22659"/>
                </a:lnTo>
                <a:lnTo>
                  <a:pt x="94033" y="23930"/>
                </a:lnTo>
                <a:lnTo>
                  <a:pt x="134894" y="38110"/>
                </a:lnTo>
                <a:lnTo>
                  <a:pt x="143426" y="42677"/>
                </a:lnTo>
                <a:lnTo>
                  <a:pt x="143426" y="26795"/>
                </a:lnTo>
                <a:lnTo>
                  <a:pt x="137174" y="22233"/>
                </a:lnTo>
                <a:close/>
              </a:path>
              <a:path w="143510" h="43180">
                <a:moveTo>
                  <a:pt x="70524" y="0"/>
                </a:moveTo>
                <a:lnTo>
                  <a:pt x="29787" y="8931"/>
                </a:lnTo>
                <a:lnTo>
                  <a:pt x="0" y="26198"/>
                </a:lnTo>
                <a:lnTo>
                  <a:pt x="0" y="42283"/>
                </a:lnTo>
                <a:lnTo>
                  <a:pt x="8340" y="37722"/>
                </a:lnTo>
                <a:lnTo>
                  <a:pt x="17091" y="33410"/>
                </a:lnTo>
                <a:lnTo>
                  <a:pt x="57760" y="22826"/>
                </a:lnTo>
                <a:lnTo>
                  <a:pt x="71909" y="22233"/>
                </a:lnTo>
                <a:lnTo>
                  <a:pt x="137174" y="22233"/>
                </a:lnTo>
                <a:lnTo>
                  <a:pt x="136077" y="21433"/>
                </a:lnTo>
                <a:lnTo>
                  <a:pt x="93313" y="2634"/>
                </a:lnTo>
                <a:lnTo>
                  <a:pt x="81881" y="659"/>
                </a:lnTo>
                <a:lnTo>
                  <a:pt x="70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7318130" y="82555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0"/>
                </a:moveTo>
                <a:lnTo>
                  <a:pt x="0" y="4648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7318130" y="1518377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39">
                <a:moveTo>
                  <a:pt x="0" y="0"/>
                </a:moveTo>
                <a:lnTo>
                  <a:pt x="0" y="141757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7318130" y="2306465"/>
            <a:ext cx="0" cy="1855470"/>
          </a:xfrm>
          <a:custGeom>
            <a:avLst/>
            <a:gdLst/>
            <a:ahLst/>
            <a:cxnLst/>
            <a:rect l="l" t="t" r="r" b="b"/>
            <a:pathLst>
              <a:path w="0" h="1855470">
                <a:moveTo>
                  <a:pt x="0" y="0"/>
                </a:moveTo>
                <a:lnTo>
                  <a:pt x="0" y="185490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7223714" y="4161366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 h="0">
                <a:moveTo>
                  <a:pt x="94415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7223714" y="3327259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 h="0">
                <a:moveTo>
                  <a:pt x="94415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7223714" y="2493456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 h="0">
                <a:moveTo>
                  <a:pt x="94415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7223714" y="1659362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 h="0">
                <a:moveTo>
                  <a:pt x="94415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7223714" y="825559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 h="0">
                <a:moveTo>
                  <a:pt x="94415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7270898" y="399460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7270898" y="382784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7270898" y="366108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7270898" y="3493969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7270898" y="316049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7270898" y="299373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7270898" y="282697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7270898" y="2660217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7270898" y="232669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2938602" y="1089930"/>
            <a:ext cx="3851560" cy="2651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3872742" y="3159063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4" h="43180">
                <a:moveTo>
                  <a:pt x="21601" y="0"/>
                </a:moveTo>
                <a:lnTo>
                  <a:pt x="43252" y="21586"/>
                </a:lnTo>
                <a:lnTo>
                  <a:pt x="21601" y="43173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6980815" y="3136332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01" y="0"/>
                </a:moveTo>
                <a:lnTo>
                  <a:pt x="43252" y="21637"/>
                </a:lnTo>
                <a:lnTo>
                  <a:pt x="21601" y="43224"/>
                </a:lnTo>
                <a:lnTo>
                  <a:pt x="0" y="21637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6851780" y="2805734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13" y="0"/>
                </a:moveTo>
                <a:lnTo>
                  <a:pt x="43265" y="21599"/>
                </a:lnTo>
                <a:lnTo>
                  <a:pt x="21613" y="43237"/>
                </a:lnTo>
                <a:lnTo>
                  <a:pt x="0" y="21599"/>
                </a:lnTo>
                <a:lnTo>
                  <a:pt x="21613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7011061" y="3750075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51" y="0"/>
                </a:moveTo>
                <a:lnTo>
                  <a:pt x="43252" y="21586"/>
                </a:lnTo>
                <a:lnTo>
                  <a:pt x="21651" y="43224"/>
                </a:lnTo>
                <a:lnTo>
                  <a:pt x="0" y="21586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6904773" y="3137819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5" h="43180">
                <a:moveTo>
                  <a:pt x="21613" y="0"/>
                </a:moveTo>
                <a:lnTo>
                  <a:pt x="43265" y="21586"/>
                </a:lnTo>
                <a:lnTo>
                  <a:pt x="21613" y="43186"/>
                </a:lnTo>
                <a:lnTo>
                  <a:pt x="0" y="21586"/>
                </a:lnTo>
                <a:lnTo>
                  <a:pt x="21613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7308047" y="2602597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19">
                <a:moveTo>
                  <a:pt x="10082" y="20151"/>
                </a:moveTo>
                <a:lnTo>
                  <a:pt x="0" y="10075"/>
                </a:lnTo>
                <a:lnTo>
                  <a:pt x="10082" y="0"/>
                </a:lnTo>
              </a:path>
            </a:pathLst>
          </a:custGeom>
          <a:ln w="359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6887100" y="2887481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51" y="0"/>
                </a:moveTo>
                <a:lnTo>
                  <a:pt x="43252" y="21637"/>
                </a:lnTo>
                <a:lnTo>
                  <a:pt x="21651" y="43224"/>
                </a:lnTo>
                <a:lnTo>
                  <a:pt x="0" y="21637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3629829" y="3840107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13" y="0"/>
                </a:moveTo>
                <a:lnTo>
                  <a:pt x="43265" y="21586"/>
                </a:lnTo>
                <a:lnTo>
                  <a:pt x="21613" y="43224"/>
                </a:lnTo>
                <a:lnTo>
                  <a:pt x="0" y="21586"/>
                </a:lnTo>
                <a:lnTo>
                  <a:pt x="21613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6892516" y="2790258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01" y="0"/>
                </a:moveTo>
                <a:lnTo>
                  <a:pt x="43252" y="21586"/>
                </a:lnTo>
                <a:lnTo>
                  <a:pt x="21601" y="43224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7065490" y="3041282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5" h="43180">
                <a:moveTo>
                  <a:pt x="21601" y="0"/>
                </a:moveTo>
                <a:lnTo>
                  <a:pt x="43252" y="21599"/>
                </a:lnTo>
                <a:lnTo>
                  <a:pt x="21601" y="43186"/>
                </a:lnTo>
                <a:lnTo>
                  <a:pt x="0" y="21599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3558122" y="3854146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01" y="0"/>
                </a:moveTo>
                <a:lnTo>
                  <a:pt x="43252" y="21586"/>
                </a:lnTo>
                <a:lnTo>
                  <a:pt x="21601" y="43224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3723556" y="3862087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4" h="43179">
                <a:moveTo>
                  <a:pt x="21601" y="0"/>
                </a:moveTo>
                <a:lnTo>
                  <a:pt x="43252" y="21586"/>
                </a:lnTo>
                <a:lnTo>
                  <a:pt x="21601" y="43173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2943973" y="2066677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51" y="0"/>
                </a:moveTo>
                <a:lnTo>
                  <a:pt x="43252" y="21599"/>
                </a:lnTo>
                <a:lnTo>
                  <a:pt x="21651" y="43237"/>
                </a:lnTo>
                <a:lnTo>
                  <a:pt x="0" y="21599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6803111" y="3240810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51" y="0"/>
                </a:moveTo>
                <a:lnTo>
                  <a:pt x="43265" y="21586"/>
                </a:lnTo>
                <a:lnTo>
                  <a:pt x="21651" y="43224"/>
                </a:lnTo>
                <a:lnTo>
                  <a:pt x="0" y="21586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7110193" y="2798542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5" h="43180">
                <a:moveTo>
                  <a:pt x="21601" y="0"/>
                </a:moveTo>
                <a:lnTo>
                  <a:pt x="43252" y="21586"/>
                </a:lnTo>
                <a:lnTo>
                  <a:pt x="21601" y="43173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7157018" y="2918102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51" y="0"/>
                </a:moveTo>
                <a:lnTo>
                  <a:pt x="43265" y="21586"/>
                </a:lnTo>
                <a:lnTo>
                  <a:pt x="21651" y="43224"/>
                </a:lnTo>
                <a:lnTo>
                  <a:pt x="0" y="21586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5028519" y="3384828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51" y="0"/>
                </a:moveTo>
                <a:lnTo>
                  <a:pt x="43252" y="21650"/>
                </a:lnTo>
                <a:lnTo>
                  <a:pt x="21651" y="43237"/>
                </a:lnTo>
                <a:lnTo>
                  <a:pt x="0" y="21650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4406132" y="3658950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01" y="0"/>
                </a:moveTo>
                <a:lnTo>
                  <a:pt x="43252" y="21586"/>
                </a:lnTo>
                <a:lnTo>
                  <a:pt x="21601" y="43224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6452091" y="3586935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4" h="43179">
                <a:moveTo>
                  <a:pt x="21651" y="0"/>
                </a:moveTo>
                <a:lnTo>
                  <a:pt x="43252" y="21586"/>
                </a:lnTo>
                <a:lnTo>
                  <a:pt x="21651" y="43173"/>
                </a:lnTo>
                <a:lnTo>
                  <a:pt x="0" y="21586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7193825" y="3457593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01" y="0"/>
                </a:moveTo>
                <a:lnTo>
                  <a:pt x="43202" y="21637"/>
                </a:lnTo>
                <a:lnTo>
                  <a:pt x="21601" y="43224"/>
                </a:lnTo>
                <a:lnTo>
                  <a:pt x="0" y="21637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4551351" y="3719441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51" y="0"/>
                </a:moveTo>
                <a:lnTo>
                  <a:pt x="43252" y="21599"/>
                </a:lnTo>
                <a:lnTo>
                  <a:pt x="21651" y="43237"/>
                </a:lnTo>
                <a:lnTo>
                  <a:pt x="0" y="21599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5071429" y="3518096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01" y="0"/>
                </a:moveTo>
                <a:lnTo>
                  <a:pt x="43265" y="21637"/>
                </a:lnTo>
                <a:lnTo>
                  <a:pt x="21601" y="43224"/>
                </a:lnTo>
                <a:lnTo>
                  <a:pt x="0" y="21637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3858337" y="3847298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01" y="0"/>
                </a:moveTo>
                <a:lnTo>
                  <a:pt x="43252" y="21637"/>
                </a:lnTo>
                <a:lnTo>
                  <a:pt x="21601" y="43224"/>
                </a:lnTo>
                <a:lnTo>
                  <a:pt x="0" y="21637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7293998" y="3282599"/>
            <a:ext cx="24130" cy="43180"/>
          </a:xfrm>
          <a:custGeom>
            <a:avLst/>
            <a:gdLst/>
            <a:ahLst/>
            <a:cxnLst/>
            <a:rect l="l" t="t" r="r" b="b"/>
            <a:pathLst>
              <a:path w="24129" h="43179">
                <a:moveTo>
                  <a:pt x="24131" y="40695"/>
                </a:moveTo>
                <a:lnTo>
                  <a:pt x="21601" y="43173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2886366" y="3818113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00" y="0"/>
                </a:moveTo>
                <a:lnTo>
                  <a:pt x="43201" y="21637"/>
                </a:lnTo>
                <a:lnTo>
                  <a:pt x="21600" y="43224"/>
                </a:lnTo>
                <a:lnTo>
                  <a:pt x="0" y="21637"/>
                </a:lnTo>
                <a:lnTo>
                  <a:pt x="21600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4316739" y="3652445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51" y="0"/>
                </a:moveTo>
                <a:lnTo>
                  <a:pt x="43252" y="21637"/>
                </a:lnTo>
                <a:lnTo>
                  <a:pt x="21651" y="43224"/>
                </a:lnTo>
                <a:lnTo>
                  <a:pt x="0" y="21637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4591031" y="4057981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01" y="0"/>
                </a:moveTo>
                <a:lnTo>
                  <a:pt x="43202" y="21637"/>
                </a:lnTo>
                <a:lnTo>
                  <a:pt x="21601" y="43224"/>
                </a:lnTo>
                <a:lnTo>
                  <a:pt x="0" y="21637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4481818" y="3944178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01" y="0"/>
                </a:moveTo>
                <a:lnTo>
                  <a:pt x="43252" y="21637"/>
                </a:lnTo>
                <a:lnTo>
                  <a:pt x="21601" y="43224"/>
                </a:lnTo>
                <a:lnTo>
                  <a:pt x="0" y="21637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6968546" y="2703098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5" h="43180">
                <a:moveTo>
                  <a:pt x="21601" y="0"/>
                </a:moveTo>
                <a:lnTo>
                  <a:pt x="43252" y="21586"/>
                </a:lnTo>
                <a:lnTo>
                  <a:pt x="21601" y="43186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3384398" y="4009395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51" y="0"/>
                </a:moveTo>
                <a:lnTo>
                  <a:pt x="43252" y="21586"/>
                </a:lnTo>
                <a:lnTo>
                  <a:pt x="21651" y="43224"/>
                </a:lnTo>
                <a:lnTo>
                  <a:pt x="0" y="21586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3335780" y="3989587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4" h="43179">
                <a:moveTo>
                  <a:pt x="21601" y="0"/>
                </a:moveTo>
                <a:lnTo>
                  <a:pt x="43202" y="21586"/>
                </a:lnTo>
                <a:lnTo>
                  <a:pt x="21601" y="43186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5239342" y="3600975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4" h="43179">
                <a:moveTo>
                  <a:pt x="21651" y="0"/>
                </a:moveTo>
                <a:lnTo>
                  <a:pt x="43265" y="21586"/>
                </a:lnTo>
                <a:lnTo>
                  <a:pt x="21651" y="43186"/>
                </a:lnTo>
                <a:lnTo>
                  <a:pt x="0" y="21586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6155843" y="3702518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4" h="69214">
                <a:moveTo>
                  <a:pt x="34620" y="0"/>
                </a:moveTo>
                <a:lnTo>
                  <a:pt x="69227" y="34597"/>
                </a:lnTo>
                <a:lnTo>
                  <a:pt x="34620" y="69143"/>
                </a:lnTo>
                <a:lnTo>
                  <a:pt x="0" y="34597"/>
                </a:lnTo>
                <a:lnTo>
                  <a:pt x="34620" y="0"/>
                </a:lnTo>
              </a:path>
            </a:pathLst>
          </a:custGeom>
          <a:ln w="18009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3510546" y="3685950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4" h="69214">
                <a:moveTo>
                  <a:pt x="34607" y="0"/>
                </a:moveTo>
                <a:lnTo>
                  <a:pt x="69176" y="34584"/>
                </a:lnTo>
                <a:lnTo>
                  <a:pt x="34607" y="69130"/>
                </a:lnTo>
                <a:lnTo>
                  <a:pt x="0" y="34584"/>
                </a:lnTo>
                <a:lnTo>
                  <a:pt x="34607" y="0"/>
                </a:lnTo>
              </a:path>
            </a:pathLst>
          </a:custGeom>
          <a:ln w="18009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3810761" y="3930481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4" h="69214">
                <a:moveTo>
                  <a:pt x="34620" y="0"/>
                </a:moveTo>
                <a:lnTo>
                  <a:pt x="69176" y="34584"/>
                </a:lnTo>
                <a:lnTo>
                  <a:pt x="34620" y="69181"/>
                </a:lnTo>
                <a:lnTo>
                  <a:pt x="0" y="34584"/>
                </a:lnTo>
                <a:lnTo>
                  <a:pt x="34620" y="0"/>
                </a:lnTo>
              </a:path>
            </a:pathLst>
          </a:custGeom>
          <a:ln w="18009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4817353" y="3852011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4" h="69214">
                <a:moveTo>
                  <a:pt x="34569" y="0"/>
                </a:moveTo>
                <a:lnTo>
                  <a:pt x="69176" y="34546"/>
                </a:lnTo>
                <a:lnTo>
                  <a:pt x="34569" y="69131"/>
                </a:lnTo>
                <a:lnTo>
                  <a:pt x="0" y="34546"/>
                </a:lnTo>
                <a:lnTo>
                  <a:pt x="34569" y="0"/>
                </a:lnTo>
              </a:path>
            </a:pathLst>
          </a:custGeom>
          <a:ln w="18009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2225" marR="5080" indent="454659">
              <a:lnSpc>
                <a:spcPts val="2800"/>
              </a:lnSpc>
            </a:pPr>
            <a:r>
              <a:rPr dirty="0"/>
              <a:t>Scenarios similar to </a:t>
            </a:r>
            <a:r>
              <a:rPr dirty="0" spc="-5"/>
              <a:t>NSTX </a:t>
            </a:r>
            <a:r>
              <a:rPr dirty="0"/>
              <a:t>were achieved at higher  aspect ratio using new vertical position/velocity</a:t>
            </a:r>
            <a:r>
              <a:rPr dirty="0" spc="-105"/>
              <a:t> </a:t>
            </a:r>
            <a:r>
              <a:rPr dirty="0"/>
              <a:t>estimator</a:t>
            </a:r>
          </a:p>
        </p:txBody>
      </p:sp>
      <p:sp>
        <p:nvSpPr>
          <p:cNvPr id="174" name="object 174"/>
          <p:cNvSpPr/>
          <p:nvPr/>
        </p:nvSpPr>
        <p:spPr>
          <a:xfrm>
            <a:off x="6695599" y="1660135"/>
            <a:ext cx="2362200" cy="646430"/>
          </a:xfrm>
          <a:custGeom>
            <a:avLst/>
            <a:gdLst/>
            <a:ahLst/>
            <a:cxnLst/>
            <a:rect l="l" t="t" r="r" b="b"/>
            <a:pathLst>
              <a:path w="2362200" h="646430">
                <a:moveTo>
                  <a:pt x="0" y="0"/>
                </a:moveTo>
                <a:lnTo>
                  <a:pt x="2362199" y="0"/>
                </a:lnTo>
                <a:lnTo>
                  <a:pt x="2362199" y="646330"/>
                </a:lnTo>
                <a:lnTo>
                  <a:pt x="0" y="64633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5919497" y="3140818"/>
            <a:ext cx="1494790" cy="236854"/>
          </a:xfrm>
          <a:custGeom>
            <a:avLst/>
            <a:gdLst/>
            <a:ahLst/>
            <a:cxnLst/>
            <a:rect l="l" t="t" r="r" b="b"/>
            <a:pathLst>
              <a:path w="1494790" h="236854">
                <a:moveTo>
                  <a:pt x="1494465" y="236604"/>
                </a:moveTo>
                <a:lnTo>
                  <a:pt x="0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5896917" y="3061039"/>
            <a:ext cx="128270" cy="188595"/>
          </a:xfrm>
          <a:custGeom>
            <a:avLst/>
            <a:gdLst/>
            <a:ahLst/>
            <a:cxnLst/>
            <a:rect l="l" t="t" r="r" b="b"/>
            <a:pathLst>
              <a:path w="128270" h="188594">
                <a:moveTo>
                  <a:pt x="127788" y="0"/>
                </a:moveTo>
                <a:lnTo>
                  <a:pt x="0" y="76203"/>
                </a:lnTo>
                <a:lnTo>
                  <a:pt x="97999" y="188155"/>
                </a:lnTo>
                <a:lnTo>
                  <a:pt x="1277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7377480" y="2741183"/>
            <a:ext cx="1750695" cy="1754505"/>
          </a:xfrm>
          <a:custGeom>
            <a:avLst/>
            <a:gdLst/>
            <a:ahLst/>
            <a:cxnLst/>
            <a:rect l="l" t="t" r="r" b="b"/>
            <a:pathLst>
              <a:path w="1750695" h="1754504">
                <a:moveTo>
                  <a:pt x="0" y="0"/>
                </a:moveTo>
                <a:lnTo>
                  <a:pt x="1750540" y="0"/>
                </a:lnTo>
                <a:lnTo>
                  <a:pt x="1750540" y="1754326"/>
                </a:lnTo>
                <a:lnTo>
                  <a:pt x="0" y="17543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 txBox="1"/>
          <p:nvPr/>
        </p:nvSpPr>
        <p:spPr>
          <a:xfrm>
            <a:off x="7377480" y="2741183"/>
            <a:ext cx="1750695" cy="175450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wrap="square" lIns="0" tIns="43180" rIns="0" bIns="0" rtlCol="0" vert="horz">
            <a:spAutoFit/>
          </a:bodyPr>
          <a:lstStyle/>
          <a:p>
            <a:pPr marL="86360" marR="134620">
              <a:lnSpc>
                <a:spcPct val="99100"/>
              </a:lnSpc>
              <a:spcBef>
                <a:spcPts val="340"/>
              </a:spcBef>
            </a:pPr>
            <a:r>
              <a:rPr dirty="0" sz="1800">
                <a:latin typeface="Arial"/>
                <a:cs typeface="Arial"/>
              </a:rPr>
              <a:t>Settled into an  L-mode  scenario used  for many  commissioning  activities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6242765" y="1969904"/>
            <a:ext cx="437515" cy="961390"/>
          </a:xfrm>
          <a:custGeom>
            <a:avLst/>
            <a:gdLst/>
            <a:ahLst/>
            <a:cxnLst/>
            <a:rect l="l" t="t" r="r" b="b"/>
            <a:pathLst>
              <a:path w="437515" h="961389">
                <a:moveTo>
                  <a:pt x="437418" y="0"/>
                </a:moveTo>
                <a:lnTo>
                  <a:pt x="0" y="96118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6193944" y="2808405"/>
            <a:ext cx="173990" cy="143510"/>
          </a:xfrm>
          <a:custGeom>
            <a:avLst/>
            <a:gdLst/>
            <a:ahLst/>
            <a:cxnLst/>
            <a:rect l="l" t="t" r="r" b="b"/>
            <a:pathLst>
              <a:path w="173989" h="143510">
                <a:moveTo>
                  <a:pt x="0" y="0"/>
                </a:moveTo>
                <a:lnTo>
                  <a:pt x="39350" y="143487"/>
                </a:lnTo>
                <a:lnTo>
                  <a:pt x="173389" y="789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5529944" y="872048"/>
            <a:ext cx="2625725" cy="646430"/>
          </a:xfrm>
          <a:custGeom>
            <a:avLst/>
            <a:gdLst/>
            <a:ahLst/>
            <a:cxnLst/>
            <a:rect l="l" t="t" r="r" b="b"/>
            <a:pathLst>
              <a:path w="2625725" h="646430">
                <a:moveTo>
                  <a:pt x="0" y="0"/>
                </a:moveTo>
                <a:lnTo>
                  <a:pt x="2625514" y="0"/>
                </a:lnTo>
                <a:lnTo>
                  <a:pt x="2625514" y="646329"/>
                </a:lnTo>
                <a:lnTo>
                  <a:pt x="0" y="646329"/>
                </a:lnTo>
                <a:lnTo>
                  <a:pt x="0" y="0"/>
                </a:lnTo>
                <a:close/>
              </a:path>
            </a:pathLst>
          </a:custGeom>
          <a:solidFill>
            <a:srgbClr val="FEEE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5529944" y="872047"/>
            <a:ext cx="2625725" cy="646430"/>
          </a:xfrm>
          <a:custGeom>
            <a:avLst/>
            <a:gdLst/>
            <a:ahLst/>
            <a:cxnLst/>
            <a:rect l="l" t="t" r="r" b="b"/>
            <a:pathLst>
              <a:path w="2625725" h="646430">
                <a:moveTo>
                  <a:pt x="0" y="0"/>
                </a:moveTo>
                <a:lnTo>
                  <a:pt x="2625513" y="0"/>
                </a:lnTo>
                <a:lnTo>
                  <a:pt x="2625513" y="646330"/>
                </a:lnTo>
                <a:lnTo>
                  <a:pt x="0" y="64633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 txBox="1"/>
          <p:nvPr/>
        </p:nvSpPr>
        <p:spPr>
          <a:xfrm>
            <a:off x="5608685" y="933007"/>
            <a:ext cx="3326129" cy="1370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78840">
              <a:lnSpc>
                <a:spcPts val="2100"/>
              </a:lnSpc>
            </a:pPr>
            <a:r>
              <a:rPr dirty="0" sz="1800">
                <a:solidFill>
                  <a:srgbClr val="0000FF"/>
                </a:solidFill>
                <a:latin typeface="Arial"/>
                <a:cs typeface="Arial"/>
              </a:rPr>
              <a:t>NSTX-U (10 run</a:t>
            </a:r>
            <a:r>
              <a:rPr dirty="0" sz="1800" spc="-1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00FF"/>
                </a:solidFill>
                <a:latin typeface="Arial"/>
                <a:cs typeface="Arial"/>
              </a:rPr>
              <a:t>weeks) 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NSTX (10</a:t>
            </a:r>
            <a:r>
              <a:rPr dirty="0" sz="1800" spc="-1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years)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Times New Roman"/>
              <a:cs typeface="Times New Roman"/>
            </a:endParaRPr>
          </a:p>
          <a:p>
            <a:pPr marL="1177925" marR="5080">
              <a:lnSpc>
                <a:spcPts val="2100"/>
              </a:lnSpc>
            </a:pPr>
            <a:r>
              <a:rPr dirty="0" sz="1800" spc="-15">
                <a:latin typeface="Arial"/>
                <a:cs typeface="Arial"/>
              </a:rPr>
              <a:t>Vertical </a:t>
            </a:r>
            <a:r>
              <a:rPr dirty="0" sz="1800">
                <a:latin typeface="Arial"/>
                <a:cs typeface="Arial"/>
              </a:rPr>
              <a:t>control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tuned  at very high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baseline="-20833" sz="1800" spc="-7">
                <a:latin typeface="Arial"/>
                <a:cs typeface="Arial"/>
              </a:rPr>
              <a:t>i</a:t>
            </a:r>
            <a:endParaRPr baseline="-20833" sz="1800">
              <a:latin typeface="Arial"/>
              <a:cs typeface="Arial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5208273" y="2670432"/>
            <a:ext cx="1462405" cy="981710"/>
          </a:xfrm>
          <a:custGeom>
            <a:avLst/>
            <a:gdLst/>
            <a:ahLst/>
            <a:cxnLst/>
            <a:rect l="l" t="t" r="r" b="b"/>
            <a:pathLst>
              <a:path w="1462404" h="981710">
                <a:moveTo>
                  <a:pt x="0" y="0"/>
                </a:moveTo>
                <a:lnTo>
                  <a:pt x="1462215" y="0"/>
                </a:lnTo>
                <a:lnTo>
                  <a:pt x="1462215" y="981675"/>
                </a:lnTo>
                <a:lnTo>
                  <a:pt x="0" y="981675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8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 txBox="1"/>
          <p:nvPr/>
        </p:nvSpPr>
        <p:spPr>
          <a:xfrm>
            <a:off x="5124412" y="3697828"/>
            <a:ext cx="1612900" cy="290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008000"/>
                </a:solidFill>
                <a:latin typeface="Arial"/>
                <a:cs typeface="Arial"/>
              </a:rPr>
              <a:t>L-mode</a:t>
            </a:r>
            <a:r>
              <a:rPr dirty="0" sz="1800" spc="-100" b="1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8000"/>
                </a:solidFill>
                <a:latin typeface="Arial"/>
                <a:cs typeface="Arial"/>
              </a:rPr>
              <a:t>flattop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6" name="object 18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58</a:t>
            </a:r>
            <a:r>
              <a:rPr dirty="0" baseline="23148" sz="900">
                <a:solidFill>
                  <a:srgbClr val="407AAA"/>
                </a:solidFill>
              </a:rPr>
              <a:t>th </a:t>
            </a:r>
            <a:r>
              <a:rPr dirty="0" sz="900"/>
              <a:t>APS-DPP , Results of using the NSTX-U Plasma Control System for scenario development, M.D. </a:t>
            </a:r>
            <a:r>
              <a:rPr dirty="0" sz="900" spc="-10"/>
              <a:t>Boyer,</a:t>
            </a:r>
            <a:r>
              <a:rPr dirty="0" sz="900" spc="-105"/>
              <a:t> </a:t>
            </a:r>
            <a:r>
              <a:rPr dirty="0" sz="900" spc="-10"/>
              <a:t>11/01/16</a:t>
            </a:r>
            <a:endParaRPr sz="900"/>
          </a:p>
        </p:txBody>
      </p:sp>
      <p:sp>
        <p:nvSpPr>
          <p:cNvPr id="187" name="object 18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6919" y="4161366"/>
            <a:ext cx="4721225" cy="0"/>
          </a:xfrm>
          <a:custGeom>
            <a:avLst/>
            <a:gdLst/>
            <a:ahLst/>
            <a:cxnLst/>
            <a:rect l="l" t="t" r="r" b="b"/>
            <a:pathLst>
              <a:path w="4721225" h="0">
                <a:moveTo>
                  <a:pt x="0" y="0"/>
                </a:moveTo>
                <a:lnTo>
                  <a:pt x="472121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596919" y="4094713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66653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32387" y="4294025"/>
            <a:ext cx="121285" cy="181610"/>
          </a:xfrm>
          <a:custGeom>
            <a:avLst/>
            <a:gdLst/>
            <a:ahLst/>
            <a:cxnLst/>
            <a:rect l="l" t="t" r="r" b="b"/>
            <a:pathLst>
              <a:path w="121285" h="181610">
                <a:moveTo>
                  <a:pt x="60581" y="0"/>
                </a:moveTo>
                <a:lnTo>
                  <a:pt x="21502" y="13293"/>
                </a:lnTo>
                <a:lnTo>
                  <a:pt x="3361" y="52224"/>
                </a:lnTo>
                <a:lnTo>
                  <a:pt x="0" y="90730"/>
                </a:lnTo>
                <a:lnTo>
                  <a:pt x="838" y="111154"/>
                </a:lnTo>
                <a:lnTo>
                  <a:pt x="13502" y="157625"/>
                </a:lnTo>
                <a:lnTo>
                  <a:pt x="45044" y="179592"/>
                </a:lnTo>
                <a:lnTo>
                  <a:pt x="60581" y="181054"/>
                </a:lnTo>
                <a:lnTo>
                  <a:pt x="76023" y="179592"/>
                </a:lnTo>
                <a:lnTo>
                  <a:pt x="88980" y="175204"/>
                </a:lnTo>
                <a:lnTo>
                  <a:pt x="99459" y="167884"/>
                </a:lnTo>
                <a:lnTo>
                  <a:pt x="107471" y="157625"/>
                </a:lnTo>
                <a:lnTo>
                  <a:pt x="109537" y="153063"/>
                </a:lnTo>
                <a:lnTo>
                  <a:pt x="60581" y="153063"/>
                </a:lnTo>
                <a:lnTo>
                  <a:pt x="53491" y="152058"/>
                </a:lnTo>
                <a:lnTo>
                  <a:pt x="36390" y="117394"/>
                </a:lnTo>
                <a:lnTo>
                  <a:pt x="35153" y="90730"/>
                </a:lnTo>
                <a:lnTo>
                  <a:pt x="35462" y="75906"/>
                </a:lnTo>
                <a:lnTo>
                  <a:pt x="43254" y="37190"/>
                </a:lnTo>
                <a:lnTo>
                  <a:pt x="60581" y="28587"/>
                </a:lnTo>
                <a:lnTo>
                  <a:pt x="109714" y="28587"/>
                </a:lnTo>
                <a:lnTo>
                  <a:pt x="107471" y="23619"/>
                </a:lnTo>
                <a:lnTo>
                  <a:pt x="99459" y="13293"/>
                </a:lnTo>
                <a:lnTo>
                  <a:pt x="88980" y="5911"/>
                </a:lnTo>
                <a:lnTo>
                  <a:pt x="76023" y="1478"/>
                </a:lnTo>
                <a:lnTo>
                  <a:pt x="60581" y="0"/>
                </a:lnTo>
                <a:close/>
              </a:path>
              <a:path w="121285" h="181610">
                <a:moveTo>
                  <a:pt x="109714" y="28587"/>
                </a:moveTo>
                <a:lnTo>
                  <a:pt x="70765" y="28587"/>
                </a:lnTo>
                <a:lnTo>
                  <a:pt x="77478" y="33695"/>
                </a:lnTo>
                <a:lnTo>
                  <a:pt x="80657" y="43872"/>
                </a:lnTo>
                <a:lnTo>
                  <a:pt x="82743" y="52471"/>
                </a:lnTo>
                <a:lnTo>
                  <a:pt x="84233" y="63151"/>
                </a:lnTo>
                <a:lnTo>
                  <a:pt x="85127" y="75906"/>
                </a:lnTo>
                <a:lnTo>
                  <a:pt x="85425" y="90730"/>
                </a:lnTo>
                <a:lnTo>
                  <a:pt x="85127" y="104951"/>
                </a:lnTo>
                <a:lnTo>
                  <a:pt x="77611" y="144015"/>
                </a:lnTo>
                <a:lnTo>
                  <a:pt x="60581" y="153063"/>
                </a:lnTo>
                <a:lnTo>
                  <a:pt x="109537" y="153063"/>
                </a:lnTo>
                <a:lnTo>
                  <a:pt x="113373" y="144598"/>
                </a:lnTo>
                <a:lnTo>
                  <a:pt x="117593" y="129109"/>
                </a:lnTo>
                <a:lnTo>
                  <a:pt x="120128" y="111154"/>
                </a:lnTo>
                <a:lnTo>
                  <a:pt x="120973" y="90730"/>
                </a:lnTo>
                <a:lnTo>
                  <a:pt x="120128" y="70233"/>
                </a:lnTo>
                <a:lnTo>
                  <a:pt x="117593" y="52224"/>
                </a:lnTo>
                <a:lnTo>
                  <a:pt x="113373" y="36691"/>
                </a:lnTo>
                <a:lnTo>
                  <a:pt x="109714" y="28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77950" y="4452654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56" y="0"/>
                </a:lnTo>
              </a:path>
            </a:pathLst>
          </a:custGeom>
          <a:ln w="361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39142" y="4294025"/>
            <a:ext cx="121285" cy="181610"/>
          </a:xfrm>
          <a:custGeom>
            <a:avLst/>
            <a:gdLst/>
            <a:ahLst/>
            <a:cxnLst/>
            <a:rect l="l" t="t" r="r" b="b"/>
            <a:pathLst>
              <a:path w="121285" h="181610">
                <a:moveTo>
                  <a:pt x="60581" y="0"/>
                </a:moveTo>
                <a:lnTo>
                  <a:pt x="21500" y="13293"/>
                </a:lnTo>
                <a:lnTo>
                  <a:pt x="3361" y="52224"/>
                </a:lnTo>
                <a:lnTo>
                  <a:pt x="0" y="90730"/>
                </a:lnTo>
                <a:lnTo>
                  <a:pt x="838" y="111154"/>
                </a:lnTo>
                <a:lnTo>
                  <a:pt x="13502" y="157625"/>
                </a:lnTo>
                <a:lnTo>
                  <a:pt x="45038" y="179592"/>
                </a:lnTo>
                <a:lnTo>
                  <a:pt x="60581" y="181054"/>
                </a:lnTo>
                <a:lnTo>
                  <a:pt x="76023" y="179592"/>
                </a:lnTo>
                <a:lnTo>
                  <a:pt x="88980" y="175204"/>
                </a:lnTo>
                <a:lnTo>
                  <a:pt x="99459" y="167884"/>
                </a:lnTo>
                <a:lnTo>
                  <a:pt x="107471" y="157625"/>
                </a:lnTo>
                <a:lnTo>
                  <a:pt x="109537" y="153063"/>
                </a:lnTo>
                <a:lnTo>
                  <a:pt x="60581" y="153063"/>
                </a:lnTo>
                <a:lnTo>
                  <a:pt x="53491" y="152058"/>
                </a:lnTo>
                <a:lnTo>
                  <a:pt x="36390" y="117394"/>
                </a:lnTo>
                <a:lnTo>
                  <a:pt x="35153" y="90730"/>
                </a:lnTo>
                <a:lnTo>
                  <a:pt x="35462" y="75906"/>
                </a:lnTo>
                <a:lnTo>
                  <a:pt x="43254" y="37190"/>
                </a:lnTo>
                <a:lnTo>
                  <a:pt x="60581" y="28587"/>
                </a:lnTo>
                <a:lnTo>
                  <a:pt x="109714" y="28587"/>
                </a:lnTo>
                <a:lnTo>
                  <a:pt x="107471" y="23619"/>
                </a:lnTo>
                <a:lnTo>
                  <a:pt x="99459" y="13293"/>
                </a:lnTo>
                <a:lnTo>
                  <a:pt x="88980" y="5911"/>
                </a:lnTo>
                <a:lnTo>
                  <a:pt x="76023" y="1478"/>
                </a:lnTo>
                <a:lnTo>
                  <a:pt x="60581" y="0"/>
                </a:lnTo>
                <a:close/>
              </a:path>
              <a:path w="121285" h="181610">
                <a:moveTo>
                  <a:pt x="109714" y="28587"/>
                </a:moveTo>
                <a:lnTo>
                  <a:pt x="70765" y="28587"/>
                </a:lnTo>
                <a:lnTo>
                  <a:pt x="77466" y="33695"/>
                </a:lnTo>
                <a:lnTo>
                  <a:pt x="80644" y="43872"/>
                </a:lnTo>
                <a:lnTo>
                  <a:pt x="82730" y="52471"/>
                </a:lnTo>
                <a:lnTo>
                  <a:pt x="84220" y="63151"/>
                </a:lnTo>
                <a:lnTo>
                  <a:pt x="85114" y="75906"/>
                </a:lnTo>
                <a:lnTo>
                  <a:pt x="85412" y="90730"/>
                </a:lnTo>
                <a:lnTo>
                  <a:pt x="85114" y="104951"/>
                </a:lnTo>
                <a:lnTo>
                  <a:pt x="77601" y="144015"/>
                </a:lnTo>
                <a:lnTo>
                  <a:pt x="60581" y="153063"/>
                </a:lnTo>
                <a:lnTo>
                  <a:pt x="109537" y="153063"/>
                </a:lnTo>
                <a:lnTo>
                  <a:pt x="113373" y="144598"/>
                </a:lnTo>
                <a:lnTo>
                  <a:pt x="117593" y="129109"/>
                </a:lnTo>
                <a:lnTo>
                  <a:pt x="120128" y="111154"/>
                </a:lnTo>
                <a:lnTo>
                  <a:pt x="120973" y="90730"/>
                </a:lnTo>
                <a:lnTo>
                  <a:pt x="120128" y="70233"/>
                </a:lnTo>
                <a:lnTo>
                  <a:pt x="117593" y="52224"/>
                </a:lnTo>
                <a:lnTo>
                  <a:pt x="113373" y="36691"/>
                </a:lnTo>
                <a:lnTo>
                  <a:pt x="109714" y="28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08405" y="4094713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66653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43859" y="4294025"/>
            <a:ext cx="121285" cy="181610"/>
          </a:xfrm>
          <a:custGeom>
            <a:avLst/>
            <a:gdLst/>
            <a:ahLst/>
            <a:cxnLst/>
            <a:rect l="l" t="t" r="r" b="b"/>
            <a:pathLst>
              <a:path w="121285" h="181610">
                <a:moveTo>
                  <a:pt x="60595" y="0"/>
                </a:moveTo>
                <a:lnTo>
                  <a:pt x="21513" y="13293"/>
                </a:lnTo>
                <a:lnTo>
                  <a:pt x="3367" y="52224"/>
                </a:lnTo>
                <a:lnTo>
                  <a:pt x="0" y="90730"/>
                </a:lnTo>
                <a:lnTo>
                  <a:pt x="840" y="111154"/>
                </a:lnTo>
                <a:lnTo>
                  <a:pt x="13515" y="157625"/>
                </a:lnTo>
                <a:lnTo>
                  <a:pt x="45052" y="179592"/>
                </a:lnTo>
                <a:lnTo>
                  <a:pt x="60595" y="181054"/>
                </a:lnTo>
                <a:lnTo>
                  <a:pt x="76035" y="179592"/>
                </a:lnTo>
                <a:lnTo>
                  <a:pt x="88987" y="175204"/>
                </a:lnTo>
                <a:lnTo>
                  <a:pt x="99462" y="167884"/>
                </a:lnTo>
                <a:lnTo>
                  <a:pt x="107471" y="157625"/>
                </a:lnTo>
                <a:lnTo>
                  <a:pt x="109538" y="153063"/>
                </a:lnTo>
                <a:lnTo>
                  <a:pt x="60595" y="153063"/>
                </a:lnTo>
                <a:lnTo>
                  <a:pt x="53497" y="152058"/>
                </a:lnTo>
                <a:lnTo>
                  <a:pt x="36402" y="117394"/>
                </a:lnTo>
                <a:lnTo>
                  <a:pt x="35167" y="90730"/>
                </a:lnTo>
                <a:lnTo>
                  <a:pt x="35475" y="75906"/>
                </a:lnTo>
                <a:lnTo>
                  <a:pt x="43254" y="37190"/>
                </a:lnTo>
                <a:lnTo>
                  <a:pt x="60595" y="28587"/>
                </a:lnTo>
                <a:lnTo>
                  <a:pt x="109715" y="28587"/>
                </a:lnTo>
                <a:lnTo>
                  <a:pt x="107471" y="23619"/>
                </a:lnTo>
                <a:lnTo>
                  <a:pt x="99462" y="13293"/>
                </a:lnTo>
                <a:lnTo>
                  <a:pt x="88987" y="5911"/>
                </a:lnTo>
                <a:lnTo>
                  <a:pt x="76035" y="1478"/>
                </a:lnTo>
                <a:lnTo>
                  <a:pt x="60595" y="0"/>
                </a:lnTo>
                <a:close/>
              </a:path>
              <a:path w="121285" h="181610">
                <a:moveTo>
                  <a:pt x="109715" y="28587"/>
                </a:moveTo>
                <a:lnTo>
                  <a:pt x="70779" y="28587"/>
                </a:lnTo>
                <a:lnTo>
                  <a:pt x="77480" y="33695"/>
                </a:lnTo>
                <a:lnTo>
                  <a:pt x="80657" y="43872"/>
                </a:lnTo>
                <a:lnTo>
                  <a:pt x="82743" y="52471"/>
                </a:lnTo>
                <a:lnTo>
                  <a:pt x="84234" y="63151"/>
                </a:lnTo>
                <a:lnTo>
                  <a:pt x="85128" y="75906"/>
                </a:lnTo>
                <a:lnTo>
                  <a:pt x="85426" y="90730"/>
                </a:lnTo>
                <a:lnTo>
                  <a:pt x="85128" y="104951"/>
                </a:lnTo>
                <a:lnTo>
                  <a:pt x="77614" y="144015"/>
                </a:lnTo>
                <a:lnTo>
                  <a:pt x="60595" y="153063"/>
                </a:lnTo>
                <a:lnTo>
                  <a:pt x="109538" y="153063"/>
                </a:lnTo>
                <a:lnTo>
                  <a:pt x="113375" y="144598"/>
                </a:lnTo>
                <a:lnTo>
                  <a:pt x="117599" y="129109"/>
                </a:lnTo>
                <a:lnTo>
                  <a:pt x="120138" y="111154"/>
                </a:lnTo>
                <a:lnTo>
                  <a:pt x="120986" y="90730"/>
                </a:lnTo>
                <a:lnTo>
                  <a:pt x="120138" y="70233"/>
                </a:lnTo>
                <a:lnTo>
                  <a:pt x="117599" y="52224"/>
                </a:lnTo>
                <a:lnTo>
                  <a:pt x="113375" y="36691"/>
                </a:lnTo>
                <a:lnTo>
                  <a:pt x="109715" y="28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89474" y="445265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755" y="0"/>
                </a:lnTo>
              </a:path>
            </a:pathLst>
          </a:custGeom>
          <a:ln w="361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49419" y="4297596"/>
            <a:ext cx="121920" cy="177800"/>
          </a:xfrm>
          <a:custGeom>
            <a:avLst/>
            <a:gdLst/>
            <a:ahLst/>
            <a:cxnLst/>
            <a:rect l="l" t="t" r="r" b="b"/>
            <a:pathLst>
              <a:path w="121920" h="177800">
                <a:moveTo>
                  <a:pt x="34366" y="126267"/>
                </a:moveTo>
                <a:lnTo>
                  <a:pt x="0" y="126267"/>
                </a:lnTo>
                <a:lnTo>
                  <a:pt x="1790" y="137891"/>
                </a:lnTo>
                <a:lnTo>
                  <a:pt x="26482" y="170188"/>
                </a:lnTo>
                <a:lnTo>
                  <a:pt x="59006" y="177687"/>
                </a:lnTo>
                <a:lnTo>
                  <a:pt x="73606" y="176496"/>
                </a:lnTo>
                <a:lnTo>
                  <a:pt x="86258" y="172922"/>
                </a:lnTo>
                <a:lnTo>
                  <a:pt x="96956" y="166967"/>
                </a:lnTo>
                <a:lnTo>
                  <a:pt x="105691" y="158628"/>
                </a:lnTo>
                <a:lnTo>
                  <a:pt x="111893" y="149696"/>
                </a:lnTo>
                <a:lnTo>
                  <a:pt x="51746" y="149696"/>
                </a:lnTo>
                <a:lnTo>
                  <a:pt x="46088" y="147651"/>
                </a:lnTo>
                <a:lnTo>
                  <a:pt x="42122" y="143534"/>
                </a:lnTo>
                <a:lnTo>
                  <a:pt x="38244" y="139468"/>
                </a:lnTo>
                <a:lnTo>
                  <a:pt x="35662" y="133713"/>
                </a:lnTo>
                <a:lnTo>
                  <a:pt x="34366" y="126267"/>
                </a:lnTo>
                <a:close/>
              </a:path>
              <a:path w="121920" h="177800">
                <a:moveTo>
                  <a:pt x="114914" y="85965"/>
                </a:moveTo>
                <a:lnTo>
                  <a:pt x="68440" y="85965"/>
                </a:lnTo>
                <a:lnTo>
                  <a:pt x="74949" y="89091"/>
                </a:lnTo>
                <a:lnTo>
                  <a:pt x="79068" y="95291"/>
                </a:lnTo>
                <a:lnTo>
                  <a:pt x="83290" y="101403"/>
                </a:lnTo>
                <a:lnTo>
                  <a:pt x="85425" y="108950"/>
                </a:lnTo>
                <a:lnTo>
                  <a:pt x="85425" y="127055"/>
                </a:lnTo>
                <a:lnTo>
                  <a:pt x="83136" y="134704"/>
                </a:lnTo>
                <a:lnTo>
                  <a:pt x="78675" y="140752"/>
                </a:lnTo>
                <a:lnTo>
                  <a:pt x="74147" y="146711"/>
                </a:lnTo>
                <a:lnTo>
                  <a:pt x="67638" y="149696"/>
                </a:lnTo>
                <a:lnTo>
                  <a:pt x="111893" y="149696"/>
                </a:lnTo>
                <a:lnTo>
                  <a:pt x="112541" y="148764"/>
                </a:lnTo>
                <a:lnTo>
                  <a:pt x="117446" y="138228"/>
                </a:lnTo>
                <a:lnTo>
                  <a:pt x="120387" y="127055"/>
                </a:lnTo>
                <a:lnTo>
                  <a:pt x="121381" y="115150"/>
                </a:lnTo>
                <a:lnTo>
                  <a:pt x="120358" y="101999"/>
                </a:lnTo>
                <a:lnTo>
                  <a:pt x="117295" y="90538"/>
                </a:lnTo>
                <a:lnTo>
                  <a:pt x="114914" y="85965"/>
                </a:lnTo>
                <a:close/>
              </a:path>
              <a:path w="121920" h="177800">
                <a:moveTo>
                  <a:pt x="114427" y="0"/>
                </a:moveTo>
                <a:lnTo>
                  <a:pt x="17686" y="0"/>
                </a:lnTo>
                <a:lnTo>
                  <a:pt x="5365" y="96880"/>
                </a:lnTo>
                <a:lnTo>
                  <a:pt x="36362" y="98277"/>
                </a:lnTo>
                <a:lnTo>
                  <a:pt x="39133" y="93106"/>
                </a:lnTo>
                <a:lnTo>
                  <a:pt x="43215" y="89536"/>
                </a:lnTo>
                <a:lnTo>
                  <a:pt x="48670" y="87554"/>
                </a:lnTo>
                <a:lnTo>
                  <a:pt x="51708" y="86512"/>
                </a:lnTo>
                <a:lnTo>
                  <a:pt x="55331" y="85965"/>
                </a:lnTo>
                <a:lnTo>
                  <a:pt x="114914" y="85965"/>
                </a:lnTo>
                <a:lnTo>
                  <a:pt x="112204" y="80761"/>
                </a:lnTo>
                <a:lnTo>
                  <a:pt x="105095" y="72663"/>
                </a:lnTo>
                <a:lnTo>
                  <a:pt x="98583" y="67695"/>
                </a:lnTo>
                <a:lnTo>
                  <a:pt x="36362" y="67695"/>
                </a:lnTo>
                <a:lnTo>
                  <a:pt x="42718" y="29184"/>
                </a:lnTo>
                <a:lnTo>
                  <a:pt x="114427" y="29184"/>
                </a:lnTo>
                <a:lnTo>
                  <a:pt x="114427" y="0"/>
                </a:lnTo>
                <a:close/>
              </a:path>
              <a:path w="121920" h="177800">
                <a:moveTo>
                  <a:pt x="67143" y="57975"/>
                </a:moveTo>
                <a:lnTo>
                  <a:pt x="59997" y="57975"/>
                </a:lnTo>
                <a:lnTo>
                  <a:pt x="53882" y="58915"/>
                </a:lnTo>
                <a:lnTo>
                  <a:pt x="45935" y="61850"/>
                </a:lnTo>
                <a:lnTo>
                  <a:pt x="41765" y="64125"/>
                </a:lnTo>
                <a:lnTo>
                  <a:pt x="36362" y="67695"/>
                </a:lnTo>
                <a:lnTo>
                  <a:pt x="98583" y="67695"/>
                </a:lnTo>
                <a:lnTo>
                  <a:pt x="96684" y="66246"/>
                </a:lnTo>
                <a:lnTo>
                  <a:pt x="87553" y="61655"/>
                </a:lnTo>
                <a:lnTo>
                  <a:pt x="77705" y="58896"/>
                </a:lnTo>
                <a:lnTo>
                  <a:pt x="67143" y="57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219928" y="4094713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66653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64880" y="4295219"/>
            <a:ext cx="76835" cy="175895"/>
          </a:xfrm>
          <a:custGeom>
            <a:avLst/>
            <a:gdLst/>
            <a:ahLst/>
            <a:cxnLst/>
            <a:rect l="l" t="t" r="r" b="b"/>
            <a:pathLst>
              <a:path w="76835" h="175895">
                <a:moveTo>
                  <a:pt x="76474" y="0"/>
                </a:moveTo>
                <a:lnTo>
                  <a:pt x="47868" y="0"/>
                </a:lnTo>
                <a:lnTo>
                  <a:pt x="47868" y="1588"/>
                </a:lnTo>
                <a:lnTo>
                  <a:pt x="47372" y="3964"/>
                </a:lnTo>
                <a:lnTo>
                  <a:pt x="46483" y="7140"/>
                </a:lnTo>
                <a:lnTo>
                  <a:pt x="44994" y="12311"/>
                </a:lnTo>
                <a:lnTo>
                  <a:pt x="42757" y="16479"/>
                </a:lnTo>
                <a:lnTo>
                  <a:pt x="39731" y="19655"/>
                </a:lnTo>
                <a:lnTo>
                  <a:pt x="35358" y="24318"/>
                </a:lnTo>
                <a:lnTo>
                  <a:pt x="29687" y="27342"/>
                </a:lnTo>
                <a:lnTo>
                  <a:pt x="22834" y="28778"/>
                </a:lnTo>
                <a:lnTo>
                  <a:pt x="18473" y="29870"/>
                </a:lnTo>
                <a:lnTo>
                  <a:pt x="10819" y="30569"/>
                </a:lnTo>
                <a:lnTo>
                  <a:pt x="0" y="30963"/>
                </a:lnTo>
                <a:lnTo>
                  <a:pt x="0" y="54595"/>
                </a:lnTo>
                <a:lnTo>
                  <a:pt x="41117" y="54595"/>
                </a:lnTo>
                <a:lnTo>
                  <a:pt x="41117" y="175489"/>
                </a:lnTo>
                <a:lnTo>
                  <a:pt x="76474" y="175489"/>
                </a:lnTo>
                <a:lnTo>
                  <a:pt x="76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200958" y="445265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756" y="0"/>
                </a:lnTo>
              </a:path>
            </a:pathLst>
          </a:custGeom>
          <a:ln w="361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262087" y="4294025"/>
            <a:ext cx="121285" cy="181610"/>
          </a:xfrm>
          <a:custGeom>
            <a:avLst/>
            <a:gdLst/>
            <a:ahLst/>
            <a:cxnLst/>
            <a:rect l="l" t="t" r="r" b="b"/>
            <a:pathLst>
              <a:path w="121285" h="181610">
                <a:moveTo>
                  <a:pt x="60595" y="0"/>
                </a:moveTo>
                <a:lnTo>
                  <a:pt x="21513" y="13293"/>
                </a:lnTo>
                <a:lnTo>
                  <a:pt x="3367" y="52224"/>
                </a:lnTo>
                <a:lnTo>
                  <a:pt x="0" y="90730"/>
                </a:lnTo>
                <a:lnTo>
                  <a:pt x="840" y="111154"/>
                </a:lnTo>
                <a:lnTo>
                  <a:pt x="13515" y="157625"/>
                </a:lnTo>
                <a:lnTo>
                  <a:pt x="45052" y="179592"/>
                </a:lnTo>
                <a:lnTo>
                  <a:pt x="60595" y="181054"/>
                </a:lnTo>
                <a:lnTo>
                  <a:pt x="76034" y="179592"/>
                </a:lnTo>
                <a:lnTo>
                  <a:pt x="88986" y="175204"/>
                </a:lnTo>
                <a:lnTo>
                  <a:pt x="99461" y="167884"/>
                </a:lnTo>
                <a:lnTo>
                  <a:pt x="107471" y="157625"/>
                </a:lnTo>
                <a:lnTo>
                  <a:pt x="109538" y="153063"/>
                </a:lnTo>
                <a:lnTo>
                  <a:pt x="60595" y="153063"/>
                </a:lnTo>
                <a:lnTo>
                  <a:pt x="53497" y="152058"/>
                </a:lnTo>
                <a:lnTo>
                  <a:pt x="36403" y="117394"/>
                </a:lnTo>
                <a:lnTo>
                  <a:pt x="35167" y="90730"/>
                </a:lnTo>
                <a:lnTo>
                  <a:pt x="35475" y="75906"/>
                </a:lnTo>
                <a:lnTo>
                  <a:pt x="43259" y="37190"/>
                </a:lnTo>
                <a:lnTo>
                  <a:pt x="60595" y="28587"/>
                </a:lnTo>
                <a:lnTo>
                  <a:pt x="109715" y="28587"/>
                </a:lnTo>
                <a:lnTo>
                  <a:pt x="107471" y="23619"/>
                </a:lnTo>
                <a:lnTo>
                  <a:pt x="99461" y="13293"/>
                </a:lnTo>
                <a:lnTo>
                  <a:pt x="88986" y="5911"/>
                </a:lnTo>
                <a:lnTo>
                  <a:pt x="76034" y="1478"/>
                </a:lnTo>
                <a:lnTo>
                  <a:pt x="60595" y="0"/>
                </a:lnTo>
                <a:close/>
              </a:path>
              <a:path w="121285" h="181610">
                <a:moveTo>
                  <a:pt x="109715" y="28587"/>
                </a:moveTo>
                <a:lnTo>
                  <a:pt x="70778" y="28587"/>
                </a:lnTo>
                <a:lnTo>
                  <a:pt x="77478" y="33695"/>
                </a:lnTo>
                <a:lnTo>
                  <a:pt x="80657" y="43872"/>
                </a:lnTo>
                <a:lnTo>
                  <a:pt x="82743" y="52471"/>
                </a:lnTo>
                <a:lnTo>
                  <a:pt x="84233" y="63151"/>
                </a:lnTo>
                <a:lnTo>
                  <a:pt x="85127" y="75906"/>
                </a:lnTo>
                <a:lnTo>
                  <a:pt x="85425" y="90730"/>
                </a:lnTo>
                <a:lnTo>
                  <a:pt x="85127" y="104951"/>
                </a:lnTo>
                <a:lnTo>
                  <a:pt x="77613" y="144015"/>
                </a:lnTo>
                <a:lnTo>
                  <a:pt x="60595" y="153063"/>
                </a:lnTo>
                <a:lnTo>
                  <a:pt x="109538" y="153063"/>
                </a:lnTo>
                <a:lnTo>
                  <a:pt x="113375" y="144598"/>
                </a:lnTo>
                <a:lnTo>
                  <a:pt x="117599" y="129109"/>
                </a:lnTo>
                <a:lnTo>
                  <a:pt x="120138" y="111154"/>
                </a:lnTo>
                <a:lnTo>
                  <a:pt x="120986" y="90730"/>
                </a:lnTo>
                <a:lnTo>
                  <a:pt x="120138" y="70233"/>
                </a:lnTo>
                <a:lnTo>
                  <a:pt x="117599" y="52224"/>
                </a:lnTo>
                <a:lnTo>
                  <a:pt x="113375" y="36691"/>
                </a:lnTo>
                <a:lnTo>
                  <a:pt x="109715" y="28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531401" y="4094713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66653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376353" y="4295219"/>
            <a:ext cx="76835" cy="175895"/>
          </a:xfrm>
          <a:custGeom>
            <a:avLst/>
            <a:gdLst/>
            <a:ahLst/>
            <a:cxnLst/>
            <a:rect l="l" t="t" r="r" b="b"/>
            <a:pathLst>
              <a:path w="76835" h="175895">
                <a:moveTo>
                  <a:pt x="76487" y="0"/>
                </a:moveTo>
                <a:lnTo>
                  <a:pt x="47880" y="0"/>
                </a:lnTo>
                <a:lnTo>
                  <a:pt x="47880" y="1588"/>
                </a:lnTo>
                <a:lnTo>
                  <a:pt x="47372" y="3964"/>
                </a:lnTo>
                <a:lnTo>
                  <a:pt x="46481" y="7140"/>
                </a:lnTo>
                <a:lnTo>
                  <a:pt x="44994" y="12311"/>
                </a:lnTo>
                <a:lnTo>
                  <a:pt x="42757" y="16479"/>
                </a:lnTo>
                <a:lnTo>
                  <a:pt x="39730" y="19655"/>
                </a:lnTo>
                <a:lnTo>
                  <a:pt x="35356" y="24318"/>
                </a:lnTo>
                <a:lnTo>
                  <a:pt x="29700" y="27342"/>
                </a:lnTo>
                <a:lnTo>
                  <a:pt x="22847" y="28778"/>
                </a:lnTo>
                <a:lnTo>
                  <a:pt x="18473" y="29870"/>
                </a:lnTo>
                <a:lnTo>
                  <a:pt x="10819" y="30569"/>
                </a:lnTo>
                <a:lnTo>
                  <a:pt x="0" y="30963"/>
                </a:lnTo>
                <a:lnTo>
                  <a:pt x="0" y="54595"/>
                </a:lnTo>
                <a:lnTo>
                  <a:pt x="41116" y="54595"/>
                </a:lnTo>
                <a:lnTo>
                  <a:pt x="41116" y="175489"/>
                </a:lnTo>
                <a:lnTo>
                  <a:pt x="76487" y="175489"/>
                </a:lnTo>
                <a:lnTo>
                  <a:pt x="764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512431" y="445265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755" y="0"/>
                </a:lnTo>
              </a:path>
            </a:pathLst>
          </a:custGeom>
          <a:ln w="361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572427" y="4297596"/>
            <a:ext cx="121920" cy="177800"/>
          </a:xfrm>
          <a:custGeom>
            <a:avLst/>
            <a:gdLst/>
            <a:ahLst/>
            <a:cxnLst/>
            <a:rect l="l" t="t" r="r" b="b"/>
            <a:pathLst>
              <a:path w="121920" h="177800">
                <a:moveTo>
                  <a:pt x="34366" y="126267"/>
                </a:moveTo>
                <a:lnTo>
                  <a:pt x="0" y="126267"/>
                </a:lnTo>
                <a:lnTo>
                  <a:pt x="1788" y="137891"/>
                </a:lnTo>
                <a:lnTo>
                  <a:pt x="26482" y="170188"/>
                </a:lnTo>
                <a:lnTo>
                  <a:pt x="58994" y="177687"/>
                </a:lnTo>
                <a:lnTo>
                  <a:pt x="73595" y="176496"/>
                </a:lnTo>
                <a:lnTo>
                  <a:pt x="86250" y="172922"/>
                </a:lnTo>
                <a:lnTo>
                  <a:pt x="96948" y="166967"/>
                </a:lnTo>
                <a:lnTo>
                  <a:pt x="105679" y="158628"/>
                </a:lnTo>
                <a:lnTo>
                  <a:pt x="111887" y="149696"/>
                </a:lnTo>
                <a:lnTo>
                  <a:pt x="51747" y="149696"/>
                </a:lnTo>
                <a:lnTo>
                  <a:pt x="46089" y="147651"/>
                </a:lnTo>
                <a:lnTo>
                  <a:pt x="42109" y="143534"/>
                </a:lnTo>
                <a:lnTo>
                  <a:pt x="38244" y="139468"/>
                </a:lnTo>
                <a:lnTo>
                  <a:pt x="35650" y="133713"/>
                </a:lnTo>
                <a:lnTo>
                  <a:pt x="34366" y="126267"/>
                </a:lnTo>
                <a:close/>
              </a:path>
              <a:path w="121920" h="177800">
                <a:moveTo>
                  <a:pt x="114910" y="85965"/>
                </a:moveTo>
                <a:lnTo>
                  <a:pt x="68440" y="85965"/>
                </a:lnTo>
                <a:lnTo>
                  <a:pt x="74937" y="89091"/>
                </a:lnTo>
                <a:lnTo>
                  <a:pt x="79056" y="95291"/>
                </a:lnTo>
                <a:lnTo>
                  <a:pt x="83290" y="101403"/>
                </a:lnTo>
                <a:lnTo>
                  <a:pt x="85412" y="108950"/>
                </a:lnTo>
                <a:lnTo>
                  <a:pt x="85412" y="127055"/>
                </a:lnTo>
                <a:lnTo>
                  <a:pt x="83136" y="134704"/>
                </a:lnTo>
                <a:lnTo>
                  <a:pt x="78661" y="140752"/>
                </a:lnTo>
                <a:lnTo>
                  <a:pt x="74148" y="146711"/>
                </a:lnTo>
                <a:lnTo>
                  <a:pt x="67638" y="149696"/>
                </a:lnTo>
                <a:lnTo>
                  <a:pt x="111887" y="149696"/>
                </a:lnTo>
                <a:lnTo>
                  <a:pt x="112536" y="148764"/>
                </a:lnTo>
                <a:lnTo>
                  <a:pt x="117444" y="138228"/>
                </a:lnTo>
                <a:lnTo>
                  <a:pt x="120387" y="127055"/>
                </a:lnTo>
                <a:lnTo>
                  <a:pt x="121381" y="115150"/>
                </a:lnTo>
                <a:lnTo>
                  <a:pt x="120357" y="101999"/>
                </a:lnTo>
                <a:lnTo>
                  <a:pt x="117293" y="90538"/>
                </a:lnTo>
                <a:lnTo>
                  <a:pt x="114910" y="85965"/>
                </a:lnTo>
                <a:close/>
              </a:path>
              <a:path w="121920" h="177800">
                <a:moveTo>
                  <a:pt x="114426" y="0"/>
                </a:moveTo>
                <a:lnTo>
                  <a:pt x="17673" y="0"/>
                </a:lnTo>
                <a:lnTo>
                  <a:pt x="5365" y="96880"/>
                </a:lnTo>
                <a:lnTo>
                  <a:pt x="36349" y="98277"/>
                </a:lnTo>
                <a:lnTo>
                  <a:pt x="39135" y="93106"/>
                </a:lnTo>
                <a:lnTo>
                  <a:pt x="43202" y="89536"/>
                </a:lnTo>
                <a:lnTo>
                  <a:pt x="48670" y="87554"/>
                </a:lnTo>
                <a:lnTo>
                  <a:pt x="51695" y="86512"/>
                </a:lnTo>
                <a:lnTo>
                  <a:pt x="55318" y="85965"/>
                </a:lnTo>
                <a:lnTo>
                  <a:pt x="114910" y="85965"/>
                </a:lnTo>
                <a:lnTo>
                  <a:pt x="112198" y="80761"/>
                </a:lnTo>
                <a:lnTo>
                  <a:pt x="105081" y="72663"/>
                </a:lnTo>
                <a:lnTo>
                  <a:pt x="98576" y="67695"/>
                </a:lnTo>
                <a:lnTo>
                  <a:pt x="36349" y="67695"/>
                </a:lnTo>
                <a:lnTo>
                  <a:pt x="42707" y="29184"/>
                </a:lnTo>
                <a:lnTo>
                  <a:pt x="114426" y="29184"/>
                </a:lnTo>
                <a:lnTo>
                  <a:pt x="114426" y="0"/>
                </a:lnTo>
                <a:close/>
              </a:path>
              <a:path w="121920" h="177800">
                <a:moveTo>
                  <a:pt x="67143" y="57975"/>
                </a:moveTo>
                <a:lnTo>
                  <a:pt x="59984" y="57975"/>
                </a:lnTo>
                <a:lnTo>
                  <a:pt x="53882" y="58915"/>
                </a:lnTo>
                <a:lnTo>
                  <a:pt x="45935" y="61850"/>
                </a:lnTo>
                <a:lnTo>
                  <a:pt x="41766" y="64125"/>
                </a:lnTo>
                <a:lnTo>
                  <a:pt x="36349" y="67695"/>
                </a:lnTo>
                <a:lnTo>
                  <a:pt x="98576" y="67695"/>
                </a:lnTo>
                <a:lnTo>
                  <a:pt x="96678" y="66246"/>
                </a:lnTo>
                <a:lnTo>
                  <a:pt x="87552" y="61655"/>
                </a:lnTo>
                <a:lnTo>
                  <a:pt x="77705" y="58896"/>
                </a:lnTo>
                <a:lnTo>
                  <a:pt x="67143" y="57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859297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121676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83699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646077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70771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433149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695171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957550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482256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744278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006657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269023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793779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055751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318130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461901" y="4560791"/>
            <a:ext cx="0" cy="178435"/>
          </a:xfrm>
          <a:custGeom>
            <a:avLst/>
            <a:gdLst/>
            <a:ahLst/>
            <a:cxnLst/>
            <a:rect l="l" t="t" r="r" b="b"/>
            <a:pathLst>
              <a:path w="0" h="178435">
                <a:moveTo>
                  <a:pt x="0" y="0"/>
                </a:moveTo>
                <a:lnTo>
                  <a:pt x="0" y="178271"/>
                </a:lnTo>
              </a:path>
            </a:pathLst>
          </a:custGeom>
          <a:ln w="3436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17880" y="4687008"/>
            <a:ext cx="0" cy="111760"/>
          </a:xfrm>
          <a:custGeom>
            <a:avLst/>
            <a:gdLst/>
            <a:ahLst/>
            <a:cxnLst/>
            <a:rect l="l" t="t" r="r" b="b"/>
            <a:pathLst>
              <a:path w="0" h="111760">
                <a:moveTo>
                  <a:pt x="0" y="0"/>
                </a:moveTo>
                <a:lnTo>
                  <a:pt x="0" y="111173"/>
                </a:lnTo>
              </a:path>
            </a:pathLst>
          </a:custGeom>
          <a:ln w="216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48375" y="4775744"/>
            <a:ext cx="23495" cy="48895"/>
          </a:xfrm>
          <a:custGeom>
            <a:avLst/>
            <a:gdLst/>
            <a:ahLst/>
            <a:cxnLst/>
            <a:rect l="l" t="t" r="r" b="b"/>
            <a:pathLst>
              <a:path w="23495" h="48895">
                <a:moveTo>
                  <a:pt x="23037" y="0"/>
                </a:moveTo>
                <a:lnTo>
                  <a:pt x="0" y="0"/>
                </a:lnTo>
                <a:lnTo>
                  <a:pt x="0" y="22437"/>
                </a:lnTo>
                <a:lnTo>
                  <a:pt x="12904" y="22437"/>
                </a:lnTo>
                <a:lnTo>
                  <a:pt x="12612" y="27443"/>
                </a:lnTo>
                <a:lnTo>
                  <a:pt x="11417" y="31370"/>
                </a:lnTo>
                <a:lnTo>
                  <a:pt x="9331" y="34152"/>
                </a:lnTo>
                <a:lnTo>
                  <a:pt x="7348" y="36922"/>
                </a:lnTo>
                <a:lnTo>
                  <a:pt x="4221" y="38967"/>
                </a:lnTo>
                <a:lnTo>
                  <a:pt x="0" y="40302"/>
                </a:lnTo>
                <a:lnTo>
                  <a:pt x="0" y="48446"/>
                </a:lnTo>
                <a:lnTo>
                  <a:pt x="1283" y="48446"/>
                </a:lnTo>
                <a:lnTo>
                  <a:pt x="3763" y="47696"/>
                </a:lnTo>
                <a:lnTo>
                  <a:pt x="23037" y="22882"/>
                </a:lnTo>
                <a:lnTo>
                  <a:pt x="230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91679" y="4714605"/>
            <a:ext cx="117475" cy="83820"/>
          </a:xfrm>
          <a:custGeom>
            <a:avLst/>
            <a:gdLst/>
            <a:ahLst/>
            <a:cxnLst/>
            <a:rect l="l" t="t" r="r" b="b"/>
            <a:pathLst>
              <a:path w="117475" h="83820">
                <a:moveTo>
                  <a:pt x="20849" y="1982"/>
                </a:moveTo>
                <a:lnTo>
                  <a:pt x="0" y="1982"/>
                </a:lnTo>
                <a:lnTo>
                  <a:pt x="0" y="83577"/>
                </a:lnTo>
                <a:lnTo>
                  <a:pt x="21854" y="83577"/>
                </a:lnTo>
                <a:lnTo>
                  <a:pt x="21854" y="29870"/>
                </a:lnTo>
                <a:lnTo>
                  <a:pt x="22350" y="26503"/>
                </a:lnTo>
                <a:lnTo>
                  <a:pt x="23444" y="24216"/>
                </a:lnTo>
                <a:lnTo>
                  <a:pt x="25529" y="20392"/>
                </a:lnTo>
                <a:lnTo>
                  <a:pt x="29648" y="18461"/>
                </a:lnTo>
                <a:lnTo>
                  <a:pt x="76821" y="18461"/>
                </a:lnTo>
                <a:lnTo>
                  <a:pt x="77478" y="18067"/>
                </a:lnTo>
                <a:lnTo>
                  <a:pt x="116432" y="18067"/>
                </a:lnTo>
                <a:lnTo>
                  <a:pt x="116014" y="15831"/>
                </a:lnTo>
                <a:lnTo>
                  <a:pt x="115139" y="13887"/>
                </a:lnTo>
                <a:lnTo>
                  <a:pt x="20849" y="13887"/>
                </a:lnTo>
                <a:lnTo>
                  <a:pt x="20849" y="1982"/>
                </a:lnTo>
                <a:close/>
              </a:path>
              <a:path w="117475" h="83820">
                <a:moveTo>
                  <a:pt x="76821" y="18461"/>
                </a:moveTo>
                <a:lnTo>
                  <a:pt x="41014" y="18461"/>
                </a:lnTo>
                <a:lnTo>
                  <a:pt x="44599" y="20392"/>
                </a:lnTo>
                <a:lnTo>
                  <a:pt x="46482" y="24216"/>
                </a:lnTo>
                <a:lnTo>
                  <a:pt x="47372" y="26503"/>
                </a:lnTo>
                <a:lnTo>
                  <a:pt x="47839" y="29870"/>
                </a:lnTo>
                <a:lnTo>
                  <a:pt x="47867" y="83577"/>
                </a:lnTo>
                <a:lnTo>
                  <a:pt x="69531" y="83577"/>
                </a:lnTo>
                <a:lnTo>
                  <a:pt x="69531" y="31268"/>
                </a:lnTo>
                <a:lnTo>
                  <a:pt x="70027" y="28092"/>
                </a:lnTo>
                <a:lnTo>
                  <a:pt x="71121" y="25411"/>
                </a:lnTo>
                <a:lnTo>
                  <a:pt x="73346" y="20544"/>
                </a:lnTo>
                <a:lnTo>
                  <a:pt x="76821" y="18461"/>
                </a:lnTo>
                <a:close/>
              </a:path>
              <a:path w="117475" h="83820">
                <a:moveTo>
                  <a:pt x="116432" y="18067"/>
                </a:moveTo>
                <a:lnTo>
                  <a:pt x="88450" y="18067"/>
                </a:lnTo>
                <a:lnTo>
                  <a:pt x="91972" y="19998"/>
                </a:lnTo>
                <a:lnTo>
                  <a:pt x="93955" y="23822"/>
                </a:lnTo>
                <a:lnTo>
                  <a:pt x="94858" y="25805"/>
                </a:lnTo>
                <a:lnTo>
                  <a:pt x="95298" y="28092"/>
                </a:lnTo>
                <a:lnTo>
                  <a:pt x="95354" y="83577"/>
                </a:lnTo>
                <a:lnTo>
                  <a:pt x="117400" y="83577"/>
                </a:lnTo>
                <a:lnTo>
                  <a:pt x="117281" y="24216"/>
                </a:lnTo>
                <a:lnTo>
                  <a:pt x="117209" y="22730"/>
                </a:lnTo>
                <a:lnTo>
                  <a:pt x="116793" y="19998"/>
                </a:lnTo>
                <a:lnTo>
                  <a:pt x="116432" y="18067"/>
                </a:lnTo>
                <a:close/>
              </a:path>
              <a:path w="117475" h="83820">
                <a:moveTo>
                  <a:pt x="50703" y="0"/>
                </a:moveTo>
                <a:lnTo>
                  <a:pt x="37835" y="0"/>
                </a:lnTo>
                <a:lnTo>
                  <a:pt x="32471" y="1588"/>
                </a:lnTo>
                <a:lnTo>
                  <a:pt x="26024" y="6645"/>
                </a:lnTo>
                <a:lnTo>
                  <a:pt x="23482" y="9669"/>
                </a:lnTo>
                <a:lnTo>
                  <a:pt x="20849" y="13887"/>
                </a:lnTo>
                <a:lnTo>
                  <a:pt x="66747" y="13887"/>
                </a:lnTo>
                <a:lnTo>
                  <a:pt x="50703" y="0"/>
                </a:lnTo>
                <a:close/>
              </a:path>
              <a:path w="117475" h="83820">
                <a:moveTo>
                  <a:pt x="95544" y="0"/>
                </a:moveTo>
                <a:lnTo>
                  <a:pt x="86506" y="0"/>
                </a:lnTo>
                <a:lnTo>
                  <a:pt x="81648" y="1130"/>
                </a:lnTo>
                <a:lnTo>
                  <a:pt x="77274" y="3367"/>
                </a:lnTo>
                <a:lnTo>
                  <a:pt x="73003" y="5654"/>
                </a:lnTo>
                <a:lnTo>
                  <a:pt x="69531" y="9122"/>
                </a:lnTo>
                <a:lnTo>
                  <a:pt x="66747" y="13887"/>
                </a:lnTo>
                <a:lnTo>
                  <a:pt x="115139" y="13887"/>
                </a:lnTo>
                <a:lnTo>
                  <a:pt x="114424" y="12299"/>
                </a:lnTo>
                <a:lnTo>
                  <a:pt x="112034" y="9529"/>
                </a:lnTo>
                <a:lnTo>
                  <a:pt x="109263" y="5946"/>
                </a:lnTo>
                <a:lnTo>
                  <a:pt x="106084" y="3519"/>
                </a:lnTo>
                <a:lnTo>
                  <a:pt x="102499" y="2185"/>
                </a:lnTo>
                <a:lnTo>
                  <a:pt x="99028" y="736"/>
                </a:lnTo>
                <a:lnTo>
                  <a:pt x="955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723192" y="4714401"/>
            <a:ext cx="76835" cy="86360"/>
          </a:xfrm>
          <a:custGeom>
            <a:avLst/>
            <a:gdLst/>
            <a:ahLst/>
            <a:cxnLst/>
            <a:rect l="l" t="t" r="r" b="b"/>
            <a:pathLst>
              <a:path w="76835" h="86360">
                <a:moveTo>
                  <a:pt x="72103" y="17266"/>
                </a:moveTo>
                <a:lnTo>
                  <a:pt x="41612" y="17266"/>
                </a:lnTo>
                <a:lnTo>
                  <a:pt x="44994" y="17965"/>
                </a:lnTo>
                <a:lnTo>
                  <a:pt x="47270" y="19261"/>
                </a:lnTo>
                <a:lnTo>
                  <a:pt x="49660" y="20443"/>
                </a:lnTo>
                <a:lnTo>
                  <a:pt x="50855" y="22730"/>
                </a:lnTo>
                <a:lnTo>
                  <a:pt x="50855" y="28790"/>
                </a:lnTo>
                <a:lnTo>
                  <a:pt x="49305" y="30874"/>
                </a:lnTo>
                <a:lnTo>
                  <a:pt x="46280" y="32157"/>
                </a:lnTo>
                <a:lnTo>
                  <a:pt x="44537" y="32958"/>
                </a:lnTo>
                <a:lnTo>
                  <a:pt x="41714" y="33555"/>
                </a:lnTo>
                <a:lnTo>
                  <a:pt x="37735" y="33949"/>
                </a:lnTo>
                <a:lnTo>
                  <a:pt x="22148" y="36033"/>
                </a:lnTo>
                <a:lnTo>
                  <a:pt x="15930" y="37722"/>
                </a:lnTo>
                <a:lnTo>
                  <a:pt x="11710" y="40098"/>
                </a:lnTo>
                <a:lnTo>
                  <a:pt x="3865" y="44621"/>
                </a:lnTo>
                <a:lnTo>
                  <a:pt x="0" y="51914"/>
                </a:lnTo>
                <a:lnTo>
                  <a:pt x="120" y="70083"/>
                </a:lnTo>
                <a:lnTo>
                  <a:pt x="2378" y="75788"/>
                </a:lnTo>
                <a:lnTo>
                  <a:pt x="7953" y="80705"/>
                </a:lnTo>
                <a:lnTo>
                  <a:pt x="12015" y="84225"/>
                </a:lnTo>
                <a:lnTo>
                  <a:pt x="18168" y="86359"/>
                </a:lnTo>
                <a:lnTo>
                  <a:pt x="31428" y="86359"/>
                </a:lnTo>
                <a:lnTo>
                  <a:pt x="51441" y="74251"/>
                </a:lnTo>
                <a:lnTo>
                  <a:pt x="72367" y="74251"/>
                </a:lnTo>
                <a:lnTo>
                  <a:pt x="72234" y="70871"/>
                </a:lnTo>
                <a:lnTo>
                  <a:pt x="29051" y="70871"/>
                </a:lnTo>
                <a:lnTo>
                  <a:pt x="26508" y="70083"/>
                </a:lnTo>
                <a:lnTo>
                  <a:pt x="24424" y="68495"/>
                </a:lnTo>
                <a:lnTo>
                  <a:pt x="22439" y="66805"/>
                </a:lnTo>
                <a:lnTo>
                  <a:pt x="21467" y="64124"/>
                </a:lnTo>
                <a:lnTo>
                  <a:pt x="21449" y="56285"/>
                </a:lnTo>
                <a:lnTo>
                  <a:pt x="23088" y="53299"/>
                </a:lnTo>
                <a:lnTo>
                  <a:pt x="26419" y="51419"/>
                </a:lnTo>
                <a:lnTo>
                  <a:pt x="28403" y="50225"/>
                </a:lnTo>
                <a:lnTo>
                  <a:pt x="31633" y="49234"/>
                </a:lnTo>
                <a:lnTo>
                  <a:pt x="36146" y="48446"/>
                </a:lnTo>
                <a:lnTo>
                  <a:pt x="40914" y="47442"/>
                </a:lnTo>
                <a:lnTo>
                  <a:pt x="43304" y="47048"/>
                </a:lnTo>
                <a:lnTo>
                  <a:pt x="45134" y="46604"/>
                </a:lnTo>
                <a:lnTo>
                  <a:pt x="46483" y="46057"/>
                </a:lnTo>
                <a:lnTo>
                  <a:pt x="47919" y="45562"/>
                </a:lnTo>
                <a:lnTo>
                  <a:pt x="49305" y="44863"/>
                </a:lnTo>
                <a:lnTo>
                  <a:pt x="50652" y="44075"/>
                </a:lnTo>
                <a:lnTo>
                  <a:pt x="72128" y="44075"/>
                </a:lnTo>
                <a:lnTo>
                  <a:pt x="72103" y="17266"/>
                </a:lnTo>
                <a:close/>
              </a:path>
              <a:path w="76835" h="86360">
                <a:moveTo>
                  <a:pt x="72367" y="74251"/>
                </a:moveTo>
                <a:lnTo>
                  <a:pt x="51441" y="74251"/>
                </a:lnTo>
                <a:lnTo>
                  <a:pt x="51542" y="76131"/>
                </a:lnTo>
                <a:lnTo>
                  <a:pt x="51746" y="77770"/>
                </a:lnTo>
                <a:lnTo>
                  <a:pt x="52038" y="79206"/>
                </a:lnTo>
                <a:lnTo>
                  <a:pt x="52293" y="80705"/>
                </a:lnTo>
                <a:lnTo>
                  <a:pt x="52738" y="82192"/>
                </a:lnTo>
                <a:lnTo>
                  <a:pt x="53436" y="83780"/>
                </a:lnTo>
                <a:lnTo>
                  <a:pt x="76678" y="83780"/>
                </a:lnTo>
                <a:lnTo>
                  <a:pt x="76678" y="80604"/>
                </a:lnTo>
                <a:lnTo>
                  <a:pt x="75331" y="79956"/>
                </a:lnTo>
                <a:lnTo>
                  <a:pt x="74288" y="79155"/>
                </a:lnTo>
                <a:lnTo>
                  <a:pt x="73499" y="78215"/>
                </a:lnTo>
                <a:lnTo>
                  <a:pt x="72800" y="77173"/>
                </a:lnTo>
                <a:lnTo>
                  <a:pt x="72406" y="75242"/>
                </a:lnTo>
                <a:lnTo>
                  <a:pt x="72367" y="74251"/>
                </a:lnTo>
                <a:close/>
              </a:path>
              <a:path w="76835" h="86360">
                <a:moveTo>
                  <a:pt x="72128" y="44075"/>
                </a:moveTo>
                <a:lnTo>
                  <a:pt x="50652" y="44075"/>
                </a:lnTo>
                <a:lnTo>
                  <a:pt x="50625" y="53299"/>
                </a:lnTo>
                <a:lnTo>
                  <a:pt x="50500" y="59157"/>
                </a:lnTo>
                <a:lnTo>
                  <a:pt x="48516" y="64124"/>
                </a:lnTo>
                <a:lnTo>
                  <a:pt x="44690" y="66907"/>
                </a:lnTo>
                <a:lnTo>
                  <a:pt x="40812" y="69588"/>
                </a:lnTo>
                <a:lnTo>
                  <a:pt x="36591" y="70871"/>
                </a:lnTo>
                <a:lnTo>
                  <a:pt x="72234" y="70871"/>
                </a:lnTo>
                <a:lnTo>
                  <a:pt x="72128" y="44075"/>
                </a:lnTo>
                <a:close/>
              </a:path>
              <a:path w="76835" h="86360">
                <a:moveTo>
                  <a:pt x="46724" y="0"/>
                </a:moveTo>
                <a:lnTo>
                  <a:pt x="37735" y="0"/>
                </a:lnTo>
                <a:lnTo>
                  <a:pt x="28162" y="686"/>
                </a:lnTo>
                <a:lnTo>
                  <a:pt x="2772" y="28384"/>
                </a:lnTo>
                <a:lnTo>
                  <a:pt x="23242" y="28384"/>
                </a:lnTo>
                <a:lnTo>
                  <a:pt x="23737" y="25360"/>
                </a:lnTo>
                <a:lnTo>
                  <a:pt x="24831" y="22933"/>
                </a:lnTo>
                <a:lnTo>
                  <a:pt x="26419" y="21040"/>
                </a:lnTo>
                <a:lnTo>
                  <a:pt x="28403" y="18562"/>
                </a:lnTo>
                <a:lnTo>
                  <a:pt x="31976" y="17266"/>
                </a:lnTo>
                <a:lnTo>
                  <a:pt x="72103" y="17266"/>
                </a:lnTo>
                <a:lnTo>
                  <a:pt x="72002" y="15437"/>
                </a:lnTo>
                <a:lnTo>
                  <a:pt x="68630" y="8932"/>
                </a:lnTo>
                <a:lnTo>
                  <a:pt x="61777" y="5361"/>
                </a:lnTo>
                <a:lnTo>
                  <a:pt x="54721" y="1791"/>
                </a:lnTo>
                <a:lnTo>
                  <a:pt x="46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806278" y="4716587"/>
            <a:ext cx="81280" cy="81915"/>
          </a:xfrm>
          <a:custGeom>
            <a:avLst/>
            <a:gdLst/>
            <a:ahLst/>
            <a:cxnLst/>
            <a:rect l="l" t="t" r="r" b="b"/>
            <a:pathLst>
              <a:path w="81279" h="81914">
                <a:moveTo>
                  <a:pt x="27411" y="0"/>
                </a:moveTo>
                <a:lnTo>
                  <a:pt x="1182" y="0"/>
                </a:lnTo>
                <a:lnTo>
                  <a:pt x="27805" y="40098"/>
                </a:lnTo>
                <a:lnTo>
                  <a:pt x="0" y="81595"/>
                </a:lnTo>
                <a:lnTo>
                  <a:pt x="26026" y="81595"/>
                </a:lnTo>
                <a:lnTo>
                  <a:pt x="40125" y="56971"/>
                </a:lnTo>
                <a:lnTo>
                  <a:pt x="64503" y="56971"/>
                </a:lnTo>
                <a:lnTo>
                  <a:pt x="53042" y="39704"/>
                </a:lnTo>
                <a:lnTo>
                  <a:pt x="63905" y="23619"/>
                </a:lnTo>
                <a:lnTo>
                  <a:pt x="41117" y="23619"/>
                </a:lnTo>
                <a:lnTo>
                  <a:pt x="27411" y="0"/>
                </a:lnTo>
                <a:close/>
              </a:path>
              <a:path w="81279" h="81914">
                <a:moveTo>
                  <a:pt x="64503" y="56971"/>
                </a:moveTo>
                <a:lnTo>
                  <a:pt x="40125" y="56971"/>
                </a:lnTo>
                <a:lnTo>
                  <a:pt x="54225" y="81595"/>
                </a:lnTo>
                <a:lnTo>
                  <a:pt x="80848" y="81595"/>
                </a:lnTo>
                <a:lnTo>
                  <a:pt x="64503" y="56971"/>
                </a:lnTo>
                <a:close/>
              </a:path>
              <a:path w="81279" h="81914">
                <a:moveTo>
                  <a:pt x="79856" y="0"/>
                </a:moveTo>
                <a:lnTo>
                  <a:pt x="54428" y="0"/>
                </a:lnTo>
                <a:lnTo>
                  <a:pt x="41117" y="23619"/>
                </a:lnTo>
                <a:lnTo>
                  <a:pt x="63905" y="23619"/>
                </a:lnTo>
                <a:lnTo>
                  <a:pt x="798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896509" y="4685814"/>
            <a:ext cx="42545" cy="143510"/>
          </a:xfrm>
          <a:custGeom>
            <a:avLst/>
            <a:gdLst/>
            <a:ahLst/>
            <a:cxnLst/>
            <a:rect l="l" t="t" r="r" b="b"/>
            <a:pathLst>
              <a:path w="42545" h="143510">
                <a:moveTo>
                  <a:pt x="42122" y="0"/>
                </a:moveTo>
                <a:lnTo>
                  <a:pt x="26026" y="0"/>
                </a:lnTo>
                <a:lnTo>
                  <a:pt x="20697" y="7835"/>
                </a:lnTo>
                <a:lnTo>
                  <a:pt x="2175" y="50091"/>
                </a:lnTo>
                <a:lnTo>
                  <a:pt x="0" y="70477"/>
                </a:lnTo>
                <a:lnTo>
                  <a:pt x="644" y="81828"/>
                </a:lnTo>
                <a:lnTo>
                  <a:pt x="14304" y="125073"/>
                </a:lnTo>
                <a:lnTo>
                  <a:pt x="21461" y="135987"/>
                </a:lnTo>
                <a:lnTo>
                  <a:pt x="26827" y="143331"/>
                </a:lnTo>
                <a:lnTo>
                  <a:pt x="42515" y="143331"/>
                </a:lnTo>
                <a:lnTo>
                  <a:pt x="37917" y="134810"/>
                </a:lnTo>
                <a:lnTo>
                  <a:pt x="34099" y="127104"/>
                </a:lnTo>
                <a:lnTo>
                  <a:pt x="22478" y="83161"/>
                </a:lnTo>
                <a:lnTo>
                  <a:pt x="22058" y="71862"/>
                </a:lnTo>
                <a:lnTo>
                  <a:pt x="22206" y="64664"/>
                </a:lnTo>
                <a:lnTo>
                  <a:pt x="29579" y="26060"/>
                </a:lnTo>
                <a:lnTo>
                  <a:pt x="37545" y="8334"/>
                </a:lnTo>
                <a:lnTo>
                  <a:pt x="421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943094" y="4687606"/>
            <a:ext cx="140970" cy="111125"/>
          </a:xfrm>
          <a:custGeom>
            <a:avLst/>
            <a:gdLst/>
            <a:ahLst/>
            <a:cxnLst/>
            <a:rect l="l" t="t" r="r" b="b"/>
            <a:pathLst>
              <a:path w="140970" h="111125">
                <a:moveTo>
                  <a:pt x="24639" y="0"/>
                </a:moveTo>
                <a:lnTo>
                  <a:pt x="0" y="0"/>
                </a:lnTo>
                <a:lnTo>
                  <a:pt x="31390" y="110576"/>
                </a:lnTo>
                <a:lnTo>
                  <a:pt x="52852" y="110576"/>
                </a:lnTo>
                <a:lnTo>
                  <a:pt x="59022" y="80997"/>
                </a:lnTo>
                <a:lnTo>
                  <a:pt x="42324" y="80997"/>
                </a:lnTo>
                <a:lnTo>
                  <a:pt x="39336" y="63324"/>
                </a:lnTo>
                <a:lnTo>
                  <a:pt x="24639" y="0"/>
                </a:lnTo>
                <a:close/>
              </a:path>
              <a:path w="140970" h="111125">
                <a:moveTo>
                  <a:pt x="87543" y="24610"/>
                </a:moveTo>
                <a:lnTo>
                  <a:pt x="70129" y="24610"/>
                </a:lnTo>
                <a:lnTo>
                  <a:pt x="74109" y="45854"/>
                </a:lnTo>
                <a:lnTo>
                  <a:pt x="87407" y="110576"/>
                </a:lnTo>
                <a:lnTo>
                  <a:pt x="109467" y="110576"/>
                </a:lnTo>
                <a:lnTo>
                  <a:pt x="117809" y="80997"/>
                </a:lnTo>
                <a:lnTo>
                  <a:pt x="98940" y="80997"/>
                </a:lnTo>
                <a:lnTo>
                  <a:pt x="95557" y="63324"/>
                </a:lnTo>
                <a:lnTo>
                  <a:pt x="87543" y="24610"/>
                </a:lnTo>
                <a:close/>
              </a:path>
              <a:path w="140970" h="111125">
                <a:moveTo>
                  <a:pt x="82449" y="0"/>
                </a:moveTo>
                <a:lnTo>
                  <a:pt x="58013" y="0"/>
                </a:lnTo>
                <a:lnTo>
                  <a:pt x="45653" y="63921"/>
                </a:lnTo>
                <a:lnTo>
                  <a:pt x="42324" y="80997"/>
                </a:lnTo>
                <a:lnTo>
                  <a:pt x="59022" y="80997"/>
                </a:lnTo>
                <a:lnTo>
                  <a:pt x="66353" y="45854"/>
                </a:lnTo>
                <a:lnTo>
                  <a:pt x="70129" y="24610"/>
                </a:lnTo>
                <a:lnTo>
                  <a:pt x="87543" y="24610"/>
                </a:lnTo>
                <a:lnTo>
                  <a:pt x="82449" y="0"/>
                </a:lnTo>
                <a:close/>
              </a:path>
              <a:path w="140970" h="111125">
                <a:moveTo>
                  <a:pt x="140653" y="0"/>
                </a:moveTo>
                <a:lnTo>
                  <a:pt x="117209" y="0"/>
                </a:lnTo>
                <a:lnTo>
                  <a:pt x="102308" y="63921"/>
                </a:lnTo>
                <a:lnTo>
                  <a:pt x="98940" y="80997"/>
                </a:lnTo>
                <a:lnTo>
                  <a:pt x="117809" y="80997"/>
                </a:lnTo>
                <a:lnTo>
                  <a:pt x="1406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097352" y="4687606"/>
            <a:ext cx="107314" cy="111125"/>
          </a:xfrm>
          <a:custGeom>
            <a:avLst/>
            <a:gdLst/>
            <a:ahLst/>
            <a:cxnLst/>
            <a:rect l="l" t="t" r="r" b="b"/>
            <a:pathLst>
              <a:path w="107314" h="111125">
                <a:moveTo>
                  <a:pt x="33578" y="0"/>
                </a:moveTo>
                <a:lnTo>
                  <a:pt x="0" y="0"/>
                </a:lnTo>
                <a:lnTo>
                  <a:pt x="0" y="110576"/>
                </a:lnTo>
                <a:lnTo>
                  <a:pt x="21652" y="110576"/>
                </a:lnTo>
                <a:lnTo>
                  <a:pt x="21652" y="33644"/>
                </a:lnTo>
                <a:lnTo>
                  <a:pt x="21461" y="17864"/>
                </a:lnTo>
                <a:lnTo>
                  <a:pt x="37742" y="17864"/>
                </a:lnTo>
                <a:lnTo>
                  <a:pt x="33578" y="0"/>
                </a:lnTo>
                <a:close/>
              </a:path>
              <a:path w="107314" h="111125">
                <a:moveTo>
                  <a:pt x="37742" y="17864"/>
                </a:moveTo>
                <a:lnTo>
                  <a:pt x="21461" y="17864"/>
                </a:lnTo>
                <a:lnTo>
                  <a:pt x="42122" y="110576"/>
                </a:lnTo>
                <a:lnTo>
                  <a:pt x="64561" y="110576"/>
                </a:lnTo>
                <a:lnTo>
                  <a:pt x="69931" y="86944"/>
                </a:lnTo>
                <a:lnTo>
                  <a:pt x="53844" y="86944"/>
                </a:lnTo>
                <a:lnTo>
                  <a:pt x="37742" y="17864"/>
                </a:lnTo>
                <a:close/>
              </a:path>
              <a:path w="107314" h="111125">
                <a:moveTo>
                  <a:pt x="107077" y="17864"/>
                </a:moveTo>
                <a:lnTo>
                  <a:pt x="85629" y="17864"/>
                </a:lnTo>
                <a:lnTo>
                  <a:pt x="85425" y="110576"/>
                </a:lnTo>
                <a:lnTo>
                  <a:pt x="107077" y="110576"/>
                </a:lnTo>
                <a:lnTo>
                  <a:pt x="107077" y="17864"/>
                </a:lnTo>
                <a:close/>
              </a:path>
              <a:path w="107314" h="111125">
                <a:moveTo>
                  <a:pt x="107077" y="0"/>
                </a:moveTo>
                <a:lnTo>
                  <a:pt x="73703" y="0"/>
                </a:lnTo>
                <a:lnTo>
                  <a:pt x="53844" y="86944"/>
                </a:lnTo>
                <a:lnTo>
                  <a:pt x="69931" y="86944"/>
                </a:lnTo>
                <a:lnTo>
                  <a:pt x="85629" y="17864"/>
                </a:lnTo>
                <a:lnTo>
                  <a:pt x="107077" y="17864"/>
                </a:lnTo>
                <a:lnTo>
                  <a:pt x="107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225585" y="4773295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 h="0">
                <a:moveTo>
                  <a:pt x="0" y="0"/>
                </a:moveTo>
                <a:lnTo>
                  <a:pt x="22847" y="0"/>
                </a:lnTo>
              </a:path>
            </a:pathLst>
          </a:custGeom>
          <a:ln w="495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225585" y="4739004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 h="0">
                <a:moveTo>
                  <a:pt x="0" y="0"/>
                </a:moveTo>
                <a:lnTo>
                  <a:pt x="89202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225585" y="4708525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 h="0">
                <a:moveTo>
                  <a:pt x="0" y="0"/>
                </a:moveTo>
                <a:lnTo>
                  <a:pt x="22847" y="0"/>
                </a:lnTo>
              </a:path>
            </a:pathLst>
          </a:custGeom>
          <a:ln w="419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291735" y="4773463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 h="0">
                <a:moveTo>
                  <a:pt x="0" y="0"/>
                </a:moveTo>
                <a:lnTo>
                  <a:pt x="23051" y="0"/>
                </a:lnTo>
              </a:path>
            </a:pathLst>
          </a:custGeom>
          <a:ln w="4943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291735" y="4708646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 h="0">
                <a:moveTo>
                  <a:pt x="0" y="0"/>
                </a:moveTo>
                <a:lnTo>
                  <a:pt x="23051" y="0"/>
                </a:lnTo>
              </a:path>
            </a:pathLst>
          </a:custGeom>
          <a:ln w="420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336782" y="4687606"/>
            <a:ext cx="93980" cy="111125"/>
          </a:xfrm>
          <a:custGeom>
            <a:avLst/>
            <a:gdLst/>
            <a:ahLst/>
            <a:cxnLst/>
            <a:rect l="l" t="t" r="r" b="b"/>
            <a:pathLst>
              <a:path w="93979" h="111125">
                <a:moveTo>
                  <a:pt x="47677" y="0"/>
                </a:moveTo>
                <a:lnTo>
                  <a:pt x="0" y="0"/>
                </a:lnTo>
                <a:lnTo>
                  <a:pt x="0" y="110576"/>
                </a:lnTo>
                <a:lnTo>
                  <a:pt x="47677" y="110576"/>
                </a:lnTo>
                <a:lnTo>
                  <a:pt x="59385" y="109290"/>
                </a:lnTo>
                <a:lnTo>
                  <a:pt x="69475" y="105427"/>
                </a:lnTo>
                <a:lnTo>
                  <a:pt x="77953" y="98977"/>
                </a:lnTo>
                <a:lnTo>
                  <a:pt x="83774" y="91314"/>
                </a:lnTo>
                <a:lnTo>
                  <a:pt x="22452" y="91314"/>
                </a:lnTo>
                <a:lnTo>
                  <a:pt x="22452" y="19249"/>
                </a:lnTo>
                <a:lnTo>
                  <a:pt x="85576" y="19249"/>
                </a:lnTo>
                <a:lnTo>
                  <a:pt x="78864" y="9618"/>
                </a:lnTo>
                <a:lnTo>
                  <a:pt x="72557" y="4904"/>
                </a:lnTo>
                <a:lnTo>
                  <a:pt x="60251" y="940"/>
                </a:lnTo>
                <a:lnTo>
                  <a:pt x="54529" y="139"/>
                </a:lnTo>
                <a:lnTo>
                  <a:pt x="47677" y="0"/>
                </a:lnTo>
                <a:close/>
              </a:path>
              <a:path w="93979" h="111125">
                <a:moveTo>
                  <a:pt x="85576" y="19249"/>
                </a:moveTo>
                <a:lnTo>
                  <a:pt x="54288" y="19249"/>
                </a:lnTo>
                <a:lnTo>
                  <a:pt x="61294" y="22323"/>
                </a:lnTo>
                <a:lnTo>
                  <a:pt x="64764" y="28384"/>
                </a:lnTo>
                <a:lnTo>
                  <a:pt x="70129" y="62282"/>
                </a:lnTo>
                <a:lnTo>
                  <a:pt x="68934" y="69283"/>
                </a:lnTo>
                <a:lnTo>
                  <a:pt x="43710" y="91314"/>
                </a:lnTo>
                <a:lnTo>
                  <a:pt x="83774" y="91314"/>
                </a:lnTo>
                <a:lnTo>
                  <a:pt x="93492" y="54189"/>
                </a:lnTo>
                <a:lnTo>
                  <a:pt x="93509" y="46262"/>
                </a:lnTo>
                <a:lnTo>
                  <a:pt x="92824" y="40696"/>
                </a:lnTo>
                <a:lnTo>
                  <a:pt x="91387" y="34343"/>
                </a:lnTo>
                <a:lnTo>
                  <a:pt x="90040" y="27888"/>
                </a:lnTo>
                <a:lnTo>
                  <a:pt x="87458" y="21929"/>
                </a:lnTo>
                <a:lnTo>
                  <a:pt x="85576" y="192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437604" y="4685814"/>
            <a:ext cx="43180" cy="143510"/>
          </a:xfrm>
          <a:custGeom>
            <a:avLst/>
            <a:gdLst/>
            <a:ahLst/>
            <a:cxnLst/>
            <a:rect l="l" t="t" r="r" b="b"/>
            <a:pathLst>
              <a:path w="43179" h="143510">
                <a:moveTo>
                  <a:pt x="16489" y="0"/>
                </a:moveTo>
                <a:lnTo>
                  <a:pt x="393" y="0"/>
                </a:lnTo>
                <a:lnTo>
                  <a:pt x="4970" y="8334"/>
                </a:lnTo>
                <a:lnTo>
                  <a:pt x="9280" y="17087"/>
                </a:lnTo>
                <a:lnTo>
                  <a:pt x="19864" y="57729"/>
                </a:lnTo>
                <a:lnTo>
                  <a:pt x="20457" y="71862"/>
                </a:lnTo>
                <a:lnTo>
                  <a:pt x="20031" y="83161"/>
                </a:lnTo>
                <a:lnTo>
                  <a:pt x="8378" y="127104"/>
                </a:lnTo>
                <a:lnTo>
                  <a:pt x="0" y="143331"/>
                </a:lnTo>
                <a:lnTo>
                  <a:pt x="15892" y="143331"/>
                </a:lnTo>
                <a:lnTo>
                  <a:pt x="21257" y="135987"/>
                </a:lnTo>
                <a:lnTo>
                  <a:pt x="24677" y="131616"/>
                </a:lnTo>
                <a:lnTo>
                  <a:pt x="28300" y="125073"/>
                </a:lnTo>
                <a:lnTo>
                  <a:pt x="42046" y="81828"/>
                </a:lnTo>
                <a:lnTo>
                  <a:pt x="42706" y="70477"/>
                </a:lnTo>
                <a:lnTo>
                  <a:pt x="42148" y="60281"/>
                </a:lnTo>
                <a:lnTo>
                  <a:pt x="30512" y="22725"/>
                </a:lnTo>
                <a:lnTo>
                  <a:pt x="21869" y="7835"/>
                </a:lnTo>
                <a:lnTo>
                  <a:pt x="164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596919" y="825559"/>
            <a:ext cx="4721225" cy="0"/>
          </a:xfrm>
          <a:custGeom>
            <a:avLst/>
            <a:gdLst/>
            <a:ahLst/>
            <a:cxnLst/>
            <a:rect l="l" t="t" r="r" b="b"/>
            <a:pathLst>
              <a:path w="4721225" h="0">
                <a:moveTo>
                  <a:pt x="0" y="0"/>
                </a:moveTo>
                <a:lnTo>
                  <a:pt x="472121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596919" y="825559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0"/>
                </a:moveTo>
                <a:lnTo>
                  <a:pt x="0" y="66653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908405" y="825559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0"/>
                </a:moveTo>
                <a:lnTo>
                  <a:pt x="0" y="66653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219928" y="825559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0"/>
                </a:moveTo>
                <a:lnTo>
                  <a:pt x="0" y="66653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531401" y="82555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0"/>
                </a:moveTo>
                <a:lnTo>
                  <a:pt x="0" y="4648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859297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121676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383699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646077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170771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433149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695171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957550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5482256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5744278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006657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6269023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6793779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7055751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7318130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2596919" y="825559"/>
            <a:ext cx="0" cy="3336290"/>
          </a:xfrm>
          <a:custGeom>
            <a:avLst/>
            <a:gdLst/>
            <a:ahLst/>
            <a:cxnLst/>
            <a:rect l="l" t="t" r="r" b="b"/>
            <a:pathLst>
              <a:path w="0" h="3336290">
                <a:moveTo>
                  <a:pt x="0" y="3335807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2596919" y="4161366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 h="0">
                <a:moveTo>
                  <a:pt x="0" y="0"/>
                </a:moveTo>
                <a:lnTo>
                  <a:pt x="94464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204731" y="3985865"/>
            <a:ext cx="76835" cy="175895"/>
          </a:xfrm>
          <a:custGeom>
            <a:avLst/>
            <a:gdLst/>
            <a:ahLst/>
            <a:cxnLst/>
            <a:rect l="l" t="t" r="r" b="b"/>
            <a:pathLst>
              <a:path w="76835" h="175895">
                <a:moveTo>
                  <a:pt x="76474" y="0"/>
                </a:moveTo>
                <a:lnTo>
                  <a:pt x="47867" y="0"/>
                </a:lnTo>
                <a:lnTo>
                  <a:pt x="47867" y="1588"/>
                </a:lnTo>
                <a:lnTo>
                  <a:pt x="47372" y="3976"/>
                </a:lnTo>
                <a:lnTo>
                  <a:pt x="46481" y="7153"/>
                </a:lnTo>
                <a:lnTo>
                  <a:pt x="44994" y="12311"/>
                </a:lnTo>
                <a:lnTo>
                  <a:pt x="42757" y="16479"/>
                </a:lnTo>
                <a:lnTo>
                  <a:pt x="39730" y="19655"/>
                </a:lnTo>
                <a:lnTo>
                  <a:pt x="35356" y="24318"/>
                </a:lnTo>
                <a:lnTo>
                  <a:pt x="29700" y="27355"/>
                </a:lnTo>
                <a:lnTo>
                  <a:pt x="22834" y="28790"/>
                </a:lnTo>
                <a:lnTo>
                  <a:pt x="18473" y="29883"/>
                </a:lnTo>
                <a:lnTo>
                  <a:pt x="10819" y="30569"/>
                </a:lnTo>
                <a:lnTo>
                  <a:pt x="0" y="30976"/>
                </a:lnTo>
                <a:lnTo>
                  <a:pt x="0" y="54595"/>
                </a:lnTo>
                <a:lnTo>
                  <a:pt x="41116" y="54595"/>
                </a:lnTo>
                <a:lnTo>
                  <a:pt x="41116" y="175501"/>
                </a:lnTo>
                <a:lnTo>
                  <a:pt x="76474" y="175501"/>
                </a:lnTo>
                <a:lnTo>
                  <a:pt x="76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340809" y="4143299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55" y="0"/>
                </a:lnTo>
              </a:path>
            </a:pathLst>
          </a:custGeom>
          <a:ln w="361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401989" y="3984671"/>
            <a:ext cx="121285" cy="181610"/>
          </a:xfrm>
          <a:custGeom>
            <a:avLst/>
            <a:gdLst/>
            <a:ahLst/>
            <a:cxnLst/>
            <a:rect l="l" t="t" r="r" b="b"/>
            <a:pathLst>
              <a:path w="121285" h="181610">
                <a:moveTo>
                  <a:pt x="60594" y="0"/>
                </a:moveTo>
                <a:lnTo>
                  <a:pt x="21512" y="13303"/>
                </a:lnTo>
                <a:lnTo>
                  <a:pt x="3367" y="52230"/>
                </a:lnTo>
                <a:lnTo>
                  <a:pt x="0" y="90730"/>
                </a:lnTo>
                <a:lnTo>
                  <a:pt x="840" y="111154"/>
                </a:lnTo>
                <a:lnTo>
                  <a:pt x="13514" y="157637"/>
                </a:lnTo>
                <a:lnTo>
                  <a:pt x="45051" y="179593"/>
                </a:lnTo>
                <a:lnTo>
                  <a:pt x="60594" y="181054"/>
                </a:lnTo>
                <a:lnTo>
                  <a:pt x="76033" y="179593"/>
                </a:lnTo>
                <a:lnTo>
                  <a:pt x="88986" y="175206"/>
                </a:lnTo>
                <a:lnTo>
                  <a:pt x="99461" y="167889"/>
                </a:lnTo>
                <a:lnTo>
                  <a:pt x="107471" y="157637"/>
                </a:lnTo>
                <a:lnTo>
                  <a:pt x="109542" y="153063"/>
                </a:lnTo>
                <a:lnTo>
                  <a:pt x="60594" y="153063"/>
                </a:lnTo>
                <a:lnTo>
                  <a:pt x="53496" y="152058"/>
                </a:lnTo>
                <a:lnTo>
                  <a:pt x="36400" y="117396"/>
                </a:lnTo>
                <a:lnTo>
                  <a:pt x="35166" y="90730"/>
                </a:lnTo>
                <a:lnTo>
                  <a:pt x="35474" y="75908"/>
                </a:lnTo>
                <a:lnTo>
                  <a:pt x="43253" y="37201"/>
                </a:lnTo>
                <a:lnTo>
                  <a:pt x="60594" y="28587"/>
                </a:lnTo>
                <a:lnTo>
                  <a:pt x="109710" y="28587"/>
                </a:lnTo>
                <a:lnTo>
                  <a:pt x="107471" y="23632"/>
                </a:lnTo>
                <a:lnTo>
                  <a:pt x="99461" y="13303"/>
                </a:lnTo>
                <a:lnTo>
                  <a:pt x="88986" y="5917"/>
                </a:lnTo>
                <a:lnTo>
                  <a:pt x="76033" y="1480"/>
                </a:lnTo>
                <a:lnTo>
                  <a:pt x="60594" y="0"/>
                </a:lnTo>
                <a:close/>
              </a:path>
              <a:path w="121285" h="181610">
                <a:moveTo>
                  <a:pt x="109710" y="28587"/>
                </a:moveTo>
                <a:lnTo>
                  <a:pt x="70778" y="28587"/>
                </a:lnTo>
                <a:lnTo>
                  <a:pt x="77478" y="33707"/>
                </a:lnTo>
                <a:lnTo>
                  <a:pt x="80656" y="43884"/>
                </a:lnTo>
                <a:lnTo>
                  <a:pt x="82742" y="52482"/>
                </a:lnTo>
                <a:lnTo>
                  <a:pt x="84232" y="63157"/>
                </a:lnTo>
                <a:lnTo>
                  <a:pt x="85127" y="75908"/>
                </a:lnTo>
                <a:lnTo>
                  <a:pt x="85425" y="90730"/>
                </a:lnTo>
                <a:lnTo>
                  <a:pt x="85127" y="104951"/>
                </a:lnTo>
                <a:lnTo>
                  <a:pt x="77613" y="144021"/>
                </a:lnTo>
                <a:lnTo>
                  <a:pt x="60594" y="153063"/>
                </a:lnTo>
                <a:lnTo>
                  <a:pt x="109542" y="153063"/>
                </a:lnTo>
                <a:lnTo>
                  <a:pt x="113374" y="144603"/>
                </a:lnTo>
                <a:lnTo>
                  <a:pt x="117598" y="129110"/>
                </a:lnTo>
                <a:lnTo>
                  <a:pt x="120137" y="111154"/>
                </a:lnTo>
                <a:lnTo>
                  <a:pt x="120985" y="90730"/>
                </a:lnTo>
                <a:lnTo>
                  <a:pt x="120137" y="70238"/>
                </a:lnTo>
                <a:lnTo>
                  <a:pt x="117598" y="52230"/>
                </a:lnTo>
                <a:lnTo>
                  <a:pt x="113374" y="36698"/>
                </a:lnTo>
                <a:lnTo>
                  <a:pt x="109710" y="28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596919" y="3327259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 h="0">
                <a:moveTo>
                  <a:pt x="0" y="0"/>
                </a:moveTo>
                <a:lnTo>
                  <a:pt x="94464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204731" y="3234547"/>
            <a:ext cx="76835" cy="175895"/>
          </a:xfrm>
          <a:custGeom>
            <a:avLst/>
            <a:gdLst/>
            <a:ahLst/>
            <a:cxnLst/>
            <a:rect l="l" t="t" r="r" b="b"/>
            <a:pathLst>
              <a:path w="76835" h="175895">
                <a:moveTo>
                  <a:pt x="76474" y="0"/>
                </a:moveTo>
                <a:lnTo>
                  <a:pt x="47867" y="0"/>
                </a:lnTo>
                <a:lnTo>
                  <a:pt x="47867" y="1587"/>
                </a:lnTo>
                <a:lnTo>
                  <a:pt x="47372" y="3976"/>
                </a:lnTo>
                <a:lnTo>
                  <a:pt x="46481" y="7152"/>
                </a:lnTo>
                <a:lnTo>
                  <a:pt x="44994" y="12311"/>
                </a:lnTo>
                <a:lnTo>
                  <a:pt x="42757" y="16479"/>
                </a:lnTo>
                <a:lnTo>
                  <a:pt x="39730" y="19655"/>
                </a:lnTo>
                <a:lnTo>
                  <a:pt x="35356" y="24317"/>
                </a:lnTo>
                <a:lnTo>
                  <a:pt x="29700" y="27354"/>
                </a:lnTo>
                <a:lnTo>
                  <a:pt x="22834" y="28790"/>
                </a:lnTo>
                <a:lnTo>
                  <a:pt x="18473" y="29883"/>
                </a:lnTo>
                <a:lnTo>
                  <a:pt x="10819" y="30581"/>
                </a:lnTo>
                <a:lnTo>
                  <a:pt x="0" y="30975"/>
                </a:lnTo>
                <a:lnTo>
                  <a:pt x="0" y="54596"/>
                </a:lnTo>
                <a:lnTo>
                  <a:pt x="41116" y="54596"/>
                </a:lnTo>
                <a:lnTo>
                  <a:pt x="41116" y="175501"/>
                </a:lnTo>
                <a:lnTo>
                  <a:pt x="76474" y="175501"/>
                </a:lnTo>
                <a:lnTo>
                  <a:pt x="76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340809" y="3391982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55" y="0"/>
                </a:lnTo>
              </a:path>
            </a:pathLst>
          </a:custGeom>
          <a:ln w="361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2400792" y="3236936"/>
            <a:ext cx="121920" cy="177800"/>
          </a:xfrm>
          <a:custGeom>
            <a:avLst/>
            <a:gdLst/>
            <a:ahLst/>
            <a:cxnLst/>
            <a:rect l="l" t="t" r="r" b="b"/>
            <a:pathLst>
              <a:path w="121919" h="177800">
                <a:moveTo>
                  <a:pt x="34378" y="126254"/>
                </a:moveTo>
                <a:lnTo>
                  <a:pt x="0" y="126254"/>
                </a:lnTo>
                <a:lnTo>
                  <a:pt x="1790" y="137877"/>
                </a:lnTo>
                <a:lnTo>
                  <a:pt x="26489" y="170180"/>
                </a:lnTo>
                <a:lnTo>
                  <a:pt x="59006" y="177674"/>
                </a:lnTo>
                <a:lnTo>
                  <a:pt x="73606" y="176483"/>
                </a:lnTo>
                <a:lnTo>
                  <a:pt x="86258" y="172909"/>
                </a:lnTo>
                <a:lnTo>
                  <a:pt x="96956" y="166953"/>
                </a:lnTo>
                <a:lnTo>
                  <a:pt x="105691" y="158615"/>
                </a:lnTo>
                <a:lnTo>
                  <a:pt x="111895" y="149683"/>
                </a:lnTo>
                <a:lnTo>
                  <a:pt x="51758" y="149683"/>
                </a:lnTo>
                <a:lnTo>
                  <a:pt x="46088" y="147650"/>
                </a:lnTo>
                <a:lnTo>
                  <a:pt x="42122" y="143534"/>
                </a:lnTo>
                <a:lnTo>
                  <a:pt x="38244" y="139456"/>
                </a:lnTo>
                <a:lnTo>
                  <a:pt x="35662" y="133700"/>
                </a:lnTo>
                <a:lnTo>
                  <a:pt x="34378" y="126254"/>
                </a:lnTo>
                <a:close/>
              </a:path>
              <a:path w="121919" h="177800">
                <a:moveTo>
                  <a:pt x="114915" y="85952"/>
                </a:moveTo>
                <a:lnTo>
                  <a:pt x="68440" y="85952"/>
                </a:lnTo>
                <a:lnTo>
                  <a:pt x="74950" y="89090"/>
                </a:lnTo>
                <a:lnTo>
                  <a:pt x="79068" y="95290"/>
                </a:lnTo>
                <a:lnTo>
                  <a:pt x="83290" y="101390"/>
                </a:lnTo>
                <a:lnTo>
                  <a:pt x="85426" y="108936"/>
                </a:lnTo>
                <a:lnTo>
                  <a:pt x="85426" y="127054"/>
                </a:lnTo>
                <a:lnTo>
                  <a:pt x="83150" y="134691"/>
                </a:lnTo>
                <a:lnTo>
                  <a:pt x="78675" y="140751"/>
                </a:lnTo>
                <a:lnTo>
                  <a:pt x="74148" y="146710"/>
                </a:lnTo>
                <a:lnTo>
                  <a:pt x="67651" y="149683"/>
                </a:lnTo>
                <a:lnTo>
                  <a:pt x="111895" y="149683"/>
                </a:lnTo>
                <a:lnTo>
                  <a:pt x="112541" y="148752"/>
                </a:lnTo>
                <a:lnTo>
                  <a:pt x="117446" y="138220"/>
                </a:lnTo>
                <a:lnTo>
                  <a:pt x="120385" y="127054"/>
                </a:lnTo>
                <a:lnTo>
                  <a:pt x="121381" y="115136"/>
                </a:lnTo>
                <a:lnTo>
                  <a:pt x="120359" y="101991"/>
                </a:lnTo>
                <a:lnTo>
                  <a:pt x="117300" y="90531"/>
                </a:lnTo>
                <a:lnTo>
                  <a:pt x="114915" y="85952"/>
                </a:lnTo>
                <a:close/>
              </a:path>
              <a:path w="121919" h="177800">
                <a:moveTo>
                  <a:pt x="114426" y="0"/>
                </a:moveTo>
                <a:lnTo>
                  <a:pt x="17686" y="0"/>
                </a:lnTo>
                <a:lnTo>
                  <a:pt x="5365" y="96879"/>
                </a:lnTo>
                <a:lnTo>
                  <a:pt x="36362" y="98263"/>
                </a:lnTo>
                <a:lnTo>
                  <a:pt x="39146" y="93106"/>
                </a:lnTo>
                <a:lnTo>
                  <a:pt x="43215" y="89534"/>
                </a:lnTo>
                <a:lnTo>
                  <a:pt x="48682" y="87541"/>
                </a:lnTo>
                <a:lnTo>
                  <a:pt x="51708" y="86499"/>
                </a:lnTo>
                <a:lnTo>
                  <a:pt x="55331" y="85952"/>
                </a:lnTo>
                <a:lnTo>
                  <a:pt x="114915" y="85952"/>
                </a:lnTo>
                <a:lnTo>
                  <a:pt x="112208" y="80755"/>
                </a:lnTo>
                <a:lnTo>
                  <a:pt x="105093" y="72663"/>
                </a:lnTo>
                <a:lnTo>
                  <a:pt x="98590" y="67694"/>
                </a:lnTo>
                <a:lnTo>
                  <a:pt x="36362" y="67694"/>
                </a:lnTo>
                <a:lnTo>
                  <a:pt x="42720" y="29184"/>
                </a:lnTo>
                <a:lnTo>
                  <a:pt x="114426" y="29184"/>
                </a:lnTo>
                <a:lnTo>
                  <a:pt x="114426" y="0"/>
                </a:lnTo>
                <a:close/>
              </a:path>
              <a:path w="121919" h="177800">
                <a:moveTo>
                  <a:pt x="67156" y="57962"/>
                </a:moveTo>
                <a:lnTo>
                  <a:pt x="59997" y="57962"/>
                </a:lnTo>
                <a:lnTo>
                  <a:pt x="53894" y="58915"/>
                </a:lnTo>
                <a:lnTo>
                  <a:pt x="45948" y="61837"/>
                </a:lnTo>
                <a:lnTo>
                  <a:pt x="41779" y="64124"/>
                </a:lnTo>
                <a:lnTo>
                  <a:pt x="36362" y="67694"/>
                </a:lnTo>
                <a:lnTo>
                  <a:pt x="98590" y="67694"/>
                </a:lnTo>
                <a:lnTo>
                  <a:pt x="96684" y="66238"/>
                </a:lnTo>
                <a:lnTo>
                  <a:pt x="87555" y="61643"/>
                </a:lnTo>
                <a:lnTo>
                  <a:pt x="77710" y="58883"/>
                </a:lnTo>
                <a:lnTo>
                  <a:pt x="67156" y="579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2596919" y="2493456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 h="0">
                <a:moveTo>
                  <a:pt x="0" y="0"/>
                </a:moveTo>
                <a:lnTo>
                  <a:pt x="94464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2195196" y="2399652"/>
            <a:ext cx="120650" cy="176530"/>
          </a:xfrm>
          <a:custGeom>
            <a:avLst/>
            <a:gdLst/>
            <a:ahLst/>
            <a:cxnLst/>
            <a:rect l="l" t="t" r="r" b="b"/>
            <a:pathLst>
              <a:path w="120650" h="176530">
                <a:moveTo>
                  <a:pt x="113374" y="29184"/>
                </a:moveTo>
                <a:lnTo>
                  <a:pt x="68426" y="29184"/>
                </a:lnTo>
                <a:lnTo>
                  <a:pt x="74338" y="31675"/>
                </a:lnTo>
                <a:lnTo>
                  <a:pt x="78456" y="36529"/>
                </a:lnTo>
                <a:lnTo>
                  <a:pt x="82538" y="41445"/>
                </a:lnTo>
                <a:lnTo>
                  <a:pt x="84623" y="47608"/>
                </a:lnTo>
                <a:lnTo>
                  <a:pt x="84505" y="56184"/>
                </a:lnTo>
                <a:lnTo>
                  <a:pt x="62572" y="89999"/>
                </a:lnTo>
                <a:lnTo>
                  <a:pt x="42909" y="104630"/>
                </a:lnTo>
                <a:lnTo>
                  <a:pt x="30447" y="114324"/>
                </a:lnTo>
                <a:lnTo>
                  <a:pt x="4721" y="149803"/>
                </a:lnTo>
                <a:lnTo>
                  <a:pt x="0" y="176289"/>
                </a:lnTo>
                <a:lnTo>
                  <a:pt x="120185" y="176289"/>
                </a:lnTo>
                <a:lnTo>
                  <a:pt x="120185" y="145924"/>
                </a:lnTo>
                <a:lnTo>
                  <a:pt x="43493" y="145924"/>
                </a:lnTo>
                <a:lnTo>
                  <a:pt x="45731" y="142353"/>
                </a:lnTo>
                <a:lnTo>
                  <a:pt x="48464" y="139176"/>
                </a:lnTo>
                <a:lnTo>
                  <a:pt x="54822" y="133611"/>
                </a:lnTo>
                <a:lnTo>
                  <a:pt x="60683" y="129190"/>
                </a:lnTo>
                <a:lnTo>
                  <a:pt x="83225" y="113358"/>
                </a:lnTo>
                <a:lnTo>
                  <a:pt x="91276" y="107273"/>
                </a:lnTo>
                <a:lnTo>
                  <a:pt x="116888" y="74716"/>
                </a:lnTo>
                <a:lnTo>
                  <a:pt x="119777" y="56184"/>
                </a:lnTo>
                <a:lnTo>
                  <a:pt x="118745" y="44203"/>
                </a:lnTo>
                <a:lnTo>
                  <a:pt x="115653" y="33420"/>
                </a:lnTo>
                <a:lnTo>
                  <a:pt x="113374" y="29184"/>
                </a:lnTo>
                <a:close/>
              </a:path>
              <a:path w="120650" h="176530">
                <a:moveTo>
                  <a:pt x="58992" y="0"/>
                </a:moveTo>
                <a:lnTo>
                  <a:pt x="18315" y="14745"/>
                </a:lnTo>
                <a:lnTo>
                  <a:pt x="2773" y="51867"/>
                </a:lnTo>
                <a:lnTo>
                  <a:pt x="1982" y="62537"/>
                </a:lnTo>
                <a:lnTo>
                  <a:pt x="35547" y="62537"/>
                </a:lnTo>
                <a:lnTo>
                  <a:pt x="35954" y="52613"/>
                </a:lnTo>
                <a:lnTo>
                  <a:pt x="37188" y="45422"/>
                </a:lnTo>
                <a:lnTo>
                  <a:pt x="39324" y="40899"/>
                </a:lnTo>
                <a:lnTo>
                  <a:pt x="43150" y="33111"/>
                </a:lnTo>
                <a:lnTo>
                  <a:pt x="50308" y="29184"/>
                </a:lnTo>
                <a:lnTo>
                  <a:pt x="113374" y="29184"/>
                </a:lnTo>
                <a:lnTo>
                  <a:pt x="110503" y="23846"/>
                </a:lnTo>
                <a:lnTo>
                  <a:pt x="103300" y="15488"/>
                </a:lnTo>
                <a:lnTo>
                  <a:pt x="94412" y="8716"/>
                </a:lnTo>
                <a:lnTo>
                  <a:pt x="84069" y="3875"/>
                </a:lnTo>
                <a:lnTo>
                  <a:pt x="72264" y="969"/>
                </a:lnTo>
                <a:lnTo>
                  <a:pt x="589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2340809" y="2557887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55" y="0"/>
                </a:lnTo>
              </a:path>
            </a:pathLst>
          </a:custGeom>
          <a:ln w="361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401989" y="2399258"/>
            <a:ext cx="121285" cy="181610"/>
          </a:xfrm>
          <a:custGeom>
            <a:avLst/>
            <a:gdLst/>
            <a:ahLst/>
            <a:cxnLst/>
            <a:rect l="l" t="t" r="r" b="b"/>
            <a:pathLst>
              <a:path w="121285" h="181610">
                <a:moveTo>
                  <a:pt x="60594" y="0"/>
                </a:moveTo>
                <a:lnTo>
                  <a:pt x="21512" y="13298"/>
                </a:lnTo>
                <a:lnTo>
                  <a:pt x="3367" y="52230"/>
                </a:lnTo>
                <a:lnTo>
                  <a:pt x="0" y="90730"/>
                </a:lnTo>
                <a:lnTo>
                  <a:pt x="840" y="111154"/>
                </a:lnTo>
                <a:lnTo>
                  <a:pt x="13514" y="157626"/>
                </a:lnTo>
                <a:lnTo>
                  <a:pt x="45051" y="179593"/>
                </a:lnTo>
                <a:lnTo>
                  <a:pt x="60594" y="181055"/>
                </a:lnTo>
                <a:lnTo>
                  <a:pt x="76033" y="179593"/>
                </a:lnTo>
                <a:lnTo>
                  <a:pt x="88986" y="175205"/>
                </a:lnTo>
                <a:lnTo>
                  <a:pt x="99461" y="167884"/>
                </a:lnTo>
                <a:lnTo>
                  <a:pt x="107471" y="157626"/>
                </a:lnTo>
                <a:lnTo>
                  <a:pt x="109538" y="153064"/>
                </a:lnTo>
                <a:lnTo>
                  <a:pt x="60594" y="153064"/>
                </a:lnTo>
                <a:lnTo>
                  <a:pt x="53496" y="152058"/>
                </a:lnTo>
                <a:lnTo>
                  <a:pt x="36400" y="117394"/>
                </a:lnTo>
                <a:lnTo>
                  <a:pt x="35166" y="90730"/>
                </a:lnTo>
                <a:lnTo>
                  <a:pt x="35474" y="75906"/>
                </a:lnTo>
                <a:lnTo>
                  <a:pt x="43253" y="37196"/>
                </a:lnTo>
                <a:lnTo>
                  <a:pt x="60594" y="28587"/>
                </a:lnTo>
                <a:lnTo>
                  <a:pt x="109710" y="28587"/>
                </a:lnTo>
                <a:lnTo>
                  <a:pt x="107471" y="23632"/>
                </a:lnTo>
                <a:lnTo>
                  <a:pt x="99461" y="13298"/>
                </a:lnTo>
                <a:lnTo>
                  <a:pt x="88986" y="5912"/>
                </a:lnTo>
                <a:lnTo>
                  <a:pt x="76033" y="1478"/>
                </a:lnTo>
                <a:lnTo>
                  <a:pt x="60594" y="0"/>
                </a:lnTo>
                <a:close/>
              </a:path>
              <a:path w="121285" h="181610">
                <a:moveTo>
                  <a:pt x="109710" y="28587"/>
                </a:moveTo>
                <a:lnTo>
                  <a:pt x="70778" y="28587"/>
                </a:lnTo>
                <a:lnTo>
                  <a:pt x="77478" y="33708"/>
                </a:lnTo>
                <a:lnTo>
                  <a:pt x="80656" y="43872"/>
                </a:lnTo>
                <a:lnTo>
                  <a:pt x="82742" y="52471"/>
                </a:lnTo>
                <a:lnTo>
                  <a:pt x="84232" y="63151"/>
                </a:lnTo>
                <a:lnTo>
                  <a:pt x="85127" y="75906"/>
                </a:lnTo>
                <a:lnTo>
                  <a:pt x="85425" y="90730"/>
                </a:lnTo>
                <a:lnTo>
                  <a:pt x="85127" y="104951"/>
                </a:lnTo>
                <a:lnTo>
                  <a:pt x="77613" y="144015"/>
                </a:lnTo>
                <a:lnTo>
                  <a:pt x="60594" y="153064"/>
                </a:lnTo>
                <a:lnTo>
                  <a:pt x="109538" y="153064"/>
                </a:lnTo>
                <a:lnTo>
                  <a:pt x="113374" y="144598"/>
                </a:lnTo>
                <a:lnTo>
                  <a:pt x="117598" y="129109"/>
                </a:lnTo>
                <a:lnTo>
                  <a:pt x="120137" y="111154"/>
                </a:lnTo>
                <a:lnTo>
                  <a:pt x="120985" y="90730"/>
                </a:lnTo>
                <a:lnTo>
                  <a:pt x="120137" y="70238"/>
                </a:lnTo>
                <a:lnTo>
                  <a:pt x="117598" y="52230"/>
                </a:lnTo>
                <a:lnTo>
                  <a:pt x="113374" y="36698"/>
                </a:lnTo>
                <a:lnTo>
                  <a:pt x="109710" y="28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596919" y="1659362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 h="0">
                <a:moveTo>
                  <a:pt x="0" y="0"/>
                </a:moveTo>
                <a:lnTo>
                  <a:pt x="94464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2195196" y="1565901"/>
            <a:ext cx="120650" cy="176530"/>
          </a:xfrm>
          <a:custGeom>
            <a:avLst/>
            <a:gdLst/>
            <a:ahLst/>
            <a:cxnLst/>
            <a:rect l="l" t="t" r="r" b="b"/>
            <a:pathLst>
              <a:path w="120650" h="176530">
                <a:moveTo>
                  <a:pt x="113375" y="29184"/>
                </a:moveTo>
                <a:lnTo>
                  <a:pt x="68426" y="29184"/>
                </a:lnTo>
                <a:lnTo>
                  <a:pt x="74338" y="31675"/>
                </a:lnTo>
                <a:lnTo>
                  <a:pt x="78456" y="36529"/>
                </a:lnTo>
                <a:lnTo>
                  <a:pt x="82538" y="41445"/>
                </a:lnTo>
                <a:lnTo>
                  <a:pt x="84623" y="47595"/>
                </a:lnTo>
                <a:lnTo>
                  <a:pt x="84504" y="56183"/>
                </a:lnTo>
                <a:lnTo>
                  <a:pt x="62572" y="89999"/>
                </a:lnTo>
                <a:lnTo>
                  <a:pt x="42909" y="104630"/>
                </a:lnTo>
                <a:lnTo>
                  <a:pt x="30447" y="114324"/>
                </a:lnTo>
                <a:lnTo>
                  <a:pt x="4721" y="149803"/>
                </a:lnTo>
                <a:lnTo>
                  <a:pt x="0" y="176289"/>
                </a:lnTo>
                <a:lnTo>
                  <a:pt x="120185" y="176289"/>
                </a:lnTo>
                <a:lnTo>
                  <a:pt x="120185" y="145923"/>
                </a:lnTo>
                <a:lnTo>
                  <a:pt x="43493" y="145923"/>
                </a:lnTo>
                <a:lnTo>
                  <a:pt x="45731" y="142340"/>
                </a:lnTo>
                <a:lnTo>
                  <a:pt x="48464" y="139164"/>
                </a:lnTo>
                <a:lnTo>
                  <a:pt x="54822" y="133611"/>
                </a:lnTo>
                <a:lnTo>
                  <a:pt x="60683" y="129189"/>
                </a:lnTo>
                <a:lnTo>
                  <a:pt x="83225" y="113358"/>
                </a:lnTo>
                <a:lnTo>
                  <a:pt x="91276" y="107273"/>
                </a:lnTo>
                <a:lnTo>
                  <a:pt x="116888" y="74711"/>
                </a:lnTo>
                <a:lnTo>
                  <a:pt x="119777" y="56183"/>
                </a:lnTo>
                <a:lnTo>
                  <a:pt x="118745" y="44201"/>
                </a:lnTo>
                <a:lnTo>
                  <a:pt x="115653" y="33420"/>
                </a:lnTo>
                <a:lnTo>
                  <a:pt x="113375" y="29184"/>
                </a:lnTo>
                <a:close/>
              </a:path>
              <a:path w="120650" h="176530">
                <a:moveTo>
                  <a:pt x="58992" y="0"/>
                </a:moveTo>
                <a:lnTo>
                  <a:pt x="18315" y="14745"/>
                </a:lnTo>
                <a:lnTo>
                  <a:pt x="2773" y="51861"/>
                </a:lnTo>
                <a:lnTo>
                  <a:pt x="1982" y="62536"/>
                </a:lnTo>
                <a:lnTo>
                  <a:pt x="35547" y="62536"/>
                </a:lnTo>
                <a:lnTo>
                  <a:pt x="35954" y="52613"/>
                </a:lnTo>
                <a:lnTo>
                  <a:pt x="37188" y="45422"/>
                </a:lnTo>
                <a:lnTo>
                  <a:pt x="39324" y="40899"/>
                </a:lnTo>
                <a:lnTo>
                  <a:pt x="43150" y="33111"/>
                </a:lnTo>
                <a:lnTo>
                  <a:pt x="50308" y="29184"/>
                </a:lnTo>
                <a:lnTo>
                  <a:pt x="113375" y="29184"/>
                </a:lnTo>
                <a:lnTo>
                  <a:pt x="110503" y="23845"/>
                </a:lnTo>
                <a:lnTo>
                  <a:pt x="103300" y="15487"/>
                </a:lnTo>
                <a:lnTo>
                  <a:pt x="94412" y="8715"/>
                </a:lnTo>
                <a:lnTo>
                  <a:pt x="84069" y="3875"/>
                </a:lnTo>
                <a:lnTo>
                  <a:pt x="72264" y="969"/>
                </a:lnTo>
                <a:lnTo>
                  <a:pt x="589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2340809" y="1724136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55" y="0"/>
                </a:lnTo>
              </a:path>
            </a:pathLst>
          </a:custGeom>
          <a:ln w="361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2400792" y="1569077"/>
            <a:ext cx="121920" cy="177800"/>
          </a:xfrm>
          <a:custGeom>
            <a:avLst/>
            <a:gdLst/>
            <a:ahLst/>
            <a:cxnLst/>
            <a:rect l="l" t="t" r="r" b="b"/>
            <a:pathLst>
              <a:path w="121919" h="177800">
                <a:moveTo>
                  <a:pt x="34378" y="126268"/>
                </a:moveTo>
                <a:lnTo>
                  <a:pt x="0" y="126268"/>
                </a:lnTo>
                <a:lnTo>
                  <a:pt x="1790" y="137891"/>
                </a:lnTo>
                <a:lnTo>
                  <a:pt x="26489" y="170188"/>
                </a:lnTo>
                <a:lnTo>
                  <a:pt x="59006" y="177686"/>
                </a:lnTo>
                <a:lnTo>
                  <a:pt x="73606" y="176495"/>
                </a:lnTo>
                <a:lnTo>
                  <a:pt x="86258" y="172922"/>
                </a:lnTo>
                <a:lnTo>
                  <a:pt x="96956" y="166967"/>
                </a:lnTo>
                <a:lnTo>
                  <a:pt x="105691" y="158629"/>
                </a:lnTo>
                <a:lnTo>
                  <a:pt x="111894" y="149696"/>
                </a:lnTo>
                <a:lnTo>
                  <a:pt x="51758" y="149696"/>
                </a:lnTo>
                <a:lnTo>
                  <a:pt x="46088" y="147651"/>
                </a:lnTo>
                <a:lnTo>
                  <a:pt x="42122" y="143534"/>
                </a:lnTo>
                <a:lnTo>
                  <a:pt x="38244" y="139468"/>
                </a:lnTo>
                <a:lnTo>
                  <a:pt x="35662" y="133713"/>
                </a:lnTo>
                <a:lnTo>
                  <a:pt x="34378" y="126268"/>
                </a:lnTo>
                <a:close/>
              </a:path>
              <a:path w="121919" h="177800">
                <a:moveTo>
                  <a:pt x="114919" y="85966"/>
                </a:moveTo>
                <a:lnTo>
                  <a:pt x="68440" y="85966"/>
                </a:lnTo>
                <a:lnTo>
                  <a:pt x="74950" y="89091"/>
                </a:lnTo>
                <a:lnTo>
                  <a:pt x="79068" y="95291"/>
                </a:lnTo>
                <a:lnTo>
                  <a:pt x="83290" y="101403"/>
                </a:lnTo>
                <a:lnTo>
                  <a:pt x="85426" y="108949"/>
                </a:lnTo>
                <a:lnTo>
                  <a:pt x="85426" y="127055"/>
                </a:lnTo>
                <a:lnTo>
                  <a:pt x="83150" y="134705"/>
                </a:lnTo>
                <a:lnTo>
                  <a:pt x="78675" y="140752"/>
                </a:lnTo>
                <a:lnTo>
                  <a:pt x="74148" y="146711"/>
                </a:lnTo>
                <a:lnTo>
                  <a:pt x="67651" y="149696"/>
                </a:lnTo>
                <a:lnTo>
                  <a:pt x="111894" y="149696"/>
                </a:lnTo>
                <a:lnTo>
                  <a:pt x="112541" y="148764"/>
                </a:lnTo>
                <a:lnTo>
                  <a:pt x="117446" y="138228"/>
                </a:lnTo>
                <a:lnTo>
                  <a:pt x="120387" y="127055"/>
                </a:lnTo>
                <a:lnTo>
                  <a:pt x="121381" y="115150"/>
                </a:lnTo>
                <a:lnTo>
                  <a:pt x="120359" y="101999"/>
                </a:lnTo>
                <a:lnTo>
                  <a:pt x="117300" y="90537"/>
                </a:lnTo>
                <a:lnTo>
                  <a:pt x="114919" y="85966"/>
                </a:lnTo>
                <a:close/>
              </a:path>
              <a:path w="121919" h="177800">
                <a:moveTo>
                  <a:pt x="114426" y="0"/>
                </a:moveTo>
                <a:lnTo>
                  <a:pt x="17686" y="0"/>
                </a:lnTo>
                <a:lnTo>
                  <a:pt x="5365" y="96879"/>
                </a:lnTo>
                <a:lnTo>
                  <a:pt x="36362" y="98277"/>
                </a:lnTo>
                <a:lnTo>
                  <a:pt x="39146" y="93106"/>
                </a:lnTo>
                <a:lnTo>
                  <a:pt x="43215" y="89536"/>
                </a:lnTo>
                <a:lnTo>
                  <a:pt x="48682" y="87553"/>
                </a:lnTo>
                <a:lnTo>
                  <a:pt x="51708" y="86512"/>
                </a:lnTo>
                <a:lnTo>
                  <a:pt x="55331" y="85966"/>
                </a:lnTo>
                <a:lnTo>
                  <a:pt x="114919" y="85966"/>
                </a:lnTo>
                <a:lnTo>
                  <a:pt x="112208" y="80761"/>
                </a:lnTo>
                <a:lnTo>
                  <a:pt x="105093" y="72663"/>
                </a:lnTo>
                <a:lnTo>
                  <a:pt x="98582" y="67694"/>
                </a:lnTo>
                <a:lnTo>
                  <a:pt x="36362" y="67694"/>
                </a:lnTo>
                <a:lnTo>
                  <a:pt x="42720" y="29184"/>
                </a:lnTo>
                <a:lnTo>
                  <a:pt x="114426" y="29184"/>
                </a:lnTo>
                <a:lnTo>
                  <a:pt x="114426" y="0"/>
                </a:lnTo>
                <a:close/>
              </a:path>
              <a:path w="121919" h="177800">
                <a:moveTo>
                  <a:pt x="67156" y="57975"/>
                </a:moveTo>
                <a:lnTo>
                  <a:pt x="59997" y="57975"/>
                </a:lnTo>
                <a:lnTo>
                  <a:pt x="53894" y="58915"/>
                </a:lnTo>
                <a:lnTo>
                  <a:pt x="45948" y="61850"/>
                </a:lnTo>
                <a:lnTo>
                  <a:pt x="41779" y="64124"/>
                </a:lnTo>
                <a:lnTo>
                  <a:pt x="36362" y="67694"/>
                </a:lnTo>
                <a:lnTo>
                  <a:pt x="98582" y="67694"/>
                </a:lnTo>
                <a:lnTo>
                  <a:pt x="96684" y="66246"/>
                </a:lnTo>
                <a:lnTo>
                  <a:pt x="87555" y="61655"/>
                </a:lnTo>
                <a:lnTo>
                  <a:pt x="77710" y="58896"/>
                </a:lnTo>
                <a:lnTo>
                  <a:pt x="67156" y="57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2596919" y="825559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 h="0">
                <a:moveTo>
                  <a:pt x="0" y="0"/>
                </a:moveTo>
                <a:lnTo>
                  <a:pt x="94464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2194001" y="793695"/>
            <a:ext cx="121920" cy="180975"/>
          </a:xfrm>
          <a:custGeom>
            <a:avLst/>
            <a:gdLst/>
            <a:ahLst/>
            <a:cxnLst/>
            <a:rect l="l" t="t" r="r" b="b"/>
            <a:pathLst>
              <a:path w="121919" h="180975">
                <a:moveTo>
                  <a:pt x="33971" y="122494"/>
                </a:moveTo>
                <a:lnTo>
                  <a:pt x="0" y="122494"/>
                </a:lnTo>
                <a:lnTo>
                  <a:pt x="816" y="132417"/>
                </a:lnTo>
                <a:lnTo>
                  <a:pt x="17193" y="166922"/>
                </a:lnTo>
                <a:lnTo>
                  <a:pt x="60187" y="180660"/>
                </a:lnTo>
                <a:lnTo>
                  <a:pt x="74437" y="179606"/>
                </a:lnTo>
                <a:lnTo>
                  <a:pt x="112658" y="155028"/>
                </a:lnTo>
                <a:lnTo>
                  <a:pt x="113867" y="152670"/>
                </a:lnTo>
                <a:lnTo>
                  <a:pt x="60187" y="152670"/>
                </a:lnTo>
                <a:lnTo>
                  <a:pt x="52498" y="151878"/>
                </a:lnTo>
                <a:lnTo>
                  <a:pt x="33971" y="129533"/>
                </a:lnTo>
                <a:lnTo>
                  <a:pt x="33971" y="122494"/>
                </a:lnTo>
                <a:close/>
              </a:path>
              <a:path w="121919" h="180975">
                <a:moveTo>
                  <a:pt x="112102" y="28194"/>
                </a:moveTo>
                <a:lnTo>
                  <a:pt x="65947" y="28194"/>
                </a:lnTo>
                <a:lnTo>
                  <a:pt x="71413" y="30328"/>
                </a:lnTo>
                <a:lnTo>
                  <a:pt x="75291" y="34546"/>
                </a:lnTo>
                <a:lnTo>
                  <a:pt x="79258" y="38662"/>
                </a:lnTo>
                <a:lnTo>
                  <a:pt x="81241" y="44024"/>
                </a:lnTo>
                <a:lnTo>
                  <a:pt x="81241" y="60948"/>
                </a:lnTo>
                <a:lnTo>
                  <a:pt x="77376" y="67847"/>
                </a:lnTo>
                <a:lnTo>
                  <a:pt x="65209" y="73259"/>
                </a:lnTo>
                <a:lnTo>
                  <a:pt x="57402" y="74390"/>
                </a:lnTo>
                <a:lnTo>
                  <a:pt x="46278" y="74645"/>
                </a:lnTo>
                <a:lnTo>
                  <a:pt x="46278" y="99255"/>
                </a:lnTo>
                <a:lnTo>
                  <a:pt x="57656" y="99255"/>
                </a:lnTo>
                <a:lnTo>
                  <a:pt x="65998" y="100349"/>
                </a:lnTo>
                <a:lnTo>
                  <a:pt x="85424" y="134297"/>
                </a:lnTo>
                <a:lnTo>
                  <a:pt x="82881" y="140954"/>
                </a:lnTo>
                <a:lnTo>
                  <a:pt x="77872" y="145719"/>
                </a:lnTo>
                <a:lnTo>
                  <a:pt x="72800" y="150383"/>
                </a:lnTo>
                <a:lnTo>
                  <a:pt x="66937" y="152670"/>
                </a:lnTo>
                <a:lnTo>
                  <a:pt x="113867" y="152670"/>
                </a:lnTo>
                <a:lnTo>
                  <a:pt x="117517" y="145530"/>
                </a:lnTo>
                <a:lnTo>
                  <a:pt x="120410" y="135462"/>
                </a:lnTo>
                <a:lnTo>
                  <a:pt x="121380" y="124667"/>
                </a:lnTo>
                <a:lnTo>
                  <a:pt x="120560" y="114628"/>
                </a:lnTo>
                <a:lnTo>
                  <a:pt x="97731" y="83183"/>
                </a:lnTo>
                <a:lnTo>
                  <a:pt x="94552" y="83183"/>
                </a:lnTo>
                <a:lnTo>
                  <a:pt x="98774" y="81594"/>
                </a:lnTo>
                <a:lnTo>
                  <a:pt x="116014" y="47848"/>
                </a:lnTo>
                <a:lnTo>
                  <a:pt x="115046" y="37497"/>
                </a:lnTo>
                <a:lnTo>
                  <a:pt x="112141" y="28259"/>
                </a:lnTo>
                <a:close/>
              </a:path>
              <a:path w="121919" h="180975">
                <a:moveTo>
                  <a:pt x="59996" y="0"/>
                </a:moveTo>
                <a:lnTo>
                  <a:pt x="50855" y="0"/>
                </a:lnTo>
                <a:lnTo>
                  <a:pt x="43150" y="1144"/>
                </a:lnTo>
                <a:lnTo>
                  <a:pt x="36945" y="3379"/>
                </a:lnTo>
                <a:lnTo>
                  <a:pt x="30690" y="5514"/>
                </a:lnTo>
                <a:lnTo>
                  <a:pt x="4869" y="39603"/>
                </a:lnTo>
                <a:lnTo>
                  <a:pt x="3177" y="56578"/>
                </a:lnTo>
                <a:lnTo>
                  <a:pt x="35356" y="56578"/>
                </a:lnTo>
                <a:lnTo>
                  <a:pt x="35242" y="47848"/>
                </a:lnTo>
                <a:lnTo>
                  <a:pt x="37048" y="41089"/>
                </a:lnTo>
                <a:lnTo>
                  <a:pt x="40925" y="35932"/>
                </a:lnTo>
                <a:lnTo>
                  <a:pt x="44739" y="30773"/>
                </a:lnTo>
                <a:lnTo>
                  <a:pt x="50702" y="28194"/>
                </a:lnTo>
                <a:lnTo>
                  <a:pt x="112102" y="28194"/>
                </a:lnTo>
                <a:lnTo>
                  <a:pt x="107298" y="20128"/>
                </a:lnTo>
                <a:lnTo>
                  <a:pt x="100516" y="13100"/>
                </a:lnTo>
                <a:lnTo>
                  <a:pt x="92175" y="7370"/>
                </a:lnTo>
                <a:lnTo>
                  <a:pt x="82640" y="3276"/>
                </a:lnTo>
                <a:lnTo>
                  <a:pt x="71913" y="819"/>
                </a:lnTo>
                <a:lnTo>
                  <a:pt x="599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2340809" y="951918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55" y="0"/>
                </a:lnTo>
              </a:path>
            </a:pathLst>
          </a:custGeom>
          <a:ln w="361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401989" y="793301"/>
            <a:ext cx="121285" cy="181610"/>
          </a:xfrm>
          <a:custGeom>
            <a:avLst/>
            <a:gdLst/>
            <a:ahLst/>
            <a:cxnLst/>
            <a:rect l="l" t="t" r="r" b="b"/>
            <a:pathLst>
              <a:path w="121285" h="181609">
                <a:moveTo>
                  <a:pt x="60594" y="0"/>
                </a:moveTo>
                <a:lnTo>
                  <a:pt x="21512" y="13293"/>
                </a:lnTo>
                <a:lnTo>
                  <a:pt x="3367" y="52217"/>
                </a:lnTo>
                <a:lnTo>
                  <a:pt x="0" y="90717"/>
                </a:lnTo>
                <a:lnTo>
                  <a:pt x="840" y="111148"/>
                </a:lnTo>
                <a:lnTo>
                  <a:pt x="13514" y="157624"/>
                </a:lnTo>
                <a:lnTo>
                  <a:pt x="45051" y="179590"/>
                </a:lnTo>
                <a:lnTo>
                  <a:pt x="60594" y="181053"/>
                </a:lnTo>
                <a:lnTo>
                  <a:pt x="76033" y="179590"/>
                </a:lnTo>
                <a:lnTo>
                  <a:pt x="88986" y="175199"/>
                </a:lnTo>
                <a:lnTo>
                  <a:pt x="99461" y="167878"/>
                </a:lnTo>
                <a:lnTo>
                  <a:pt x="107471" y="157624"/>
                </a:lnTo>
                <a:lnTo>
                  <a:pt x="109537" y="153064"/>
                </a:lnTo>
                <a:lnTo>
                  <a:pt x="60594" y="153064"/>
                </a:lnTo>
                <a:lnTo>
                  <a:pt x="53496" y="152058"/>
                </a:lnTo>
                <a:lnTo>
                  <a:pt x="36400" y="117383"/>
                </a:lnTo>
                <a:lnTo>
                  <a:pt x="35166" y="90717"/>
                </a:lnTo>
                <a:lnTo>
                  <a:pt x="35474" y="75895"/>
                </a:lnTo>
                <a:lnTo>
                  <a:pt x="43253" y="37190"/>
                </a:lnTo>
                <a:lnTo>
                  <a:pt x="60594" y="28587"/>
                </a:lnTo>
                <a:lnTo>
                  <a:pt x="109715" y="28587"/>
                </a:lnTo>
                <a:lnTo>
                  <a:pt x="107471" y="23619"/>
                </a:lnTo>
                <a:lnTo>
                  <a:pt x="99461" y="13293"/>
                </a:lnTo>
                <a:lnTo>
                  <a:pt x="88986" y="5911"/>
                </a:lnTo>
                <a:lnTo>
                  <a:pt x="76033" y="1478"/>
                </a:lnTo>
                <a:lnTo>
                  <a:pt x="60594" y="0"/>
                </a:lnTo>
                <a:close/>
              </a:path>
              <a:path w="121285" h="181609">
                <a:moveTo>
                  <a:pt x="109715" y="28587"/>
                </a:moveTo>
                <a:lnTo>
                  <a:pt x="70778" y="28587"/>
                </a:lnTo>
                <a:lnTo>
                  <a:pt x="77478" y="33695"/>
                </a:lnTo>
                <a:lnTo>
                  <a:pt x="80656" y="43872"/>
                </a:lnTo>
                <a:lnTo>
                  <a:pt x="82742" y="52469"/>
                </a:lnTo>
                <a:lnTo>
                  <a:pt x="84232" y="63145"/>
                </a:lnTo>
                <a:lnTo>
                  <a:pt x="85127" y="75895"/>
                </a:lnTo>
                <a:lnTo>
                  <a:pt x="85425" y="90717"/>
                </a:lnTo>
                <a:lnTo>
                  <a:pt x="85127" y="104938"/>
                </a:lnTo>
                <a:lnTo>
                  <a:pt x="77613" y="144015"/>
                </a:lnTo>
                <a:lnTo>
                  <a:pt x="60594" y="153064"/>
                </a:lnTo>
                <a:lnTo>
                  <a:pt x="109537" y="153064"/>
                </a:lnTo>
                <a:lnTo>
                  <a:pt x="113374" y="144597"/>
                </a:lnTo>
                <a:lnTo>
                  <a:pt x="117598" y="129107"/>
                </a:lnTo>
                <a:lnTo>
                  <a:pt x="120137" y="111148"/>
                </a:lnTo>
                <a:lnTo>
                  <a:pt x="120985" y="90717"/>
                </a:lnTo>
                <a:lnTo>
                  <a:pt x="120137" y="70225"/>
                </a:lnTo>
                <a:lnTo>
                  <a:pt x="117598" y="52217"/>
                </a:lnTo>
                <a:lnTo>
                  <a:pt x="113374" y="36685"/>
                </a:lnTo>
                <a:lnTo>
                  <a:pt x="109715" y="28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2596919" y="399460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2596919" y="382784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2596919" y="366108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2596919" y="3493969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2596919" y="316049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2596919" y="299373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2596919" y="282697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2596919" y="2660217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2596919" y="232669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2596919" y="215998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2596919" y="199322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2596919" y="182612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2596919" y="149260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2596919" y="132584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2596919" y="115908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2596919" y="99232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872922" y="2887634"/>
            <a:ext cx="120014" cy="124460"/>
          </a:xfrm>
          <a:custGeom>
            <a:avLst/>
            <a:gdLst/>
            <a:ahLst/>
            <a:cxnLst/>
            <a:rect l="l" t="t" r="r" b="b"/>
            <a:pathLst>
              <a:path w="120014" h="124460">
                <a:moveTo>
                  <a:pt x="12663" y="788"/>
                </a:moveTo>
                <a:lnTo>
                  <a:pt x="7500" y="788"/>
                </a:lnTo>
                <a:lnTo>
                  <a:pt x="4970" y="2274"/>
                </a:lnTo>
                <a:lnTo>
                  <a:pt x="2870" y="5311"/>
                </a:lnTo>
                <a:lnTo>
                  <a:pt x="990" y="8081"/>
                </a:lnTo>
                <a:lnTo>
                  <a:pt x="0" y="11803"/>
                </a:lnTo>
                <a:lnTo>
                  <a:pt x="0" y="22781"/>
                </a:lnTo>
                <a:lnTo>
                  <a:pt x="25827" y="57012"/>
                </a:lnTo>
                <a:lnTo>
                  <a:pt x="50460" y="79207"/>
                </a:lnTo>
                <a:lnTo>
                  <a:pt x="51008" y="79753"/>
                </a:lnTo>
                <a:lnTo>
                  <a:pt x="51582" y="80553"/>
                </a:lnTo>
                <a:lnTo>
                  <a:pt x="52050" y="81391"/>
                </a:lnTo>
                <a:lnTo>
                  <a:pt x="52597" y="82180"/>
                </a:lnTo>
                <a:lnTo>
                  <a:pt x="52658" y="82332"/>
                </a:lnTo>
                <a:lnTo>
                  <a:pt x="52746" y="83920"/>
                </a:lnTo>
                <a:lnTo>
                  <a:pt x="52647" y="84123"/>
                </a:lnTo>
                <a:lnTo>
                  <a:pt x="52241" y="84364"/>
                </a:lnTo>
                <a:lnTo>
                  <a:pt x="51846" y="84669"/>
                </a:lnTo>
                <a:lnTo>
                  <a:pt x="0" y="84772"/>
                </a:lnTo>
                <a:lnTo>
                  <a:pt x="2377" y="91125"/>
                </a:lnTo>
                <a:lnTo>
                  <a:pt x="4563" y="97617"/>
                </a:lnTo>
                <a:lnTo>
                  <a:pt x="8597" y="110920"/>
                </a:lnTo>
                <a:lnTo>
                  <a:pt x="10425" y="117425"/>
                </a:lnTo>
                <a:lnTo>
                  <a:pt x="12115" y="124273"/>
                </a:lnTo>
                <a:lnTo>
                  <a:pt x="16883" y="124273"/>
                </a:lnTo>
                <a:lnTo>
                  <a:pt x="16680" y="114249"/>
                </a:lnTo>
                <a:lnTo>
                  <a:pt x="17684" y="110920"/>
                </a:lnTo>
                <a:lnTo>
                  <a:pt x="19668" y="109179"/>
                </a:lnTo>
                <a:lnTo>
                  <a:pt x="21549" y="107349"/>
                </a:lnTo>
                <a:lnTo>
                  <a:pt x="26024" y="106409"/>
                </a:lnTo>
                <a:lnTo>
                  <a:pt x="119980" y="106409"/>
                </a:lnTo>
                <a:lnTo>
                  <a:pt x="119980" y="84772"/>
                </a:lnTo>
                <a:lnTo>
                  <a:pt x="61586" y="84721"/>
                </a:lnTo>
                <a:lnTo>
                  <a:pt x="61178" y="84568"/>
                </a:lnTo>
                <a:lnTo>
                  <a:pt x="60683" y="84314"/>
                </a:lnTo>
                <a:lnTo>
                  <a:pt x="60391" y="83920"/>
                </a:lnTo>
                <a:lnTo>
                  <a:pt x="60428" y="82777"/>
                </a:lnTo>
                <a:lnTo>
                  <a:pt x="60594" y="82332"/>
                </a:lnTo>
                <a:lnTo>
                  <a:pt x="60987" y="81786"/>
                </a:lnTo>
                <a:lnTo>
                  <a:pt x="61281" y="81137"/>
                </a:lnTo>
                <a:lnTo>
                  <a:pt x="61776" y="80553"/>
                </a:lnTo>
                <a:lnTo>
                  <a:pt x="62577" y="80007"/>
                </a:lnTo>
                <a:lnTo>
                  <a:pt x="81873" y="64519"/>
                </a:lnTo>
                <a:lnTo>
                  <a:pt x="47677" y="64519"/>
                </a:lnTo>
                <a:lnTo>
                  <a:pt x="38535" y="56972"/>
                </a:lnTo>
                <a:lnTo>
                  <a:pt x="14099" y="28879"/>
                </a:lnTo>
                <a:lnTo>
                  <a:pt x="14099" y="23327"/>
                </a:lnTo>
                <a:lnTo>
                  <a:pt x="14798" y="20939"/>
                </a:lnTo>
                <a:lnTo>
                  <a:pt x="16094" y="17863"/>
                </a:lnTo>
                <a:lnTo>
                  <a:pt x="17430" y="14841"/>
                </a:lnTo>
                <a:lnTo>
                  <a:pt x="18078" y="12299"/>
                </a:lnTo>
                <a:lnTo>
                  <a:pt x="18078" y="7534"/>
                </a:lnTo>
                <a:lnTo>
                  <a:pt x="17379" y="5311"/>
                </a:lnTo>
                <a:lnTo>
                  <a:pt x="15891" y="3569"/>
                </a:lnTo>
                <a:lnTo>
                  <a:pt x="14455" y="1728"/>
                </a:lnTo>
                <a:lnTo>
                  <a:pt x="12663" y="788"/>
                </a:lnTo>
                <a:close/>
              </a:path>
              <a:path w="120014" h="124460">
                <a:moveTo>
                  <a:pt x="119980" y="0"/>
                </a:moveTo>
                <a:lnTo>
                  <a:pt x="115213" y="0"/>
                </a:lnTo>
                <a:lnTo>
                  <a:pt x="115213" y="4269"/>
                </a:lnTo>
                <a:lnTo>
                  <a:pt x="113979" y="8131"/>
                </a:lnTo>
                <a:lnTo>
                  <a:pt x="111450" y="12108"/>
                </a:lnTo>
                <a:lnTo>
                  <a:pt x="108818" y="15971"/>
                </a:lnTo>
                <a:lnTo>
                  <a:pt x="104686" y="19998"/>
                </a:lnTo>
                <a:lnTo>
                  <a:pt x="99129" y="24217"/>
                </a:lnTo>
                <a:lnTo>
                  <a:pt x="47677" y="64519"/>
                </a:lnTo>
                <a:lnTo>
                  <a:pt x="81873" y="64519"/>
                </a:lnTo>
                <a:lnTo>
                  <a:pt x="101914" y="48433"/>
                </a:lnTo>
                <a:lnTo>
                  <a:pt x="104292" y="46743"/>
                </a:lnTo>
                <a:lnTo>
                  <a:pt x="106224" y="45460"/>
                </a:lnTo>
                <a:lnTo>
                  <a:pt x="107674" y="44660"/>
                </a:lnTo>
                <a:lnTo>
                  <a:pt x="109161" y="43872"/>
                </a:lnTo>
                <a:lnTo>
                  <a:pt x="110407" y="43478"/>
                </a:lnTo>
                <a:lnTo>
                  <a:pt x="119980" y="43478"/>
                </a:lnTo>
                <a:lnTo>
                  <a:pt x="119980" y="0"/>
                </a:lnTo>
                <a:close/>
              </a:path>
              <a:path w="120014" h="124460">
                <a:moveTo>
                  <a:pt x="119980" y="43478"/>
                </a:moveTo>
                <a:lnTo>
                  <a:pt x="112632" y="43478"/>
                </a:lnTo>
                <a:lnTo>
                  <a:pt x="113586" y="44419"/>
                </a:lnTo>
                <a:lnTo>
                  <a:pt x="114221" y="46248"/>
                </a:lnTo>
                <a:lnTo>
                  <a:pt x="114768" y="48141"/>
                </a:lnTo>
                <a:lnTo>
                  <a:pt x="115124" y="51114"/>
                </a:lnTo>
                <a:lnTo>
                  <a:pt x="115213" y="55180"/>
                </a:lnTo>
                <a:lnTo>
                  <a:pt x="119980" y="55180"/>
                </a:lnTo>
                <a:lnTo>
                  <a:pt x="119980" y="43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965441" y="2750897"/>
            <a:ext cx="83820" cy="117475"/>
          </a:xfrm>
          <a:custGeom>
            <a:avLst/>
            <a:gdLst/>
            <a:ahLst/>
            <a:cxnLst/>
            <a:rect l="l" t="t" r="r" b="b"/>
            <a:pathLst>
              <a:path w="83819" h="117475">
                <a:moveTo>
                  <a:pt x="83632" y="0"/>
                </a:moveTo>
                <a:lnTo>
                  <a:pt x="26724" y="0"/>
                </a:lnTo>
                <a:lnTo>
                  <a:pt x="22744" y="203"/>
                </a:lnTo>
                <a:lnTo>
                  <a:pt x="20062" y="596"/>
                </a:lnTo>
                <a:lnTo>
                  <a:pt x="15840" y="1385"/>
                </a:lnTo>
                <a:lnTo>
                  <a:pt x="12318" y="2973"/>
                </a:lnTo>
                <a:lnTo>
                  <a:pt x="9535" y="5361"/>
                </a:lnTo>
                <a:lnTo>
                  <a:pt x="5962" y="8144"/>
                </a:lnTo>
                <a:lnTo>
                  <a:pt x="3534" y="11320"/>
                </a:lnTo>
                <a:lnTo>
                  <a:pt x="2186" y="14890"/>
                </a:lnTo>
                <a:lnTo>
                  <a:pt x="749" y="18359"/>
                </a:lnTo>
                <a:lnTo>
                  <a:pt x="0" y="21841"/>
                </a:lnTo>
                <a:lnTo>
                  <a:pt x="0" y="30874"/>
                </a:lnTo>
                <a:lnTo>
                  <a:pt x="13909" y="50619"/>
                </a:lnTo>
                <a:lnTo>
                  <a:pt x="9941" y="52207"/>
                </a:lnTo>
                <a:lnTo>
                  <a:pt x="6713" y="54596"/>
                </a:lnTo>
                <a:lnTo>
                  <a:pt x="4169" y="57772"/>
                </a:lnTo>
                <a:lnTo>
                  <a:pt x="1398" y="61648"/>
                </a:lnTo>
                <a:lnTo>
                  <a:pt x="0" y="66653"/>
                </a:lnTo>
                <a:lnTo>
                  <a:pt x="0" y="79512"/>
                </a:lnTo>
                <a:lnTo>
                  <a:pt x="13909" y="96485"/>
                </a:lnTo>
                <a:lnTo>
                  <a:pt x="1995" y="96485"/>
                </a:lnTo>
                <a:lnTo>
                  <a:pt x="1995" y="117322"/>
                </a:lnTo>
                <a:lnTo>
                  <a:pt x="83632" y="117322"/>
                </a:lnTo>
                <a:lnTo>
                  <a:pt x="83632" y="95495"/>
                </a:lnTo>
                <a:lnTo>
                  <a:pt x="29903" y="95495"/>
                </a:lnTo>
                <a:lnTo>
                  <a:pt x="26521" y="94999"/>
                </a:lnTo>
                <a:lnTo>
                  <a:pt x="24152" y="93856"/>
                </a:lnTo>
                <a:lnTo>
                  <a:pt x="20417" y="91823"/>
                </a:lnTo>
                <a:lnTo>
                  <a:pt x="18473" y="87693"/>
                </a:lnTo>
                <a:lnTo>
                  <a:pt x="18473" y="76334"/>
                </a:lnTo>
                <a:lnTo>
                  <a:pt x="20417" y="72764"/>
                </a:lnTo>
                <a:lnTo>
                  <a:pt x="24245" y="70872"/>
                </a:lnTo>
                <a:lnTo>
                  <a:pt x="26521" y="69982"/>
                </a:lnTo>
                <a:lnTo>
                  <a:pt x="30093" y="69486"/>
                </a:lnTo>
                <a:lnTo>
                  <a:pt x="83632" y="69486"/>
                </a:lnTo>
                <a:lnTo>
                  <a:pt x="83632" y="47849"/>
                </a:lnTo>
                <a:lnTo>
                  <a:pt x="31288" y="47849"/>
                </a:lnTo>
                <a:lnTo>
                  <a:pt x="28110" y="47354"/>
                </a:lnTo>
                <a:lnTo>
                  <a:pt x="25427" y="46261"/>
                </a:lnTo>
                <a:lnTo>
                  <a:pt x="20557" y="44024"/>
                </a:lnTo>
                <a:lnTo>
                  <a:pt x="18193" y="40098"/>
                </a:lnTo>
                <a:lnTo>
                  <a:pt x="18078" y="28930"/>
                </a:lnTo>
                <a:lnTo>
                  <a:pt x="20011" y="25411"/>
                </a:lnTo>
                <a:lnTo>
                  <a:pt x="23837" y="23428"/>
                </a:lnTo>
                <a:lnTo>
                  <a:pt x="25834" y="22527"/>
                </a:lnTo>
                <a:lnTo>
                  <a:pt x="28414" y="22031"/>
                </a:lnTo>
                <a:lnTo>
                  <a:pt x="83632" y="22031"/>
                </a:lnTo>
                <a:lnTo>
                  <a:pt x="836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965364" y="2660167"/>
            <a:ext cx="86360" cy="76835"/>
          </a:xfrm>
          <a:custGeom>
            <a:avLst/>
            <a:gdLst/>
            <a:ahLst/>
            <a:cxnLst/>
            <a:rect l="l" t="t" r="r" b="b"/>
            <a:pathLst>
              <a:path w="86360" h="76835">
                <a:moveTo>
                  <a:pt x="74823" y="25817"/>
                </a:moveTo>
                <a:lnTo>
                  <a:pt x="28683" y="25817"/>
                </a:lnTo>
                <a:lnTo>
                  <a:pt x="30768" y="27354"/>
                </a:lnTo>
                <a:lnTo>
                  <a:pt x="32065" y="30378"/>
                </a:lnTo>
                <a:lnTo>
                  <a:pt x="32853" y="32119"/>
                </a:lnTo>
                <a:lnTo>
                  <a:pt x="33451" y="34940"/>
                </a:lnTo>
                <a:lnTo>
                  <a:pt x="33858" y="38916"/>
                </a:lnTo>
                <a:lnTo>
                  <a:pt x="35943" y="54494"/>
                </a:lnTo>
                <a:lnTo>
                  <a:pt x="37621" y="60707"/>
                </a:lnTo>
                <a:lnTo>
                  <a:pt x="40011" y="64924"/>
                </a:lnTo>
                <a:lnTo>
                  <a:pt x="44525" y="72764"/>
                </a:lnTo>
                <a:lnTo>
                  <a:pt x="51835" y="76639"/>
                </a:lnTo>
                <a:lnTo>
                  <a:pt x="69711" y="76639"/>
                </a:lnTo>
                <a:lnTo>
                  <a:pt x="75725" y="74250"/>
                </a:lnTo>
                <a:lnTo>
                  <a:pt x="79946" y="69486"/>
                </a:lnTo>
                <a:lnTo>
                  <a:pt x="84166" y="64620"/>
                </a:lnTo>
                <a:lnTo>
                  <a:pt x="86303" y="58470"/>
                </a:lnTo>
                <a:lnTo>
                  <a:pt x="86303" y="55192"/>
                </a:lnTo>
                <a:lnTo>
                  <a:pt x="56196" y="55192"/>
                </a:lnTo>
                <a:lnTo>
                  <a:pt x="53222" y="53553"/>
                </a:lnTo>
                <a:lnTo>
                  <a:pt x="51286" y="50135"/>
                </a:lnTo>
                <a:lnTo>
                  <a:pt x="50144" y="48243"/>
                </a:lnTo>
                <a:lnTo>
                  <a:pt x="49215" y="45219"/>
                </a:lnTo>
                <a:lnTo>
                  <a:pt x="49092" y="44672"/>
                </a:lnTo>
                <a:lnTo>
                  <a:pt x="48351" y="40505"/>
                </a:lnTo>
                <a:lnTo>
                  <a:pt x="47382" y="35841"/>
                </a:lnTo>
                <a:lnTo>
                  <a:pt x="46966" y="33351"/>
                </a:lnTo>
                <a:lnTo>
                  <a:pt x="46521" y="31522"/>
                </a:lnTo>
                <a:lnTo>
                  <a:pt x="45890" y="29933"/>
                </a:lnTo>
                <a:lnTo>
                  <a:pt x="45478" y="28740"/>
                </a:lnTo>
                <a:lnTo>
                  <a:pt x="44779" y="27354"/>
                </a:lnTo>
                <a:lnTo>
                  <a:pt x="43978" y="26008"/>
                </a:lnTo>
                <a:lnTo>
                  <a:pt x="75031" y="26008"/>
                </a:lnTo>
                <a:lnTo>
                  <a:pt x="74823" y="25817"/>
                </a:lnTo>
                <a:close/>
              </a:path>
              <a:path w="86360" h="76835">
                <a:moveTo>
                  <a:pt x="83709" y="0"/>
                </a:moveTo>
                <a:lnTo>
                  <a:pt x="80530" y="0"/>
                </a:lnTo>
                <a:lnTo>
                  <a:pt x="79895" y="1346"/>
                </a:lnTo>
                <a:lnTo>
                  <a:pt x="79094" y="2388"/>
                </a:lnTo>
                <a:lnTo>
                  <a:pt x="15524" y="4573"/>
                </a:lnTo>
                <a:lnTo>
                  <a:pt x="8824" y="8042"/>
                </a:lnTo>
                <a:lnTo>
                  <a:pt x="5251" y="14890"/>
                </a:lnTo>
                <a:lnTo>
                  <a:pt x="1666" y="21941"/>
                </a:lnTo>
                <a:lnTo>
                  <a:pt x="7" y="29387"/>
                </a:lnTo>
                <a:lnTo>
                  <a:pt x="0" y="40505"/>
                </a:lnTo>
                <a:lnTo>
                  <a:pt x="573" y="48485"/>
                </a:lnTo>
                <a:lnTo>
                  <a:pt x="28289" y="73856"/>
                </a:lnTo>
                <a:lnTo>
                  <a:pt x="28289" y="53400"/>
                </a:lnTo>
                <a:lnTo>
                  <a:pt x="25262" y="52905"/>
                </a:lnTo>
                <a:lnTo>
                  <a:pt x="22822" y="51813"/>
                </a:lnTo>
                <a:lnTo>
                  <a:pt x="20829" y="50135"/>
                </a:lnTo>
                <a:lnTo>
                  <a:pt x="18462" y="48243"/>
                </a:lnTo>
                <a:lnTo>
                  <a:pt x="17288" y="45015"/>
                </a:lnTo>
                <a:lnTo>
                  <a:pt x="17185" y="34940"/>
                </a:lnTo>
                <a:lnTo>
                  <a:pt x="17863" y="31675"/>
                </a:lnTo>
                <a:lnTo>
                  <a:pt x="19147" y="29387"/>
                </a:lnTo>
                <a:lnTo>
                  <a:pt x="20343" y="26998"/>
                </a:lnTo>
                <a:lnTo>
                  <a:pt x="22631" y="25817"/>
                </a:lnTo>
                <a:lnTo>
                  <a:pt x="74823" y="25817"/>
                </a:lnTo>
                <a:lnTo>
                  <a:pt x="74174" y="25220"/>
                </a:lnTo>
                <a:lnTo>
                  <a:pt x="76068" y="25119"/>
                </a:lnTo>
                <a:lnTo>
                  <a:pt x="77708" y="24916"/>
                </a:lnTo>
                <a:lnTo>
                  <a:pt x="79145" y="24622"/>
                </a:lnTo>
                <a:lnTo>
                  <a:pt x="80632" y="24368"/>
                </a:lnTo>
                <a:lnTo>
                  <a:pt x="82120" y="23924"/>
                </a:lnTo>
                <a:lnTo>
                  <a:pt x="83709" y="23225"/>
                </a:lnTo>
                <a:lnTo>
                  <a:pt x="83709" y="0"/>
                </a:lnTo>
                <a:close/>
              </a:path>
              <a:path w="86360" h="76835">
                <a:moveTo>
                  <a:pt x="75031" y="26008"/>
                </a:moveTo>
                <a:lnTo>
                  <a:pt x="51925" y="26008"/>
                </a:lnTo>
                <a:lnTo>
                  <a:pt x="59083" y="26160"/>
                </a:lnTo>
                <a:lnTo>
                  <a:pt x="64053" y="28143"/>
                </a:lnTo>
                <a:lnTo>
                  <a:pt x="66930" y="32119"/>
                </a:lnTo>
                <a:lnTo>
                  <a:pt x="69508" y="35841"/>
                </a:lnTo>
                <a:lnTo>
                  <a:pt x="70789" y="40010"/>
                </a:lnTo>
                <a:lnTo>
                  <a:pt x="70805" y="47594"/>
                </a:lnTo>
                <a:lnTo>
                  <a:pt x="70003" y="50135"/>
                </a:lnTo>
                <a:lnTo>
                  <a:pt x="68415" y="52219"/>
                </a:lnTo>
                <a:lnTo>
                  <a:pt x="66723" y="54202"/>
                </a:lnTo>
                <a:lnTo>
                  <a:pt x="64003" y="55192"/>
                </a:lnTo>
                <a:lnTo>
                  <a:pt x="86303" y="55192"/>
                </a:lnTo>
                <a:lnTo>
                  <a:pt x="77353" y="28143"/>
                </a:lnTo>
                <a:lnTo>
                  <a:pt x="75031" y="26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967437" y="2572969"/>
            <a:ext cx="81915" cy="81280"/>
          </a:xfrm>
          <a:custGeom>
            <a:avLst/>
            <a:gdLst/>
            <a:ahLst/>
            <a:cxnLst/>
            <a:rect l="l" t="t" r="r" b="b"/>
            <a:pathLst>
              <a:path w="81914" h="81280">
                <a:moveTo>
                  <a:pt x="78507" y="53007"/>
                </a:moveTo>
                <a:lnTo>
                  <a:pt x="40125" y="53007"/>
                </a:lnTo>
                <a:lnTo>
                  <a:pt x="81636" y="80794"/>
                </a:lnTo>
                <a:lnTo>
                  <a:pt x="81636" y="54799"/>
                </a:lnTo>
                <a:lnTo>
                  <a:pt x="78507" y="53007"/>
                </a:lnTo>
                <a:close/>
              </a:path>
              <a:path w="81914" h="81280">
                <a:moveTo>
                  <a:pt x="0" y="990"/>
                </a:moveTo>
                <a:lnTo>
                  <a:pt x="0" y="26402"/>
                </a:lnTo>
                <a:lnTo>
                  <a:pt x="23635" y="39705"/>
                </a:lnTo>
                <a:lnTo>
                  <a:pt x="0" y="53400"/>
                </a:lnTo>
                <a:lnTo>
                  <a:pt x="0" y="79612"/>
                </a:lnTo>
                <a:lnTo>
                  <a:pt x="40125" y="53007"/>
                </a:lnTo>
                <a:lnTo>
                  <a:pt x="78507" y="53007"/>
                </a:lnTo>
                <a:lnTo>
                  <a:pt x="57010" y="40695"/>
                </a:lnTo>
                <a:lnTo>
                  <a:pt x="79548" y="27800"/>
                </a:lnTo>
                <a:lnTo>
                  <a:pt x="39731" y="27800"/>
                </a:lnTo>
                <a:lnTo>
                  <a:pt x="0" y="990"/>
                </a:lnTo>
                <a:close/>
              </a:path>
              <a:path w="81914" h="81280">
                <a:moveTo>
                  <a:pt x="81636" y="0"/>
                </a:moveTo>
                <a:lnTo>
                  <a:pt x="39731" y="27800"/>
                </a:lnTo>
                <a:lnTo>
                  <a:pt x="79548" y="27800"/>
                </a:lnTo>
                <a:lnTo>
                  <a:pt x="81636" y="26605"/>
                </a:lnTo>
                <a:lnTo>
                  <a:pt x="816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936644" y="2521105"/>
            <a:ext cx="143510" cy="42545"/>
          </a:xfrm>
          <a:custGeom>
            <a:avLst/>
            <a:gdLst/>
            <a:ahLst/>
            <a:cxnLst/>
            <a:rect l="l" t="t" r="r" b="b"/>
            <a:pathLst>
              <a:path w="143510" h="42544">
                <a:moveTo>
                  <a:pt x="0" y="393"/>
                </a:moveTo>
                <a:lnTo>
                  <a:pt x="0" y="16479"/>
                </a:lnTo>
                <a:lnTo>
                  <a:pt x="7840" y="21803"/>
                </a:lnTo>
                <a:lnTo>
                  <a:pt x="50118" y="40313"/>
                </a:lnTo>
                <a:lnTo>
                  <a:pt x="70524" y="42487"/>
                </a:lnTo>
                <a:lnTo>
                  <a:pt x="81881" y="41843"/>
                </a:lnTo>
                <a:lnTo>
                  <a:pt x="125143" y="28193"/>
                </a:lnTo>
                <a:lnTo>
                  <a:pt x="136077" y="21040"/>
                </a:lnTo>
                <a:lnTo>
                  <a:pt x="136895" y="20443"/>
                </a:lnTo>
                <a:lnTo>
                  <a:pt x="71909" y="20443"/>
                </a:lnTo>
                <a:lnTo>
                  <a:pt x="64701" y="20295"/>
                </a:lnTo>
                <a:lnTo>
                  <a:pt x="26066" y="12932"/>
                </a:lnTo>
                <a:lnTo>
                  <a:pt x="8340" y="4968"/>
                </a:lnTo>
                <a:lnTo>
                  <a:pt x="0" y="393"/>
                </a:lnTo>
                <a:close/>
              </a:path>
              <a:path w="143510" h="42544">
                <a:moveTo>
                  <a:pt x="143426" y="0"/>
                </a:moveTo>
                <a:lnTo>
                  <a:pt x="104369" y="16658"/>
                </a:lnTo>
                <a:lnTo>
                  <a:pt x="71909" y="20443"/>
                </a:lnTo>
                <a:lnTo>
                  <a:pt x="136895" y="20443"/>
                </a:lnTo>
                <a:lnTo>
                  <a:pt x="143426" y="15678"/>
                </a:lnTo>
                <a:lnTo>
                  <a:pt x="143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938423" y="2376477"/>
            <a:ext cx="111125" cy="140970"/>
          </a:xfrm>
          <a:custGeom>
            <a:avLst/>
            <a:gdLst/>
            <a:ahLst/>
            <a:cxnLst/>
            <a:rect l="l" t="t" r="r" b="b"/>
            <a:pathLst>
              <a:path w="111125" h="140969">
                <a:moveTo>
                  <a:pt x="0" y="0"/>
                </a:moveTo>
                <a:lnTo>
                  <a:pt x="0" y="23428"/>
                </a:lnTo>
                <a:lnTo>
                  <a:pt x="63977" y="38319"/>
                </a:lnTo>
                <a:lnTo>
                  <a:pt x="81051" y="41687"/>
                </a:lnTo>
                <a:lnTo>
                  <a:pt x="63379" y="45067"/>
                </a:lnTo>
                <a:lnTo>
                  <a:pt x="0" y="58165"/>
                </a:lnTo>
                <a:lnTo>
                  <a:pt x="0" y="82586"/>
                </a:lnTo>
                <a:lnTo>
                  <a:pt x="81051" y="98277"/>
                </a:lnTo>
                <a:lnTo>
                  <a:pt x="63379" y="101250"/>
                </a:lnTo>
                <a:lnTo>
                  <a:pt x="0" y="115938"/>
                </a:lnTo>
                <a:lnTo>
                  <a:pt x="0" y="140562"/>
                </a:lnTo>
                <a:lnTo>
                  <a:pt x="110650" y="109192"/>
                </a:lnTo>
                <a:lnTo>
                  <a:pt x="110650" y="87744"/>
                </a:lnTo>
                <a:lnTo>
                  <a:pt x="45897" y="74251"/>
                </a:lnTo>
                <a:lnTo>
                  <a:pt x="24640" y="70478"/>
                </a:lnTo>
                <a:lnTo>
                  <a:pt x="45897" y="66513"/>
                </a:lnTo>
                <a:lnTo>
                  <a:pt x="110650" y="53211"/>
                </a:lnTo>
                <a:lnTo>
                  <a:pt x="110650" y="3116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938423" y="2255876"/>
            <a:ext cx="111125" cy="107314"/>
          </a:xfrm>
          <a:custGeom>
            <a:avLst/>
            <a:gdLst/>
            <a:ahLst/>
            <a:cxnLst/>
            <a:rect l="l" t="t" r="r" b="b"/>
            <a:pathLst>
              <a:path w="111125" h="107314">
                <a:moveTo>
                  <a:pt x="110650" y="0"/>
                </a:moveTo>
                <a:lnTo>
                  <a:pt x="0" y="0"/>
                </a:lnTo>
                <a:lnTo>
                  <a:pt x="0" y="33351"/>
                </a:lnTo>
                <a:lnTo>
                  <a:pt x="87015" y="53210"/>
                </a:lnTo>
                <a:lnTo>
                  <a:pt x="0" y="73450"/>
                </a:lnTo>
                <a:lnTo>
                  <a:pt x="0" y="107006"/>
                </a:lnTo>
                <a:lnTo>
                  <a:pt x="110650" y="107006"/>
                </a:lnTo>
                <a:lnTo>
                  <a:pt x="110650" y="85558"/>
                </a:lnTo>
                <a:lnTo>
                  <a:pt x="17889" y="85558"/>
                </a:lnTo>
                <a:lnTo>
                  <a:pt x="110650" y="64912"/>
                </a:lnTo>
                <a:lnTo>
                  <a:pt x="110650" y="42486"/>
                </a:lnTo>
                <a:lnTo>
                  <a:pt x="17889" y="21446"/>
                </a:lnTo>
                <a:lnTo>
                  <a:pt x="110650" y="21446"/>
                </a:lnTo>
                <a:lnTo>
                  <a:pt x="110650" y="0"/>
                </a:lnTo>
                <a:close/>
              </a:path>
              <a:path w="111125" h="107314">
                <a:moveTo>
                  <a:pt x="110650" y="85368"/>
                </a:moveTo>
                <a:lnTo>
                  <a:pt x="33679" y="85368"/>
                </a:lnTo>
                <a:lnTo>
                  <a:pt x="17889" y="85558"/>
                </a:lnTo>
                <a:lnTo>
                  <a:pt x="110650" y="85558"/>
                </a:lnTo>
                <a:lnTo>
                  <a:pt x="110650" y="85368"/>
                </a:lnTo>
                <a:close/>
              </a:path>
              <a:path w="111125" h="107314">
                <a:moveTo>
                  <a:pt x="110650" y="21446"/>
                </a:moveTo>
                <a:lnTo>
                  <a:pt x="19871" y="21446"/>
                </a:lnTo>
                <a:lnTo>
                  <a:pt x="110650" y="21636"/>
                </a:lnTo>
                <a:lnTo>
                  <a:pt x="110650" y="214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938423" y="2223318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 h="0">
                <a:moveTo>
                  <a:pt x="0" y="0"/>
                </a:moveTo>
                <a:lnTo>
                  <a:pt x="110650" y="0"/>
                </a:lnTo>
              </a:path>
            </a:pathLst>
          </a:custGeom>
          <a:ln w="2283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980545" y="2190265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070" y="0"/>
                </a:lnTo>
              </a:path>
            </a:pathLst>
          </a:custGeom>
          <a:ln w="432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938423" y="2157110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 h="0">
                <a:moveTo>
                  <a:pt x="0" y="0"/>
                </a:moveTo>
                <a:lnTo>
                  <a:pt x="110650" y="0"/>
                </a:lnTo>
              </a:path>
            </a:pathLst>
          </a:custGeom>
          <a:ln w="230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938423" y="2030098"/>
            <a:ext cx="111125" cy="93980"/>
          </a:xfrm>
          <a:custGeom>
            <a:avLst/>
            <a:gdLst/>
            <a:ahLst/>
            <a:cxnLst/>
            <a:rect l="l" t="t" r="r" b="b"/>
            <a:pathLst>
              <a:path w="111125" h="93980">
                <a:moveTo>
                  <a:pt x="52649" y="0"/>
                </a:moveTo>
                <a:lnTo>
                  <a:pt x="46838" y="0"/>
                </a:lnTo>
                <a:lnTo>
                  <a:pt x="40722" y="749"/>
                </a:lnTo>
                <a:lnTo>
                  <a:pt x="34329" y="2193"/>
                </a:lnTo>
                <a:lnTo>
                  <a:pt x="27919" y="3531"/>
                </a:lnTo>
                <a:lnTo>
                  <a:pt x="953" y="33313"/>
                </a:lnTo>
                <a:lnTo>
                  <a:pt x="0" y="93512"/>
                </a:lnTo>
                <a:lnTo>
                  <a:pt x="110650" y="93512"/>
                </a:lnTo>
                <a:lnTo>
                  <a:pt x="110650" y="71074"/>
                </a:lnTo>
                <a:lnTo>
                  <a:pt x="19274" y="71074"/>
                </a:lnTo>
                <a:lnTo>
                  <a:pt x="19380" y="39019"/>
                </a:lnTo>
                <a:lnTo>
                  <a:pt x="54237" y="23428"/>
                </a:lnTo>
                <a:lnTo>
                  <a:pt x="104998" y="23428"/>
                </a:lnTo>
                <a:lnTo>
                  <a:pt x="99042" y="15610"/>
                </a:lnTo>
                <a:lnTo>
                  <a:pt x="89989" y="8741"/>
                </a:lnTo>
                <a:lnTo>
                  <a:pt x="81930" y="4925"/>
                </a:lnTo>
                <a:lnTo>
                  <a:pt x="72971" y="2185"/>
                </a:lnTo>
                <a:lnTo>
                  <a:pt x="63253" y="549"/>
                </a:lnTo>
                <a:lnTo>
                  <a:pt x="52649" y="0"/>
                </a:lnTo>
                <a:close/>
              </a:path>
              <a:path w="111125" h="93980">
                <a:moveTo>
                  <a:pt x="104998" y="23428"/>
                </a:moveTo>
                <a:lnTo>
                  <a:pt x="62336" y="23428"/>
                </a:lnTo>
                <a:lnTo>
                  <a:pt x="69329" y="24622"/>
                </a:lnTo>
                <a:lnTo>
                  <a:pt x="75291" y="26998"/>
                </a:lnTo>
                <a:lnTo>
                  <a:pt x="82334" y="30825"/>
                </a:lnTo>
                <a:lnTo>
                  <a:pt x="87364" y="35904"/>
                </a:lnTo>
                <a:lnTo>
                  <a:pt x="90382" y="42237"/>
                </a:lnTo>
                <a:lnTo>
                  <a:pt x="91387" y="49830"/>
                </a:lnTo>
                <a:lnTo>
                  <a:pt x="91387" y="71074"/>
                </a:lnTo>
                <a:lnTo>
                  <a:pt x="110650" y="71074"/>
                </a:lnTo>
                <a:lnTo>
                  <a:pt x="110650" y="45867"/>
                </a:lnTo>
                <a:lnTo>
                  <a:pt x="109363" y="34166"/>
                </a:lnTo>
                <a:lnTo>
                  <a:pt x="105497" y="24083"/>
                </a:lnTo>
                <a:lnTo>
                  <a:pt x="104998" y="23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936644" y="1980178"/>
            <a:ext cx="143510" cy="43180"/>
          </a:xfrm>
          <a:custGeom>
            <a:avLst/>
            <a:gdLst/>
            <a:ahLst/>
            <a:cxnLst/>
            <a:rect l="l" t="t" r="r" b="b"/>
            <a:pathLst>
              <a:path w="143510" h="43180">
                <a:moveTo>
                  <a:pt x="137174" y="22233"/>
                </a:moveTo>
                <a:lnTo>
                  <a:pt x="71909" y="22233"/>
                </a:lnTo>
                <a:lnTo>
                  <a:pt x="83214" y="22659"/>
                </a:lnTo>
                <a:lnTo>
                  <a:pt x="94033" y="23930"/>
                </a:lnTo>
                <a:lnTo>
                  <a:pt x="134894" y="38110"/>
                </a:lnTo>
                <a:lnTo>
                  <a:pt x="143426" y="42677"/>
                </a:lnTo>
                <a:lnTo>
                  <a:pt x="143426" y="26795"/>
                </a:lnTo>
                <a:lnTo>
                  <a:pt x="137174" y="22233"/>
                </a:lnTo>
                <a:close/>
              </a:path>
              <a:path w="143510" h="43180">
                <a:moveTo>
                  <a:pt x="70524" y="0"/>
                </a:moveTo>
                <a:lnTo>
                  <a:pt x="29787" y="8931"/>
                </a:lnTo>
                <a:lnTo>
                  <a:pt x="0" y="26198"/>
                </a:lnTo>
                <a:lnTo>
                  <a:pt x="0" y="42283"/>
                </a:lnTo>
                <a:lnTo>
                  <a:pt x="8340" y="37722"/>
                </a:lnTo>
                <a:lnTo>
                  <a:pt x="17091" y="33410"/>
                </a:lnTo>
                <a:lnTo>
                  <a:pt x="57760" y="22826"/>
                </a:lnTo>
                <a:lnTo>
                  <a:pt x="71909" y="22233"/>
                </a:lnTo>
                <a:lnTo>
                  <a:pt x="137174" y="22233"/>
                </a:lnTo>
                <a:lnTo>
                  <a:pt x="136077" y="21433"/>
                </a:lnTo>
                <a:lnTo>
                  <a:pt x="93313" y="2634"/>
                </a:lnTo>
                <a:lnTo>
                  <a:pt x="81881" y="659"/>
                </a:lnTo>
                <a:lnTo>
                  <a:pt x="70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7318130" y="82555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0"/>
                </a:moveTo>
                <a:lnTo>
                  <a:pt x="0" y="4648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7318130" y="1518377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39">
                <a:moveTo>
                  <a:pt x="0" y="0"/>
                </a:moveTo>
                <a:lnTo>
                  <a:pt x="0" y="141757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7318130" y="2306465"/>
            <a:ext cx="0" cy="1855470"/>
          </a:xfrm>
          <a:custGeom>
            <a:avLst/>
            <a:gdLst/>
            <a:ahLst/>
            <a:cxnLst/>
            <a:rect l="l" t="t" r="r" b="b"/>
            <a:pathLst>
              <a:path w="0" h="1855470">
                <a:moveTo>
                  <a:pt x="0" y="0"/>
                </a:moveTo>
                <a:lnTo>
                  <a:pt x="0" y="185490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7223714" y="4161366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 h="0">
                <a:moveTo>
                  <a:pt x="94415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7223714" y="3327259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 h="0">
                <a:moveTo>
                  <a:pt x="94415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7223714" y="2493456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 h="0">
                <a:moveTo>
                  <a:pt x="94415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7223714" y="1659362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 h="0">
                <a:moveTo>
                  <a:pt x="94415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7223714" y="825559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 h="0">
                <a:moveTo>
                  <a:pt x="94415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7270898" y="399460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7270898" y="382784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7270898" y="366108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7270898" y="3493969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7270898" y="316049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7270898" y="299373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7270898" y="282697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7270898" y="2660217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7270898" y="232669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2938602" y="1089930"/>
            <a:ext cx="3851560" cy="2651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3872742" y="3159063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4" h="43180">
                <a:moveTo>
                  <a:pt x="21601" y="0"/>
                </a:moveTo>
                <a:lnTo>
                  <a:pt x="43252" y="21586"/>
                </a:lnTo>
                <a:lnTo>
                  <a:pt x="21601" y="43173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6980815" y="3136332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01" y="0"/>
                </a:moveTo>
                <a:lnTo>
                  <a:pt x="43252" y="21637"/>
                </a:lnTo>
                <a:lnTo>
                  <a:pt x="21601" y="43224"/>
                </a:lnTo>
                <a:lnTo>
                  <a:pt x="0" y="21637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6851780" y="2805734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13" y="0"/>
                </a:moveTo>
                <a:lnTo>
                  <a:pt x="43265" y="21599"/>
                </a:lnTo>
                <a:lnTo>
                  <a:pt x="21613" y="43237"/>
                </a:lnTo>
                <a:lnTo>
                  <a:pt x="0" y="21599"/>
                </a:lnTo>
                <a:lnTo>
                  <a:pt x="21613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7011061" y="3750075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51" y="0"/>
                </a:moveTo>
                <a:lnTo>
                  <a:pt x="43252" y="21586"/>
                </a:lnTo>
                <a:lnTo>
                  <a:pt x="21651" y="43224"/>
                </a:lnTo>
                <a:lnTo>
                  <a:pt x="0" y="21586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6904773" y="3137819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5" h="43180">
                <a:moveTo>
                  <a:pt x="21613" y="0"/>
                </a:moveTo>
                <a:lnTo>
                  <a:pt x="43265" y="21586"/>
                </a:lnTo>
                <a:lnTo>
                  <a:pt x="21613" y="43186"/>
                </a:lnTo>
                <a:lnTo>
                  <a:pt x="0" y="21586"/>
                </a:lnTo>
                <a:lnTo>
                  <a:pt x="21613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7308047" y="2602597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19">
                <a:moveTo>
                  <a:pt x="10082" y="20151"/>
                </a:moveTo>
                <a:lnTo>
                  <a:pt x="0" y="10075"/>
                </a:lnTo>
                <a:lnTo>
                  <a:pt x="10082" y="0"/>
                </a:lnTo>
              </a:path>
            </a:pathLst>
          </a:custGeom>
          <a:ln w="359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6887100" y="2887481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51" y="0"/>
                </a:moveTo>
                <a:lnTo>
                  <a:pt x="43252" y="21637"/>
                </a:lnTo>
                <a:lnTo>
                  <a:pt x="21651" y="43224"/>
                </a:lnTo>
                <a:lnTo>
                  <a:pt x="0" y="21637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3629829" y="3840107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13" y="0"/>
                </a:moveTo>
                <a:lnTo>
                  <a:pt x="43265" y="21586"/>
                </a:lnTo>
                <a:lnTo>
                  <a:pt x="21613" y="43224"/>
                </a:lnTo>
                <a:lnTo>
                  <a:pt x="0" y="21586"/>
                </a:lnTo>
                <a:lnTo>
                  <a:pt x="21613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6892516" y="2790258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01" y="0"/>
                </a:moveTo>
                <a:lnTo>
                  <a:pt x="43252" y="21586"/>
                </a:lnTo>
                <a:lnTo>
                  <a:pt x="21601" y="43224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7065490" y="3041282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5" h="43180">
                <a:moveTo>
                  <a:pt x="21601" y="0"/>
                </a:moveTo>
                <a:lnTo>
                  <a:pt x="43252" y="21599"/>
                </a:lnTo>
                <a:lnTo>
                  <a:pt x="21601" y="43186"/>
                </a:lnTo>
                <a:lnTo>
                  <a:pt x="0" y="21599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3558122" y="3854146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01" y="0"/>
                </a:moveTo>
                <a:lnTo>
                  <a:pt x="43252" y="21586"/>
                </a:lnTo>
                <a:lnTo>
                  <a:pt x="21601" y="43224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3723556" y="3862087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4" h="43179">
                <a:moveTo>
                  <a:pt x="21601" y="0"/>
                </a:moveTo>
                <a:lnTo>
                  <a:pt x="43252" y="21586"/>
                </a:lnTo>
                <a:lnTo>
                  <a:pt x="21601" y="43173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2943973" y="2066677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51" y="0"/>
                </a:moveTo>
                <a:lnTo>
                  <a:pt x="43252" y="21599"/>
                </a:lnTo>
                <a:lnTo>
                  <a:pt x="21651" y="43237"/>
                </a:lnTo>
                <a:lnTo>
                  <a:pt x="0" y="21599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6803111" y="3240810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51" y="0"/>
                </a:moveTo>
                <a:lnTo>
                  <a:pt x="43265" y="21586"/>
                </a:lnTo>
                <a:lnTo>
                  <a:pt x="21651" y="43224"/>
                </a:lnTo>
                <a:lnTo>
                  <a:pt x="0" y="21586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7110193" y="2798542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5" h="43180">
                <a:moveTo>
                  <a:pt x="21601" y="0"/>
                </a:moveTo>
                <a:lnTo>
                  <a:pt x="43252" y="21586"/>
                </a:lnTo>
                <a:lnTo>
                  <a:pt x="21601" y="43173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7157018" y="2918102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51" y="0"/>
                </a:moveTo>
                <a:lnTo>
                  <a:pt x="43265" y="21586"/>
                </a:lnTo>
                <a:lnTo>
                  <a:pt x="21651" y="43224"/>
                </a:lnTo>
                <a:lnTo>
                  <a:pt x="0" y="21586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5028519" y="3384828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51" y="0"/>
                </a:moveTo>
                <a:lnTo>
                  <a:pt x="43252" y="21650"/>
                </a:lnTo>
                <a:lnTo>
                  <a:pt x="21651" y="43237"/>
                </a:lnTo>
                <a:lnTo>
                  <a:pt x="0" y="21650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4406132" y="3658950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01" y="0"/>
                </a:moveTo>
                <a:lnTo>
                  <a:pt x="43252" y="21586"/>
                </a:lnTo>
                <a:lnTo>
                  <a:pt x="21601" y="43224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6452091" y="3586935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4" h="43179">
                <a:moveTo>
                  <a:pt x="21651" y="0"/>
                </a:moveTo>
                <a:lnTo>
                  <a:pt x="43252" y="21586"/>
                </a:lnTo>
                <a:lnTo>
                  <a:pt x="21651" y="43173"/>
                </a:lnTo>
                <a:lnTo>
                  <a:pt x="0" y="21586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7193825" y="3457593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01" y="0"/>
                </a:moveTo>
                <a:lnTo>
                  <a:pt x="43202" y="21637"/>
                </a:lnTo>
                <a:lnTo>
                  <a:pt x="21601" y="43224"/>
                </a:lnTo>
                <a:lnTo>
                  <a:pt x="0" y="21637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4551351" y="3719441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51" y="0"/>
                </a:moveTo>
                <a:lnTo>
                  <a:pt x="43252" y="21599"/>
                </a:lnTo>
                <a:lnTo>
                  <a:pt x="21651" y="43237"/>
                </a:lnTo>
                <a:lnTo>
                  <a:pt x="0" y="21599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5071429" y="3518096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01" y="0"/>
                </a:moveTo>
                <a:lnTo>
                  <a:pt x="43265" y="21637"/>
                </a:lnTo>
                <a:lnTo>
                  <a:pt x="21601" y="43224"/>
                </a:lnTo>
                <a:lnTo>
                  <a:pt x="0" y="21637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3858337" y="3847298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01" y="0"/>
                </a:moveTo>
                <a:lnTo>
                  <a:pt x="43252" y="21637"/>
                </a:lnTo>
                <a:lnTo>
                  <a:pt x="21601" y="43224"/>
                </a:lnTo>
                <a:lnTo>
                  <a:pt x="0" y="21637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7293998" y="3282599"/>
            <a:ext cx="24130" cy="43180"/>
          </a:xfrm>
          <a:custGeom>
            <a:avLst/>
            <a:gdLst/>
            <a:ahLst/>
            <a:cxnLst/>
            <a:rect l="l" t="t" r="r" b="b"/>
            <a:pathLst>
              <a:path w="24129" h="43179">
                <a:moveTo>
                  <a:pt x="24131" y="40695"/>
                </a:moveTo>
                <a:lnTo>
                  <a:pt x="21601" y="43173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2886366" y="3818113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00" y="0"/>
                </a:moveTo>
                <a:lnTo>
                  <a:pt x="43201" y="21637"/>
                </a:lnTo>
                <a:lnTo>
                  <a:pt x="21600" y="43224"/>
                </a:lnTo>
                <a:lnTo>
                  <a:pt x="0" y="21637"/>
                </a:lnTo>
                <a:lnTo>
                  <a:pt x="21600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4316739" y="3652445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51" y="0"/>
                </a:moveTo>
                <a:lnTo>
                  <a:pt x="43252" y="21637"/>
                </a:lnTo>
                <a:lnTo>
                  <a:pt x="21651" y="43224"/>
                </a:lnTo>
                <a:lnTo>
                  <a:pt x="0" y="21637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4591031" y="4057981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01" y="0"/>
                </a:moveTo>
                <a:lnTo>
                  <a:pt x="43202" y="21637"/>
                </a:lnTo>
                <a:lnTo>
                  <a:pt x="21601" y="43224"/>
                </a:lnTo>
                <a:lnTo>
                  <a:pt x="0" y="21637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4481818" y="3944178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01" y="0"/>
                </a:moveTo>
                <a:lnTo>
                  <a:pt x="43252" y="21637"/>
                </a:lnTo>
                <a:lnTo>
                  <a:pt x="21601" y="43224"/>
                </a:lnTo>
                <a:lnTo>
                  <a:pt x="0" y="21637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6968546" y="2703098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5" h="43180">
                <a:moveTo>
                  <a:pt x="21601" y="0"/>
                </a:moveTo>
                <a:lnTo>
                  <a:pt x="43252" y="21586"/>
                </a:lnTo>
                <a:lnTo>
                  <a:pt x="21601" y="43186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3384398" y="4009395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51" y="0"/>
                </a:moveTo>
                <a:lnTo>
                  <a:pt x="43252" y="21586"/>
                </a:lnTo>
                <a:lnTo>
                  <a:pt x="21651" y="43224"/>
                </a:lnTo>
                <a:lnTo>
                  <a:pt x="0" y="21586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3335780" y="3989587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4" h="43179">
                <a:moveTo>
                  <a:pt x="21601" y="0"/>
                </a:moveTo>
                <a:lnTo>
                  <a:pt x="43202" y="21586"/>
                </a:lnTo>
                <a:lnTo>
                  <a:pt x="21601" y="43186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5239342" y="3600975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4" h="43179">
                <a:moveTo>
                  <a:pt x="21651" y="0"/>
                </a:moveTo>
                <a:lnTo>
                  <a:pt x="43265" y="21586"/>
                </a:lnTo>
                <a:lnTo>
                  <a:pt x="21651" y="43186"/>
                </a:lnTo>
                <a:lnTo>
                  <a:pt x="0" y="21586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6155843" y="3702518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4" h="69214">
                <a:moveTo>
                  <a:pt x="34620" y="0"/>
                </a:moveTo>
                <a:lnTo>
                  <a:pt x="69227" y="34597"/>
                </a:lnTo>
                <a:lnTo>
                  <a:pt x="34620" y="69143"/>
                </a:lnTo>
                <a:lnTo>
                  <a:pt x="0" y="34597"/>
                </a:lnTo>
                <a:lnTo>
                  <a:pt x="34620" y="0"/>
                </a:lnTo>
              </a:path>
            </a:pathLst>
          </a:custGeom>
          <a:ln w="18009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3510546" y="3685950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4" h="69214">
                <a:moveTo>
                  <a:pt x="34607" y="0"/>
                </a:moveTo>
                <a:lnTo>
                  <a:pt x="69176" y="34584"/>
                </a:lnTo>
                <a:lnTo>
                  <a:pt x="34607" y="69130"/>
                </a:lnTo>
                <a:lnTo>
                  <a:pt x="0" y="34584"/>
                </a:lnTo>
                <a:lnTo>
                  <a:pt x="34607" y="0"/>
                </a:lnTo>
              </a:path>
            </a:pathLst>
          </a:custGeom>
          <a:ln w="18009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3810761" y="3930481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4" h="69214">
                <a:moveTo>
                  <a:pt x="34620" y="0"/>
                </a:moveTo>
                <a:lnTo>
                  <a:pt x="69176" y="34584"/>
                </a:lnTo>
                <a:lnTo>
                  <a:pt x="34620" y="69181"/>
                </a:lnTo>
                <a:lnTo>
                  <a:pt x="0" y="34584"/>
                </a:lnTo>
                <a:lnTo>
                  <a:pt x="34620" y="0"/>
                </a:lnTo>
              </a:path>
            </a:pathLst>
          </a:custGeom>
          <a:ln w="18009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4817353" y="3852011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4" h="69214">
                <a:moveTo>
                  <a:pt x="34569" y="0"/>
                </a:moveTo>
                <a:lnTo>
                  <a:pt x="69176" y="34546"/>
                </a:lnTo>
                <a:lnTo>
                  <a:pt x="34569" y="69131"/>
                </a:lnTo>
                <a:lnTo>
                  <a:pt x="0" y="34546"/>
                </a:lnTo>
                <a:lnTo>
                  <a:pt x="34569" y="0"/>
                </a:lnTo>
              </a:path>
            </a:pathLst>
          </a:custGeom>
          <a:ln w="18009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2225" marR="5080" indent="454659">
              <a:lnSpc>
                <a:spcPts val="2800"/>
              </a:lnSpc>
            </a:pPr>
            <a:r>
              <a:rPr dirty="0"/>
              <a:t>Scenarios similar to </a:t>
            </a:r>
            <a:r>
              <a:rPr dirty="0" spc="-5"/>
              <a:t>NSTX </a:t>
            </a:r>
            <a:r>
              <a:rPr dirty="0"/>
              <a:t>were achieved at higher  aspect ratio using new vertical position/velocity</a:t>
            </a:r>
            <a:r>
              <a:rPr dirty="0" spc="-105"/>
              <a:t> </a:t>
            </a:r>
            <a:r>
              <a:rPr dirty="0"/>
              <a:t>estimator</a:t>
            </a:r>
          </a:p>
        </p:txBody>
      </p:sp>
      <p:sp>
        <p:nvSpPr>
          <p:cNvPr id="174" name="object 174"/>
          <p:cNvSpPr/>
          <p:nvPr/>
        </p:nvSpPr>
        <p:spPr>
          <a:xfrm>
            <a:off x="6695599" y="1660135"/>
            <a:ext cx="2362200" cy="646430"/>
          </a:xfrm>
          <a:custGeom>
            <a:avLst/>
            <a:gdLst/>
            <a:ahLst/>
            <a:cxnLst/>
            <a:rect l="l" t="t" r="r" b="b"/>
            <a:pathLst>
              <a:path w="2362200" h="646430">
                <a:moveTo>
                  <a:pt x="0" y="0"/>
                </a:moveTo>
                <a:lnTo>
                  <a:pt x="2362199" y="0"/>
                </a:lnTo>
                <a:lnTo>
                  <a:pt x="2362199" y="646330"/>
                </a:lnTo>
                <a:lnTo>
                  <a:pt x="0" y="64633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5919497" y="3140818"/>
            <a:ext cx="1494790" cy="236854"/>
          </a:xfrm>
          <a:custGeom>
            <a:avLst/>
            <a:gdLst/>
            <a:ahLst/>
            <a:cxnLst/>
            <a:rect l="l" t="t" r="r" b="b"/>
            <a:pathLst>
              <a:path w="1494790" h="236854">
                <a:moveTo>
                  <a:pt x="1494465" y="236604"/>
                </a:moveTo>
                <a:lnTo>
                  <a:pt x="0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5896917" y="3061039"/>
            <a:ext cx="128270" cy="188595"/>
          </a:xfrm>
          <a:custGeom>
            <a:avLst/>
            <a:gdLst/>
            <a:ahLst/>
            <a:cxnLst/>
            <a:rect l="l" t="t" r="r" b="b"/>
            <a:pathLst>
              <a:path w="128270" h="188594">
                <a:moveTo>
                  <a:pt x="127788" y="0"/>
                </a:moveTo>
                <a:lnTo>
                  <a:pt x="0" y="76203"/>
                </a:lnTo>
                <a:lnTo>
                  <a:pt x="97999" y="188155"/>
                </a:lnTo>
                <a:lnTo>
                  <a:pt x="1277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7377480" y="2741183"/>
            <a:ext cx="1750695" cy="1754505"/>
          </a:xfrm>
          <a:custGeom>
            <a:avLst/>
            <a:gdLst/>
            <a:ahLst/>
            <a:cxnLst/>
            <a:rect l="l" t="t" r="r" b="b"/>
            <a:pathLst>
              <a:path w="1750695" h="1754504">
                <a:moveTo>
                  <a:pt x="0" y="0"/>
                </a:moveTo>
                <a:lnTo>
                  <a:pt x="1750540" y="0"/>
                </a:lnTo>
                <a:lnTo>
                  <a:pt x="1750540" y="1754326"/>
                </a:lnTo>
                <a:lnTo>
                  <a:pt x="0" y="17543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 txBox="1"/>
          <p:nvPr/>
        </p:nvSpPr>
        <p:spPr>
          <a:xfrm>
            <a:off x="7377480" y="2741183"/>
            <a:ext cx="1750695" cy="175450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wrap="square" lIns="0" tIns="43180" rIns="0" bIns="0" rtlCol="0" vert="horz">
            <a:spAutoFit/>
          </a:bodyPr>
          <a:lstStyle/>
          <a:p>
            <a:pPr marL="86360" marR="134620">
              <a:lnSpc>
                <a:spcPct val="99100"/>
              </a:lnSpc>
              <a:spcBef>
                <a:spcPts val="340"/>
              </a:spcBef>
            </a:pPr>
            <a:r>
              <a:rPr dirty="0" sz="1800">
                <a:latin typeface="Arial"/>
                <a:cs typeface="Arial"/>
              </a:rPr>
              <a:t>Settled into an  L-mode  scenario used  for many  commissioning  activities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6242765" y="1969904"/>
            <a:ext cx="437515" cy="961390"/>
          </a:xfrm>
          <a:custGeom>
            <a:avLst/>
            <a:gdLst/>
            <a:ahLst/>
            <a:cxnLst/>
            <a:rect l="l" t="t" r="r" b="b"/>
            <a:pathLst>
              <a:path w="437515" h="961389">
                <a:moveTo>
                  <a:pt x="437418" y="0"/>
                </a:moveTo>
                <a:lnTo>
                  <a:pt x="0" y="96118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6193944" y="2808405"/>
            <a:ext cx="173990" cy="143510"/>
          </a:xfrm>
          <a:custGeom>
            <a:avLst/>
            <a:gdLst/>
            <a:ahLst/>
            <a:cxnLst/>
            <a:rect l="l" t="t" r="r" b="b"/>
            <a:pathLst>
              <a:path w="173989" h="143510">
                <a:moveTo>
                  <a:pt x="0" y="0"/>
                </a:moveTo>
                <a:lnTo>
                  <a:pt x="39350" y="143487"/>
                </a:lnTo>
                <a:lnTo>
                  <a:pt x="173389" y="789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1791729" y="2518273"/>
            <a:ext cx="2992120" cy="728980"/>
          </a:xfrm>
          <a:custGeom>
            <a:avLst/>
            <a:gdLst/>
            <a:ahLst/>
            <a:cxnLst/>
            <a:rect l="l" t="t" r="r" b="b"/>
            <a:pathLst>
              <a:path w="2992120" h="728980">
                <a:moveTo>
                  <a:pt x="0" y="728808"/>
                </a:moveTo>
                <a:lnTo>
                  <a:pt x="2991657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4672001" y="2447372"/>
            <a:ext cx="133985" cy="185420"/>
          </a:xfrm>
          <a:custGeom>
            <a:avLst/>
            <a:gdLst/>
            <a:ahLst/>
            <a:cxnLst/>
            <a:rect l="l" t="t" r="r" b="b"/>
            <a:pathLst>
              <a:path w="133985" h="185419">
                <a:moveTo>
                  <a:pt x="0" y="0"/>
                </a:moveTo>
                <a:lnTo>
                  <a:pt x="45090" y="185087"/>
                </a:lnTo>
                <a:lnTo>
                  <a:pt x="133597" y="654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122082" y="3032507"/>
            <a:ext cx="1738630" cy="1754505"/>
          </a:xfrm>
          <a:custGeom>
            <a:avLst/>
            <a:gdLst/>
            <a:ahLst/>
            <a:cxnLst/>
            <a:rect l="l" t="t" r="r" b="b"/>
            <a:pathLst>
              <a:path w="1738630" h="1754504">
                <a:moveTo>
                  <a:pt x="0" y="0"/>
                </a:moveTo>
                <a:lnTo>
                  <a:pt x="1738294" y="0"/>
                </a:lnTo>
                <a:lnTo>
                  <a:pt x="1738294" y="1754326"/>
                </a:lnTo>
                <a:lnTo>
                  <a:pt x="0" y="17543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 txBox="1"/>
          <p:nvPr/>
        </p:nvSpPr>
        <p:spPr>
          <a:xfrm>
            <a:off x="122082" y="3032507"/>
            <a:ext cx="1738630" cy="175450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wrap="square" lIns="0" tIns="43180" rIns="0" bIns="0" rtlCol="0" vert="horz">
            <a:spAutoFit/>
          </a:bodyPr>
          <a:lstStyle/>
          <a:p>
            <a:pPr marL="86360" marR="177165">
              <a:lnSpc>
                <a:spcPct val="99100"/>
              </a:lnSpc>
              <a:spcBef>
                <a:spcPts val="340"/>
              </a:spcBef>
            </a:pPr>
            <a:r>
              <a:rPr dirty="0" sz="1800">
                <a:latin typeface="Arial"/>
                <a:cs typeface="Arial"/>
              </a:rPr>
              <a:t>H-mode  scenarios  </a:t>
            </a:r>
            <a:r>
              <a:rPr dirty="0" sz="1800" spc="-5">
                <a:latin typeface="Arial"/>
                <a:cs typeface="Arial"/>
              </a:rPr>
              <a:t>enabled  </a:t>
            </a:r>
            <a:r>
              <a:rPr dirty="0" sz="1800">
                <a:latin typeface="Arial"/>
                <a:cs typeface="Arial"/>
              </a:rPr>
              <a:t>access to  lower 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baseline="-20833" sz="1800" spc="-7">
                <a:latin typeface="Arial"/>
                <a:cs typeface="Arial"/>
              </a:rPr>
              <a:t>i</a:t>
            </a:r>
            <a:r>
              <a:rPr dirty="0" sz="1800" spc="-5">
                <a:latin typeface="Arial"/>
                <a:cs typeface="Arial"/>
              </a:rPr>
              <a:t>, </a:t>
            </a:r>
            <a:r>
              <a:rPr dirty="0" sz="1800">
                <a:latin typeface="Arial"/>
                <a:cs typeface="Arial"/>
              </a:rPr>
              <a:t>higher  kappa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5529944" y="872048"/>
            <a:ext cx="2625725" cy="646430"/>
          </a:xfrm>
          <a:custGeom>
            <a:avLst/>
            <a:gdLst/>
            <a:ahLst/>
            <a:cxnLst/>
            <a:rect l="l" t="t" r="r" b="b"/>
            <a:pathLst>
              <a:path w="2625725" h="646430">
                <a:moveTo>
                  <a:pt x="0" y="0"/>
                </a:moveTo>
                <a:lnTo>
                  <a:pt x="2625514" y="0"/>
                </a:lnTo>
                <a:lnTo>
                  <a:pt x="2625514" y="646329"/>
                </a:lnTo>
                <a:lnTo>
                  <a:pt x="0" y="646329"/>
                </a:lnTo>
                <a:lnTo>
                  <a:pt x="0" y="0"/>
                </a:lnTo>
                <a:close/>
              </a:path>
            </a:pathLst>
          </a:custGeom>
          <a:solidFill>
            <a:srgbClr val="FEEE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5529944" y="872047"/>
            <a:ext cx="2625725" cy="646430"/>
          </a:xfrm>
          <a:custGeom>
            <a:avLst/>
            <a:gdLst/>
            <a:ahLst/>
            <a:cxnLst/>
            <a:rect l="l" t="t" r="r" b="b"/>
            <a:pathLst>
              <a:path w="2625725" h="646430">
                <a:moveTo>
                  <a:pt x="0" y="0"/>
                </a:moveTo>
                <a:lnTo>
                  <a:pt x="2625513" y="0"/>
                </a:lnTo>
                <a:lnTo>
                  <a:pt x="2625513" y="646330"/>
                </a:lnTo>
                <a:lnTo>
                  <a:pt x="0" y="64633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5208273" y="2670432"/>
            <a:ext cx="1462405" cy="981710"/>
          </a:xfrm>
          <a:custGeom>
            <a:avLst/>
            <a:gdLst/>
            <a:ahLst/>
            <a:cxnLst/>
            <a:rect l="l" t="t" r="r" b="b"/>
            <a:pathLst>
              <a:path w="1462404" h="981710">
                <a:moveTo>
                  <a:pt x="0" y="0"/>
                </a:moveTo>
                <a:lnTo>
                  <a:pt x="1462215" y="0"/>
                </a:lnTo>
                <a:lnTo>
                  <a:pt x="1462215" y="981675"/>
                </a:lnTo>
                <a:lnTo>
                  <a:pt x="0" y="981675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8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4243568" y="1750541"/>
            <a:ext cx="1757680" cy="1483360"/>
          </a:xfrm>
          <a:custGeom>
            <a:avLst/>
            <a:gdLst/>
            <a:ahLst/>
            <a:cxnLst/>
            <a:rect l="l" t="t" r="r" b="b"/>
            <a:pathLst>
              <a:path w="1757679" h="1483360">
                <a:moveTo>
                  <a:pt x="0" y="0"/>
                </a:moveTo>
                <a:lnTo>
                  <a:pt x="1757403" y="0"/>
                </a:lnTo>
                <a:lnTo>
                  <a:pt x="1757403" y="1482808"/>
                </a:lnTo>
                <a:lnTo>
                  <a:pt x="0" y="1482808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 txBox="1"/>
          <p:nvPr/>
        </p:nvSpPr>
        <p:spPr>
          <a:xfrm>
            <a:off x="5124412" y="3697828"/>
            <a:ext cx="1612900" cy="290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008000"/>
                </a:solidFill>
                <a:latin typeface="Arial"/>
                <a:cs typeface="Arial"/>
              </a:rPr>
              <a:t>L-mode</a:t>
            </a:r>
            <a:r>
              <a:rPr dirty="0" sz="1800" spc="-100" b="1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8000"/>
                </a:solidFill>
                <a:latin typeface="Arial"/>
                <a:cs typeface="Arial"/>
              </a:rPr>
              <a:t>flattop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1" name="object 19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58</a:t>
            </a:r>
            <a:r>
              <a:rPr dirty="0" baseline="23148" sz="900">
                <a:solidFill>
                  <a:srgbClr val="407AAA"/>
                </a:solidFill>
              </a:rPr>
              <a:t>th </a:t>
            </a:r>
            <a:r>
              <a:rPr dirty="0" sz="900"/>
              <a:t>APS-DPP , Results of using the NSTX-U Plasma Control System for scenario development, M.D. </a:t>
            </a:r>
            <a:r>
              <a:rPr dirty="0" sz="900" spc="-10"/>
              <a:t>Boyer,</a:t>
            </a:r>
            <a:r>
              <a:rPr dirty="0" sz="900" spc="-105"/>
              <a:t> </a:t>
            </a:r>
            <a:r>
              <a:rPr dirty="0" sz="900" spc="-10"/>
              <a:t>11/01/16</a:t>
            </a:r>
            <a:endParaRPr sz="900"/>
          </a:p>
        </p:txBody>
      </p:sp>
      <p:sp>
        <p:nvSpPr>
          <p:cNvPr id="192" name="object 19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190" name="object 190"/>
          <p:cNvSpPr txBox="1"/>
          <p:nvPr/>
        </p:nvSpPr>
        <p:spPr>
          <a:xfrm>
            <a:off x="4294452" y="933007"/>
            <a:ext cx="4640580" cy="1370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26515" marR="878840">
              <a:lnSpc>
                <a:spcPts val="2100"/>
              </a:lnSpc>
            </a:pPr>
            <a:r>
              <a:rPr dirty="0" sz="1800">
                <a:solidFill>
                  <a:srgbClr val="0000FF"/>
                </a:solidFill>
                <a:latin typeface="Arial"/>
                <a:cs typeface="Arial"/>
              </a:rPr>
              <a:t>NSTX-U (10 run</a:t>
            </a:r>
            <a:r>
              <a:rPr dirty="0" sz="1800" spc="-1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00FF"/>
                </a:solidFill>
                <a:latin typeface="Arial"/>
                <a:cs typeface="Arial"/>
              </a:rPr>
              <a:t>weeks) 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NSTX (10</a:t>
            </a:r>
            <a:r>
              <a:rPr dirty="0" sz="1800" spc="-1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years)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989"/>
              </a:lnSpc>
              <a:spcBef>
                <a:spcPts val="65"/>
              </a:spcBef>
            </a:pPr>
            <a:r>
              <a:rPr dirty="0" sz="1800" b="1">
                <a:latin typeface="Arial"/>
                <a:cs typeface="Arial"/>
              </a:rPr>
              <a:t>H-mode</a:t>
            </a:r>
            <a:r>
              <a:rPr dirty="0" sz="1800" spc="-10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flattop</a:t>
            </a:r>
            <a:endParaRPr sz="1800">
              <a:latin typeface="Arial"/>
              <a:cs typeface="Arial"/>
            </a:endParaRPr>
          </a:p>
          <a:p>
            <a:pPr marL="2492375">
              <a:lnSpc>
                <a:spcPts val="1960"/>
              </a:lnSpc>
            </a:pPr>
            <a:r>
              <a:rPr dirty="0" sz="1800" spc="-15">
                <a:latin typeface="Arial"/>
                <a:cs typeface="Arial"/>
              </a:rPr>
              <a:t>Vertical </a:t>
            </a:r>
            <a:r>
              <a:rPr dirty="0" sz="1800">
                <a:latin typeface="Arial"/>
                <a:cs typeface="Arial"/>
              </a:rPr>
              <a:t>control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tuned</a:t>
            </a:r>
            <a:endParaRPr sz="1800">
              <a:latin typeface="Arial"/>
              <a:cs typeface="Arial"/>
            </a:endParaRPr>
          </a:p>
          <a:p>
            <a:pPr marL="2492375">
              <a:lnSpc>
                <a:spcPts val="2130"/>
              </a:lnSpc>
            </a:pPr>
            <a:r>
              <a:rPr dirty="0" sz="1800">
                <a:latin typeface="Arial"/>
                <a:cs typeface="Arial"/>
              </a:rPr>
              <a:t>at very high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baseline="-20833" sz="1800" spc="-7">
                <a:latin typeface="Arial"/>
                <a:cs typeface="Arial"/>
              </a:rPr>
              <a:t>i</a:t>
            </a:r>
            <a:endParaRPr baseline="-20833"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6919" y="4161366"/>
            <a:ext cx="4721225" cy="0"/>
          </a:xfrm>
          <a:custGeom>
            <a:avLst/>
            <a:gdLst/>
            <a:ahLst/>
            <a:cxnLst/>
            <a:rect l="l" t="t" r="r" b="b"/>
            <a:pathLst>
              <a:path w="4721225" h="0">
                <a:moveTo>
                  <a:pt x="0" y="0"/>
                </a:moveTo>
                <a:lnTo>
                  <a:pt x="472121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596919" y="4094713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66653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32387" y="4294025"/>
            <a:ext cx="121285" cy="181610"/>
          </a:xfrm>
          <a:custGeom>
            <a:avLst/>
            <a:gdLst/>
            <a:ahLst/>
            <a:cxnLst/>
            <a:rect l="l" t="t" r="r" b="b"/>
            <a:pathLst>
              <a:path w="121285" h="181610">
                <a:moveTo>
                  <a:pt x="60581" y="0"/>
                </a:moveTo>
                <a:lnTo>
                  <a:pt x="21502" y="13293"/>
                </a:lnTo>
                <a:lnTo>
                  <a:pt x="3361" y="52224"/>
                </a:lnTo>
                <a:lnTo>
                  <a:pt x="0" y="90730"/>
                </a:lnTo>
                <a:lnTo>
                  <a:pt x="838" y="111154"/>
                </a:lnTo>
                <a:lnTo>
                  <a:pt x="13502" y="157625"/>
                </a:lnTo>
                <a:lnTo>
                  <a:pt x="45044" y="179592"/>
                </a:lnTo>
                <a:lnTo>
                  <a:pt x="60581" y="181054"/>
                </a:lnTo>
                <a:lnTo>
                  <a:pt x="76023" y="179592"/>
                </a:lnTo>
                <a:lnTo>
                  <a:pt x="88980" y="175204"/>
                </a:lnTo>
                <a:lnTo>
                  <a:pt x="99459" y="167884"/>
                </a:lnTo>
                <a:lnTo>
                  <a:pt x="107471" y="157625"/>
                </a:lnTo>
                <a:lnTo>
                  <a:pt x="109537" y="153063"/>
                </a:lnTo>
                <a:lnTo>
                  <a:pt x="60581" y="153063"/>
                </a:lnTo>
                <a:lnTo>
                  <a:pt x="53491" y="152058"/>
                </a:lnTo>
                <a:lnTo>
                  <a:pt x="36390" y="117394"/>
                </a:lnTo>
                <a:lnTo>
                  <a:pt x="35153" y="90730"/>
                </a:lnTo>
                <a:lnTo>
                  <a:pt x="35462" y="75906"/>
                </a:lnTo>
                <a:lnTo>
                  <a:pt x="43254" y="37190"/>
                </a:lnTo>
                <a:lnTo>
                  <a:pt x="60581" y="28587"/>
                </a:lnTo>
                <a:lnTo>
                  <a:pt x="109714" y="28587"/>
                </a:lnTo>
                <a:lnTo>
                  <a:pt x="107471" y="23619"/>
                </a:lnTo>
                <a:lnTo>
                  <a:pt x="99459" y="13293"/>
                </a:lnTo>
                <a:lnTo>
                  <a:pt x="88980" y="5911"/>
                </a:lnTo>
                <a:lnTo>
                  <a:pt x="76023" y="1478"/>
                </a:lnTo>
                <a:lnTo>
                  <a:pt x="60581" y="0"/>
                </a:lnTo>
                <a:close/>
              </a:path>
              <a:path w="121285" h="181610">
                <a:moveTo>
                  <a:pt x="109714" y="28587"/>
                </a:moveTo>
                <a:lnTo>
                  <a:pt x="70765" y="28587"/>
                </a:lnTo>
                <a:lnTo>
                  <a:pt x="77478" y="33695"/>
                </a:lnTo>
                <a:lnTo>
                  <a:pt x="80657" y="43872"/>
                </a:lnTo>
                <a:lnTo>
                  <a:pt x="82743" y="52471"/>
                </a:lnTo>
                <a:lnTo>
                  <a:pt x="84233" y="63151"/>
                </a:lnTo>
                <a:lnTo>
                  <a:pt x="85127" y="75906"/>
                </a:lnTo>
                <a:lnTo>
                  <a:pt x="85425" y="90730"/>
                </a:lnTo>
                <a:lnTo>
                  <a:pt x="85127" y="104951"/>
                </a:lnTo>
                <a:lnTo>
                  <a:pt x="77611" y="144015"/>
                </a:lnTo>
                <a:lnTo>
                  <a:pt x="60581" y="153063"/>
                </a:lnTo>
                <a:lnTo>
                  <a:pt x="109537" y="153063"/>
                </a:lnTo>
                <a:lnTo>
                  <a:pt x="113373" y="144598"/>
                </a:lnTo>
                <a:lnTo>
                  <a:pt x="117593" y="129109"/>
                </a:lnTo>
                <a:lnTo>
                  <a:pt x="120128" y="111154"/>
                </a:lnTo>
                <a:lnTo>
                  <a:pt x="120973" y="90730"/>
                </a:lnTo>
                <a:lnTo>
                  <a:pt x="120128" y="70233"/>
                </a:lnTo>
                <a:lnTo>
                  <a:pt x="117593" y="52224"/>
                </a:lnTo>
                <a:lnTo>
                  <a:pt x="113373" y="36691"/>
                </a:lnTo>
                <a:lnTo>
                  <a:pt x="109714" y="28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77950" y="4452654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56" y="0"/>
                </a:lnTo>
              </a:path>
            </a:pathLst>
          </a:custGeom>
          <a:ln w="361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39142" y="4294025"/>
            <a:ext cx="121285" cy="181610"/>
          </a:xfrm>
          <a:custGeom>
            <a:avLst/>
            <a:gdLst/>
            <a:ahLst/>
            <a:cxnLst/>
            <a:rect l="l" t="t" r="r" b="b"/>
            <a:pathLst>
              <a:path w="121285" h="181610">
                <a:moveTo>
                  <a:pt x="60581" y="0"/>
                </a:moveTo>
                <a:lnTo>
                  <a:pt x="21500" y="13293"/>
                </a:lnTo>
                <a:lnTo>
                  <a:pt x="3361" y="52224"/>
                </a:lnTo>
                <a:lnTo>
                  <a:pt x="0" y="90730"/>
                </a:lnTo>
                <a:lnTo>
                  <a:pt x="838" y="111154"/>
                </a:lnTo>
                <a:lnTo>
                  <a:pt x="13502" y="157625"/>
                </a:lnTo>
                <a:lnTo>
                  <a:pt x="45038" y="179592"/>
                </a:lnTo>
                <a:lnTo>
                  <a:pt x="60581" y="181054"/>
                </a:lnTo>
                <a:lnTo>
                  <a:pt x="76023" y="179592"/>
                </a:lnTo>
                <a:lnTo>
                  <a:pt x="88980" y="175204"/>
                </a:lnTo>
                <a:lnTo>
                  <a:pt x="99459" y="167884"/>
                </a:lnTo>
                <a:lnTo>
                  <a:pt x="107471" y="157625"/>
                </a:lnTo>
                <a:lnTo>
                  <a:pt x="109537" y="153063"/>
                </a:lnTo>
                <a:lnTo>
                  <a:pt x="60581" y="153063"/>
                </a:lnTo>
                <a:lnTo>
                  <a:pt x="53491" y="152058"/>
                </a:lnTo>
                <a:lnTo>
                  <a:pt x="36390" y="117394"/>
                </a:lnTo>
                <a:lnTo>
                  <a:pt x="35153" y="90730"/>
                </a:lnTo>
                <a:lnTo>
                  <a:pt x="35462" y="75906"/>
                </a:lnTo>
                <a:lnTo>
                  <a:pt x="43254" y="37190"/>
                </a:lnTo>
                <a:lnTo>
                  <a:pt x="60581" y="28587"/>
                </a:lnTo>
                <a:lnTo>
                  <a:pt x="109714" y="28587"/>
                </a:lnTo>
                <a:lnTo>
                  <a:pt x="107471" y="23619"/>
                </a:lnTo>
                <a:lnTo>
                  <a:pt x="99459" y="13293"/>
                </a:lnTo>
                <a:lnTo>
                  <a:pt x="88980" y="5911"/>
                </a:lnTo>
                <a:lnTo>
                  <a:pt x="76023" y="1478"/>
                </a:lnTo>
                <a:lnTo>
                  <a:pt x="60581" y="0"/>
                </a:lnTo>
                <a:close/>
              </a:path>
              <a:path w="121285" h="181610">
                <a:moveTo>
                  <a:pt x="109714" y="28587"/>
                </a:moveTo>
                <a:lnTo>
                  <a:pt x="70765" y="28587"/>
                </a:lnTo>
                <a:lnTo>
                  <a:pt x="77466" y="33695"/>
                </a:lnTo>
                <a:lnTo>
                  <a:pt x="80644" y="43872"/>
                </a:lnTo>
                <a:lnTo>
                  <a:pt x="82730" y="52471"/>
                </a:lnTo>
                <a:lnTo>
                  <a:pt x="84220" y="63151"/>
                </a:lnTo>
                <a:lnTo>
                  <a:pt x="85114" y="75906"/>
                </a:lnTo>
                <a:lnTo>
                  <a:pt x="85412" y="90730"/>
                </a:lnTo>
                <a:lnTo>
                  <a:pt x="85114" y="104951"/>
                </a:lnTo>
                <a:lnTo>
                  <a:pt x="77601" y="144015"/>
                </a:lnTo>
                <a:lnTo>
                  <a:pt x="60581" y="153063"/>
                </a:lnTo>
                <a:lnTo>
                  <a:pt x="109537" y="153063"/>
                </a:lnTo>
                <a:lnTo>
                  <a:pt x="113373" y="144598"/>
                </a:lnTo>
                <a:lnTo>
                  <a:pt x="117593" y="129109"/>
                </a:lnTo>
                <a:lnTo>
                  <a:pt x="120128" y="111154"/>
                </a:lnTo>
                <a:lnTo>
                  <a:pt x="120973" y="90730"/>
                </a:lnTo>
                <a:lnTo>
                  <a:pt x="120128" y="70233"/>
                </a:lnTo>
                <a:lnTo>
                  <a:pt x="117593" y="52224"/>
                </a:lnTo>
                <a:lnTo>
                  <a:pt x="113373" y="36691"/>
                </a:lnTo>
                <a:lnTo>
                  <a:pt x="109714" y="28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08405" y="4094713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66653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43859" y="4294025"/>
            <a:ext cx="121285" cy="181610"/>
          </a:xfrm>
          <a:custGeom>
            <a:avLst/>
            <a:gdLst/>
            <a:ahLst/>
            <a:cxnLst/>
            <a:rect l="l" t="t" r="r" b="b"/>
            <a:pathLst>
              <a:path w="121285" h="181610">
                <a:moveTo>
                  <a:pt x="60595" y="0"/>
                </a:moveTo>
                <a:lnTo>
                  <a:pt x="21513" y="13293"/>
                </a:lnTo>
                <a:lnTo>
                  <a:pt x="3367" y="52224"/>
                </a:lnTo>
                <a:lnTo>
                  <a:pt x="0" y="90730"/>
                </a:lnTo>
                <a:lnTo>
                  <a:pt x="840" y="111154"/>
                </a:lnTo>
                <a:lnTo>
                  <a:pt x="13515" y="157625"/>
                </a:lnTo>
                <a:lnTo>
                  <a:pt x="45052" y="179592"/>
                </a:lnTo>
                <a:lnTo>
                  <a:pt x="60595" y="181054"/>
                </a:lnTo>
                <a:lnTo>
                  <a:pt x="76035" y="179592"/>
                </a:lnTo>
                <a:lnTo>
                  <a:pt x="88987" y="175204"/>
                </a:lnTo>
                <a:lnTo>
                  <a:pt x="99462" y="167884"/>
                </a:lnTo>
                <a:lnTo>
                  <a:pt x="107471" y="157625"/>
                </a:lnTo>
                <a:lnTo>
                  <a:pt x="109538" y="153063"/>
                </a:lnTo>
                <a:lnTo>
                  <a:pt x="60595" y="153063"/>
                </a:lnTo>
                <a:lnTo>
                  <a:pt x="53497" y="152058"/>
                </a:lnTo>
                <a:lnTo>
                  <a:pt x="36402" y="117394"/>
                </a:lnTo>
                <a:lnTo>
                  <a:pt x="35167" y="90730"/>
                </a:lnTo>
                <a:lnTo>
                  <a:pt x="35475" y="75906"/>
                </a:lnTo>
                <a:lnTo>
                  <a:pt x="43254" y="37190"/>
                </a:lnTo>
                <a:lnTo>
                  <a:pt x="60595" y="28587"/>
                </a:lnTo>
                <a:lnTo>
                  <a:pt x="109715" y="28587"/>
                </a:lnTo>
                <a:lnTo>
                  <a:pt x="107471" y="23619"/>
                </a:lnTo>
                <a:lnTo>
                  <a:pt x="99462" y="13293"/>
                </a:lnTo>
                <a:lnTo>
                  <a:pt x="88987" y="5911"/>
                </a:lnTo>
                <a:lnTo>
                  <a:pt x="76035" y="1478"/>
                </a:lnTo>
                <a:lnTo>
                  <a:pt x="60595" y="0"/>
                </a:lnTo>
                <a:close/>
              </a:path>
              <a:path w="121285" h="181610">
                <a:moveTo>
                  <a:pt x="109715" y="28587"/>
                </a:moveTo>
                <a:lnTo>
                  <a:pt x="70779" y="28587"/>
                </a:lnTo>
                <a:lnTo>
                  <a:pt x="77480" y="33695"/>
                </a:lnTo>
                <a:lnTo>
                  <a:pt x="80657" y="43872"/>
                </a:lnTo>
                <a:lnTo>
                  <a:pt x="82743" y="52471"/>
                </a:lnTo>
                <a:lnTo>
                  <a:pt x="84234" y="63151"/>
                </a:lnTo>
                <a:lnTo>
                  <a:pt x="85128" y="75906"/>
                </a:lnTo>
                <a:lnTo>
                  <a:pt x="85426" y="90730"/>
                </a:lnTo>
                <a:lnTo>
                  <a:pt x="85128" y="104951"/>
                </a:lnTo>
                <a:lnTo>
                  <a:pt x="77614" y="144015"/>
                </a:lnTo>
                <a:lnTo>
                  <a:pt x="60595" y="153063"/>
                </a:lnTo>
                <a:lnTo>
                  <a:pt x="109538" y="153063"/>
                </a:lnTo>
                <a:lnTo>
                  <a:pt x="113375" y="144598"/>
                </a:lnTo>
                <a:lnTo>
                  <a:pt x="117599" y="129109"/>
                </a:lnTo>
                <a:lnTo>
                  <a:pt x="120138" y="111154"/>
                </a:lnTo>
                <a:lnTo>
                  <a:pt x="120986" y="90730"/>
                </a:lnTo>
                <a:lnTo>
                  <a:pt x="120138" y="70233"/>
                </a:lnTo>
                <a:lnTo>
                  <a:pt x="117599" y="52224"/>
                </a:lnTo>
                <a:lnTo>
                  <a:pt x="113375" y="36691"/>
                </a:lnTo>
                <a:lnTo>
                  <a:pt x="109715" y="28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89474" y="445265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755" y="0"/>
                </a:lnTo>
              </a:path>
            </a:pathLst>
          </a:custGeom>
          <a:ln w="361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49419" y="4297596"/>
            <a:ext cx="121920" cy="177800"/>
          </a:xfrm>
          <a:custGeom>
            <a:avLst/>
            <a:gdLst/>
            <a:ahLst/>
            <a:cxnLst/>
            <a:rect l="l" t="t" r="r" b="b"/>
            <a:pathLst>
              <a:path w="121920" h="177800">
                <a:moveTo>
                  <a:pt x="34366" y="126267"/>
                </a:moveTo>
                <a:lnTo>
                  <a:pt x="0" y="126267"/>
                </a:lnTo>
                <a:lnTo>
                  <a:pt x="1790" y="137891"/>
                </a:lnTo>
                <a:lnTo>
                  <a:pt x="26482" y="170188"/>
                </a:lnTo>
                <a:lnTo>
                  <a:pt x="59006" y="177687"/>
                </a:lnTo>
                <a:lnTo>
                  <a:pt x="73606" y="176496"/>
                </a:lnTo>
                <a:lnTo>
                  <a:pt x="86258" y="172922"/>
                </a:lnTo>
                <a:lnTo>
                  <a:pt x="96956" y="166967"/>
                </a:lnTo>
                <a:lnTo>
                  <a:pt x="105691" y="158628"/>
                </a:lnTo>
                <a:lnTo>
                  <a:pt x="111893" y="149696"/>
                </a:lnTo>
                <a:lnTo>
                  <a:pt x="51746" y="149696"/>
                </a:lnTo>
                <a:lnTo>
                  <a:pt x="46088" y="147651"/>
                </a:lnTo>
                <a:lnTo>
                  <a:pt x="42122" y="143534"/>
                </a:lnTo>
                <a:lnTo>
                  <a:pt x="38244" y="139468"/>
                </a:lnTo>
                <a:lnTo>
                  <a:pt x="35662" y="133713"/>
                </a:lnTo>
                <a:lnTo>
                  <a:pt x="34366" y="126267"/>
                </a:lnTo>
                <a:close/>
              </a:path>
              <a:path w="121920" h="177800">
                <a:moveTo>
                  <a:pt x="114914" y="85965"/>
                </a:moveTo>
                <a:lnTo>
                  <a:pt x="68440" y="85965"/>
                </a:lnTo>
                <a:lnTo>
                  <a:pt x="74949" y="89091"/>
                </a:lnTo>
                <a:lnTo>
                  <a:pt x="79068" y="95291"/>
                </a:lnTo>
                <a:lnTo>
                  <a:pt x="83290" y="101403"/>
                </a:lnTo>
                <a:lnTo>
                  <a:pt x="85425" y="108950"/>
                </a:lnTo>
                <a:lnTo>
                  <a:pt x="85425" y="127055"/>
                </a:lnTo>
                <a:lnTo>
                  <a:pt x="83136" y="134704"/>
                </a:lnTo>
                <a:lnTo>
                  <a:pt x="78675" y="140752"/>
                </a:lnTo>
                <a:lnTo>
                  <a:pt x="74147" y="146711"/>
                </a:lnTo>
                <a:lnTo>
                  <a:pt x="67638" y="149696"/>
                </a:lnTo>
                <a:lnTo>
                  <a:pt x="111893" y="149696"/>
                </a:lnTo>
                <a:lnTo>
                  <a:pt x="112541" y="148764"/>
                </a:lnTo>
                <a:lnTo>
                  <a:pt x="117446" y="138228"/>
                </a:lnTo>
                <a:lnTo>
                  <a:pt x="120387" y="127055"/>
                </a:lnTo>
                <a:lnTo>
                  <a:pt x="121381" y="115150"/>
                </a:lnTo>
                <a:lnTo>
                  <a:pt x="120358" y="101999"/>
                </a:lnTo>
                <a:lnTo>
                  <a:pt x="117295" y="90538"/>
                </a:lnTo>
                <a:lnTo>
                  <a:pt x="114914" y="85965"/>
                </a:lnTo>
                <a:close/>
              </a:path>
              <a:path w="121920" h="177800">
                <a:moveTo>
                  <a:pt x="114427" y="0"/>
                </a:moveTo>
                <a:lnTo>
                  <a:pt x="17686" y="0"/>
                </a:lnTo>
                <a:lnTo>
                  <a:pt x="5365" y="96880"/>
                </a:lnTo>
                <a:lnTo>
                  <a:pt x="36362" y="98277"/>
                </a:lnTo>
                <a:lnTo>
                  <a:pt x="39133" y="93106"/>
                </a:lnTo>
                <a:lnTo>
                  <a:pt x="43215" y="89536"/>
                </a:lnTo>
                <a:lnTo>
                  <a:pt x="48670" y="87554"/>
                </a:lnTo>
                <a:lnTo>
                  <a:pt x="51708" y="86512"/>
                </a:lnTo>
                <a:lnTo>
                  <a:pt x="55331" y="85965"/>
                </a:lnTo>
                <a:lnTo>
                  <a:pt x="114914" y="85965"/>
                </a:lnTo>
                <a:lnTo>
                  <a:pt x="112204" y="80761"/>
                </a:lnTo>
                <a:lnTo>
                  <a:pt x="105095" y="72663"/>
                </a:lnTo>
                <a:lnTo>
                  <a:pt x="98583" y="67695"/>
                </a:lnTo>
                <a:lnTo>
                  <a:pt x="36362" y="67695"/>
                </a:lnTo>
                <a:lnTo>
                  <a:pt x="42718" y="29184"/>
                </a:lnTo>
                <a:lnTo>
                  <a:pt x="114427" y="29184"/>
                </a:lnTo>
                <a:lnTo>
                  <a:pt x="114427" y="0"/>
                </a:lnTo>
                <a:close/>
              </a:path>
              <a:path w="121920" h="177800">
                <a:moveTo>
                  <a:pt x="67143" y="57975"/>
                </a:moveTo>
                <a:lnTo>
                  <a:pt x="59997" y="57975"/>
                </a:lnTo>
                <a:lnTo>
                  <a:pt x="53882" y="58915"/>
                </a:lnTo>
                <a:lnTo>
                  <a:pt x="45935" y="61850"/>
                </a:lnTo>
                <a:lnTo>
                  <a:pt x="41765" y="64125"/>
                </a:lnTo>
                <a:lnTo>
                  <a:pt x="36362" y="67695"/>
                </a:lnTo>
                <a:lnTo>
                  <a:pt x="98583" y="67695"/>
                </a:lnTo>
                <a:lnTo>
                  <a:pt x="96684" y="66246"/>
                </a:lnTo>
                <a:lnTo>
                  <a:pt x="87553" y="61655"/>
                </a:lnTo>
                <a:lnTo>
                  <a:pt x="77705" y="58896"/>
                </a:lnTo>
                <a:lnTo>
                  <a:pt x="67143" y="57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219928" y="4094713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66653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64880" y="4295219"/>
            <a:ext cx="76835" cy="175895"/>
          </a:xfrm>
          <a:custGeom>
            <a:avLst/>
            <a:gdLst/>
            <a:ahLst/>
            <a:cxnLst/>
            <a:rect l="l" t="t" r="r" b="b"/>
            <a:pathLst>
              <a:path w="76835" h="175895">
                <a:moveTo>
                  <a:pt x="76474" y="0"/>
                </a:moveTo>
                <a:lnTo>
                  <a:pt x="47868" y="0"/>
                </a:lnTo>
                <a:lnTo>
                  <a:pt x="47868" y="1588"/>
                </a:lnTo>
                <a:lnTo>
                  <a:pt x="47372" y="3964"/>
                </a:lnTo>
                <a:lnTo>
                  <a:pt x="46483" y="7140"/>
                </a:lnTo>
                <a:lnTo>
                  <a:pt x="44994" y="12311"/>
                </a:lnTo>
                <a:lnTo>
                  <a:pt x="42757" y="16479"/>
                </a:lnTo>
                <a:lnTo>
                  <a:pt x="39731" y="19655"/>
                </a:lnTo>
                <a:lnTo>
                  <a:pt x="35358" y="24318"/>
                </a:lnTo>
                <a:lnTo>
                  <a:pt x="29687" y="27342"/>
                </a:lnTo>
                <a:lnTo>
                  <a:pt x="22834" y="28778"/>
                </a:lnTo>
                <a:lnTo>
                  <a:pt x="18473" y="29870"/>
                </a:lnTo>
                <a:lnTo>
                  <a:pt x="10819" y="30569"/>
                </a:lnTo>
                <a:lnTo>
                  <a:pt x="0" y="30963"/>
                </a:lnTo>
                <a:lnTo>
                  <a:pt x="0" y="54595"/>
                </a:lnTo>
                <a:lnTo>
                  <a:pt x="41117" y="54595"/>
                </a:lnTo>
                <a:lnTo>
                  <a:pt x="41117" y="175489"/>
                </a:lnTo>
                <a:lnTo>
                  <a:pt x="76474" y="175489"/>
                </a:lnTo>
                <a:lnTo>
                  <a:pt x="76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200958" y="445265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756" y="0"/>
                </a:lnTo>
              </a:path>
            </a:pathLst>
          </a:custGeom>
          <a:ln w="361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262087" y="4294025"/>
            <a:ext cx="121285" cy="181610"/>
          </a:xfrm>
          <a:custGeom>
            <a:avLst/>
            <a:gdLst/>
            <a:ahLst/>
            <a:cxnLst/>
            <a:rect l="l" t="t" r="r" b="b"/>
            <a:pathLst>
              <a:path w="121285" h="181610">
                <a:moveTo>
                  <a:pt x="60595" y="0"/>
                </a:moveTo>
                <a:lnTo>
                  <a:pt x="21513" y="13293"/>
                </a:lnTo>
                <a:lnTo>
                  <a:pt x="3367" y="52224"/>
                </a:lnTo>
                <a:lnTo>
                  <a:pt x="0" y="90730"/>
                </a:lnTo>
                <a:lnTo>
                  <a:pt x="840" y="111154"/>
                </a:lnTo>
                <a:lnTo>
                  <a:pt x="13515" y="157625"/>
                </a:lnTo>
                <a:lnTo>
                  <a:pt x="45052" y="179592"/>
                </a:lnTo>
                <a:lnTo>
                  <a:pt x="60595" y="181054"/>
                </a:lnTo>
                <a:lnTo>
                  <a:pt x="76034" y="179592"/>
                </a:lnTo>
                <a:lnTo>
                  <a:pt x="88986" y="175204"/>
                </a:lnTo>
                <a:lnTo>
                  <a:pt x="99461" y="167884"/>
                </a:lnTo>
                <a:lnTo>
                  <a:pt x="107471" y="157625"/>
                </a:lnTo>
                <a:lnTo>
                  <a:pt x="109538" y="153063"/>
                </a:lnTo>
                <a:lnTo>
                  <a:pt x="60595" y="153063"/>
                </a:lnTo>
                <a:lnTo>
                  <a:pt x="53497" y="152058"/>
                </a:lnTo>
                <a:lnTo>
                  <a:pt x="36403" y="117394"/>
                </a:lnTo>
                <a:lnTo>
                  <a:pt x="35167" y="90730"/>
                </a:lnTo>
                <a:lnTo>
                  <a:pt x="35475" y="75906"/>
                </a:lnTo>
                <a:lnTo>
                  <a:pt x="43259" y="37190"/>
                </a:lnTo>
                <a:lnTo>
                  <a:pt x="60595" y="28587"/>
                </a:lnTo>
                <a:lnTo>
                  <a:pt x="109715" y="28587"/>
                </a:lnTo>
                <a:lnTo>
                  <a:pt x="107471" y="23619"/>
                </a:lnTo>
                <a:lnTo>
                  <a:pt x="99461" y="13293"/>
                </a:lnTo>
                <a:lnTo>
                  <a:pt x="88986" y="5911"/>
                </a:lnTo>
                <a:lnTo>
                  <a:pt x="76034" y="1478"/>
                </a:lnTo>
                <a:lnTo>
                  <a:pt x="60595" y="0"/>
                </a:lnTo>
                <a:close/>
              </a:path>
              <a:path w="121285" h="181610">
                <a:moveTo>
                  <a:pt x="109715" y="28587"/>
                </a:moveTo>
                <a:lnTo>
                  <a:pt x="70778" y="28587"/>
                </a:lnTo>
                <a:lnTo>
                  <a:pt x="77478" y="33695"/>
                </a:lnTo>
                <a:lnTo>
                  <a:pt x="80657" y="43872"/>
                </a:lnTo>
                <a:lnTo>
                  <a:pt x="82743" y="52471"/>
                </a:lnTo>
                <a:lnTo>
                  <a:pt x="84233" y="63151"/>
                </a:lnTo>
                <a:lnTo>
                  <a:pt x="85127" y="75906"/>
                </a:lnTo>
                <a:lnTo>
                  <a:pt x="85425" y="90730"/>
                </a:lnTo>
                <a:lnTo>
                  <a:pt x="85127" y="104951"/>
                </a:lnTo>
                <a:lnTo>
                  <a:pt x="77613" y="144015"/>
                </a:lnTo>
                <a:lnTo>
                  <a:pt x="60595" y="153063"/>
                </a:lnTo>
                <a:lnTo>
                  <a:pt x="109538" y="153063"/>
                </a:lnTo>
                <a:lnTo>
                  <a:pt x="113375" y="144598"/>
                </a:lnTo>
                <a:lnTo>
                  <a:pt x="117599" y="129109"/>
                </a:lnTo>
                <a:lnTo>
                  <a:pt x="120138" y="111154"/>
                </a:lnTo>
                <a:lnTo>
                  <a:pt x="120986" y="90730"/>
                </a:lnTo>
                <a:lnTo>
                  <a:pt x="120138" y="70233"/>
                </a:lnTo>
                <a:lnTo>
                  <a:pt x="117599" y="52224"/>
                </a:lnTo>
                <a:lnTo>
                  <a:pt x="113375" y="36691"/>
                </a:lnTo>
                <a:lnTo>
                  <a:pt x="109715" y="28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531401" y="4094713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66653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376353" y="4295219"/>
            <a:ext cx="76835" cy="175895"/>
          </a:xfrm>
          <a:custGeom>
            <a:avLst/>
            <a:gdLst/>
            <a:ahLst/>
            <a:cxnLst/>
            <a:rect l="l" t="t" r="r" b="b"/>
            <a:pathLst>
              <a:path w="76835" h="175895">
                <a:moveTo>
                  <a:pt x="76487" y="0"/>
                </a:moveTo>
                <a:lnTo>
                  <a:pt x="47880" y="0"/>
                </a:lnTo>
                <a:lnTo>
                  <a:pt x="47880" y="1588"/>
                </a:lnTo>
                <a:lnTo>
                  <a:pt x="47372" y="3964"/>
                </a:lnTo>
                <a:lnTo>
                  <a:pt x="46481" y="7140"/>
                </a:lnTo>
                <a:lnTo>
                  <a:pt x="44994" y="12311"/>
                </a:lnTo>
                <a:lnTo>
                  <a:pt x="42757" y="16479"/>
                </a:lnTo>
                <a:lnTo>
                  <a:pt x="39730" y="19655"/>
                </a:lnTo>
                <a:lnTo>
                  <a:pt x="35356" y="24318"/>
                </a:lnTo>
                <a:lnTo>
                  <a:pt x="29700" y="27342"/>
                </a:lnTo>
                <a:lnTo>
                  <a:pt x="22847" y="28778"/>
                </a:lnTo>
                <a:lnTo>
                  <a:pt x="18473" y="29870"/>
                </a:lnTo>
                <a:lnTo>
                  <a:pt x="10819" y="30569"/>
                </a:lnTo>
                <a:lnTo>
                  <a:pt x="0" y="30963"/>
                </a:lnTo>
                <a:lnTo>
                  <a:pt x="0" y="54595"/>
                </a:lnTo>
                <a:lnTo>
                  <a:pt x="41116" y="54595"/>
                </a:lnTo>
                <a:lnTo>
                  <a:pt x="41116" y="175489"/>
                </a:lnTo>
                <a:lnTo>
                  <a:pt x="76487" y="175489"/>
                </a:lnTo>
                <a:lnTo>
                  <a:pt x="764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512431" y="445265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755" y="0"/>
                </a:lnTo>
              </a:path>
            </a:pathLst>
          </a:custGeom>
          <a:ln w="361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572427" y="4297596"/>
            <a:ext cx="121920" cy="177800"/>
          </a:xfrm>
          <a:custGeom>
            <a:avLst/>
            <a:gdLst/>
            <a:ahLst/>
            <a:cxnLst/>
            <a:rect l="l" t="t" r="r" b="b"/>
            <a:pathLst>
              <a:path w="121920" h="177800">
                <a:moveTo>
                  <a:pt x="34366" y="126267"/>
                </a:moveTo>
                <a:lnTo>
                  <a:pt x="0" y="126267"/>
                </a:lnTo>
                <a:lnTo>
                  <a:pt x="1788" y="137891"/>
                </a:lnTo>
                <a:lnTo>
                  <a:pt x="26482" y="170188"/>
                </a:lnTo>
                <a:lnTo>
                  <a:pt x="58994" y="177687"/>
                </a:lnTo>
                <a:lnTo>
                  <a:pt x="73595" y="176496"/>
                </a:lnTo>
                <a:lnTo>
                  <a:pt x="86250" y="172922"/>
                </a:lnTo>
                <a:lnTo>
                  <a:pt x="96948" y="166967"/>
                </a:lnTo>
                <a:lnTo>
                  <a:pt x="105679" y="158628"/>
                </a:lnTo>
                <a:lnTo>
                  <a:pt x="111887" y="149696"/>
                </a:lnTo>
                <a:lnTo>
                  <a:pt x="51747" y="149696"/>
                </a:lnTo>
                <a:lnTo>
                  <a:pt x="46089" y="147651"/>
                </a:lnTo>
                <a:lnTo>
                  <a:pt x="42109" y="143534"/>
                </a:lnTo>
                <a:lnTo>
                  <a:pt x="38244" y="139468"/>
                </a:lnTo>
                <a:lnTo>
                  <a:pt x="35650" y="133713"/>
                </a:lnTo>
                <a:lnTo>
                  <a:pt x="34366" y="126267"/>
                </a:lnTo>
                <a:close/>
              </a:path>
              <a:path w="121920" h="177800">
                <a:moveTo>
                  <a:pt x="114910" y="85965"/>
                </a:moveTo>
                <a:lnTo>
                  <a:pt x="68440" y="85965"/>
                </a:lnTo>
                <a:lnTo>
                  <a:pt x="74937" y="89091"/>
                </a:lnTo>
                <a:lnTo>
                  <a:pt x="79056" y="95291"/>
                </a:lnTo>
                <a:lnTo>
                  <a:pt x="83290" y="101403"/>
                </a:lnTo>
                <a:lnTo>
                  <a:pt x="85412" y="108950"/>
                </a:lnTo>
                <a:lnTo>
                  <a:pt x="85412" y="127055"/>
                </a:lnTo>
                <a:lnTo>
                  <a:pt x="83136" y="134704"/>
                </a:lnTo>
                <a:lnTo>
                  <a:pt x="78661" y="140752"/>
                </a:lnTo>
                <a:lnTo>
                  <a:pt x="74148" y="146711"/>
                </a:lnTo>
                <a:lnTo>
                  <a:pt x="67638" y="149696"/>
                </a:lnTo>
                <a:lnTo>
                  <a:pt x="111887" y="149696"/>
                </a:lnTo>
                <a:lnTo>
                  <a:pt x="112536" y="148764"/>
                </a:lnTo>
                <a:lnTo>
                  <a:pt x="117444" y="138228"/>
                </a:lnTo>
                <a:lnTo>
                  <a:pt x="120387" y="127055"/>
                </a:lnTo>
                <a:lnTo>
                  <a:pt x="121381" y="115150"/>
                </a:lnTo>
                <a:lnTo>
                  <a:pt x="120357" y="101999"/>
                </a:lnTo>
                <a:lnTo>
                  <a:pt x="117293" y="90538"/>
                </a:lnTo>
                <a:lnTo>
                  <a:pt x="114910" y="85965"/>
                </a:lnTo>
                <a:close/>
              </a:path>
              <a:path w="121920" h="177800">
                <a:moveTo>
                  <a:pt x="114426" y="0"/>
                </a:moveTo>
                <a:lnTo>
                  <a:pt x="17673" y="0"/>
                </a:lnTo>
                <a:lnTo>
                  <a:pt x="5365" y="96880"/>
                </a:lnTo>
                <a:lnTo>
                  <a:pt x="36349" y="98277"/>
                </a:lnTo>
                <a:lnTo>
                  <a:pt x="39135" y="93106"/>
                </a:lnTo>
                <a:lnTo>
                  <a:pt x="43202" y="89536"/>
                </a:lnTo>
                <a:lnTo>
                  <a:pt x="48670" y="87554"/>
                </a:lnTo>
                <a:lnTo>
                  <a:pt x="51695" y="86512"/>
                </a:lnTo>
                <a:lnTo>
                  <a:pt x="55318" y="85965"/>
                </a:lnTo>
                <a:lnTo>
                  <a:pt x="114910" y="85965"/>
                </a:lnTo>
                <a:lnTo>
                  <a:pt x="112198" y="80761"/>
                </a:lnTo>
                <a:lnTo>
                  <a:pt x="105081" y="72663"/>
                </a:lnTo>
                <a:lnTo>
                  <a:pt x="98576" y="67695"/>
                </a:lnTo>
                <a:lnTo>
                  <a:pt x="36349" y="67695"/>
                </a:lnTo>
                <a:lnTo>
                  <a:pt x="42707" y="29184"/>
                </a:lnTo>
                <a:lnTo>
                  <a:pt x="114426" y="29184"/>
                </a:lnTo>
                <a:lnTo>
                  <a:pt x="114426" y="0"/>
                </a:lnTo>
                <a:close/>
              </a:path>
              <a:path w="121920" h="177800">
                <a:moveTo>
                  <a:pt x="67143" y="57975"/>
                </a:moveTo>
                <a:lnTo>
                  <a:pt x="59984" y="57975"/>
                </a:lnTo>
                <a:lnTo>
                  <a:pt x="53882" y="58915"/>
                </a:lnTo>
                <a:lnTo>
                  <a:pt x="45935" y="61850"/>
                </a:lnTo>
                <a:lnTo>
                  <a:pt x="41766" y="64125"/>
                </a:lnTo>
                <a:lnTo>
                  <a:pt x="36349" y="67695"/>
                </a:lnTo>
                <a:lnTo>
                  <a:pt x="98576" y="67695"/>
                </a:lnTo>
                <a:lnTo>
                  <a:pt x="96678" y="66246"/>
                </a:lnTo>
                <a:lnTo>
                  <a:pt x="87552" y="61655"/>
                </a:lnTo>
                <a:lnTo>
                  <a:pt x="77705" y="58896"/>
                </a:lnTo>
                <a:lnTo>
                  <a:pt x="67143" y="57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859297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121676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83699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646077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70771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433149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695171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957550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482256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744278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006657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269023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793779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055751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318130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461901" y="4560791"/>
            <a:ext cx="0" cy="178435"/>
          </a:xfrm>
          <a:custGeom>
            <a:avLst/>
            <a:gdLst/>
            <a:ahLst/>
            <a:cxnLst/>
            <a:rect l="l" t="t" r="r" b="b"/>
            <a:pathLst>
              <a:path w="0" h="178435">
                <a:moveTo>
                  <a:pt x="0" y="0"/>
                </a:moveTo>
                <a:lnTo>
                  <a:pt x="0" y="178271"/>
                </a:lnTo>
              </a:path>
            </a:pathLst>
          </a:custGeom>
          <a:ln w="3436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17880" y="4687008"/>
            <a:ext cx="0" cy="111760"/>
          </a:xfrm>
          <a:custGeom>
            <a:avLst/>
            <a:gdLst/>
            <a:ahLst/>
            <a:cxnLst/>
            <a:rect l="l" t="t" r="r" b="b"/>
            <a:pathLst>
              <a:path w="0" h="111760">
                <a:moveTo>
                  <a:pt x="0" y="0"/>
                </a:moveTo>
                <a:lnTo>
                  <a:pt x="0" y="111173"/>
                </a:lnTo>
              </a:path>
            </a:pathLst>
          </a:custGeom>
          <a:ln w="216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48375" y="4775744"/>
            <a:ext cx="23495" cy="48895"/>
          </a:xfrm>
          <a:custGeom>
            <a:avLst/>
            <a:gdLst/>
            <a:ahLst/>
            <a:cxnLst/>
            <a:rect l="l" t="t" r="r" b="b"/>
            <a:pathLst>
              <a:path w="23495" h="48895">
                <a:moveTo>
                  <a:pt x="23037" y="0"/>
                </a:moveTo>
                <a:lnTo>
                  <a:pt x="0" y="0"/>
                </a:lnTo>
                <a:lnTo>
                  <a:pt x="0" y="22437"/>
                </a:lnTo>
                <a:lnTo>
                  <a:pt x="12904" y="22437"/>
                </a:lnTo>
                <a:lnTo>
                  <a:pt x="12612" y="27443"/>
                </a:lnTo>
                <a:lnTo>
                  <a:pt x="11417" y="31370"/>
                </a:lnTo>
                <a:lnTo>
                  <a:pt x="9331" y="34152"/>
                </a:lnTo>
                <a:lnTo>
                  <a:pt x="7348" y="36922"/>
                </a:lnTo>
                <a:lnTo>
                  <a:pt x="4221" y="38967"/>
                </a:lnTo>
                <a:lnTo>
                  <a:pt x="0" y="40302"/>
                </a:lnTo>
                <a:lnTo>
                  <a:pt x="0" y="48446"/>
                </a:lnTo>
                <a:lnTo>
                  <a:pt x="1283" y="48446"/>
                </a:lnTo>
                <a:lnTo>
                  <a:pt x="3763" y="47696"/>
                </a:lnTo>
                <a:lnTo>
                  <a:pt x="23037" y="22882"/>
                </a:lnTo>
                <a:lnTo>
                  <a:pt x="230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91679" y="4714605"/>
            <a:ext cx="117475" cy="83820"/>
          </a:xfrm>
          <a:custGeom>
            <a:avLst/>
            <a:gdLst/>
            <a:ahLst/>
            <a:cxnLst/>
            <a:rect l="l" t="t" r="r" b="b"/>
            <a:pathLst>
              <a:path w="117475" h="83820">
                <a:moveTo>
                  <a:pt x="20849" y="1982"/>
                </a:moveTo>
                <a:lnTo>
                  <a:pt x="0" y="1982"/>
                </a:lnTo>
                <a:lnTo>
                  <a:pt x="0" y="83577"/>
                </a:lnTo>
                <a:lnTo>
                  <a:pt x="21854" y="83577"/>
                </a:lnTo>
                <a:lnTo>
                  <a:pt x="21854" y="29870"/>
                </a:lnTo>
                <a:lnTo>
                  <a:pt x="22350" y="26503"/>
                </a:lnTo>
                <a:lnTo>
                  <a:pt x="23444" y="24216"/>
                </a:lnTo>
                <a:lnTo>
                  <a:pt x="25529" y="20392"/>
                </a:lnTo>
                <a:lnTo>
                  <a:pt x="29648" y="18461"/>
                </a:lnTo>
                <a:lnTo>
                  <a:pt x="76821" y="18461"/>
                </a:lnTo>
                <a:lnTo>
                  <a:pt x="77478" y="18067"/>
                </a:lnTo>
                <a:lnTo>
                  <a:pt x="116432" y="18067"/>
                </a:lnTo>
                <a:lnTo>
                  <a:pt x="116014" y="15831"/>
                </a:lnTo>
                <a:lnTo>
                  <a:pt x="115139" y="13887"/>
                </a:lnTo>
                <a:lnTo>
                  <a:pt x="20849" y="13887"/>
                </a:lnTo>
                <a:lnTo>
                  <a:pt x="20849" y="1982"/>
                </a:lnTo>
                <a:close/>
              </a:path>
              <a:path w="117475" h="83820">
                <a:moveTo>
                  <a:pt x="76821" y="18461"/>
                </a:moveTo>
                <a:lnTo>
                  <a:pt x="41014" y="18461"/>
                </a:lnTo>
                <a:lnTo>
                  <a:pt x="44599" y="20392"/>
                </a:lnTo>
                <a:lnTo>
                  <a:pt x="46482" y="24216"/>
                </a:lnTo>
                <a:lnTo>
                  <a:pt x="47372" y="26503"/>
                </a:lnTo>
                <a:lnTo>
                  <a:pt x="47839" y="29870"/>
                </a:lnTo>
                <a:lnTo>
                  <a:pt x="47867" y="83577"/>
                </a:lnTo>
                <a:lnTo>
                  <a:pt x="69531" y="83577"/>
                </a:lnTo>
                <a:lnTo>
                  <a:pt x="69531" y="31268"/>
                </a:lnTo>
                <a:lnTo>
                  <a:pt x="70027" y="28092"/>
                </a:lnTo>
                <a:lnTo>
                  <a:pt x="71121" y="25411"/>
                </a:lnTo>
                <a:lnTo>
                  <a:pt x="73346" y="20544"/>
                </a:lnTo>
                <a:lnTo>
                  <a:pt x="76821" y="18461"/>
                </a:lnTo>
                <a:close/>
              </a:path>
              <a:path w="117475" h="83820">
                <a:moveTo>
                  <a:pt x="116432" y="18067"/>
                </a:moveTo>
                <a:lnTo>
                  <a:pt x="88450" y="18067"/>
                </a:lnTo>
                <a:lnTo>
                  <a:pt x="91972" y="19998"/>
                </a:lnTo>
                <a:lnTo>
                  <a:pt x="93955" y="23822"/>
                </a:lnTo>
                <a:lnTo>
                  <a:pt x="94858" y="25805"/>
                </a:lnTo>
                <a:lnTo>
                  <a:pt x="95298" y="28092"/>
                </a:lnTo>
                <a:lnTo>
                  <a:pt x="95354" y="83577"/>
                </a:lnTo>
                <a:lnTo>
                  <a:pt x="117400" y="83577"/>
                </a:lnTo>
                <a:lnTo>
                  <a:pt x="117281" y="24216"/>
                </a:lnTo>
                <a:lnTo>
                  <a:pt x="117209" y="22730"/>
                </a:lnTo>
                <a:lnTo>
                  <a:pt x="116793" y="19998"/>
                </a:lnTo>
                <a:lnTo>
                  <a:pt x="116432" y="18067"/>
                </a:lnTo>
                <a:close/>
              </a:path>
              <a:path w="117475" h="83820">
                <a:moveTo>
                  <a:pt x="50703" y="0"/>
                </a:moveTo>
                <a:lnTo>
                  <a:pt x="37835" y="0"/>
                </a:lnTo>
                <a:lnTo>
                  <a:pt x="32471" y="1588"/>
                </a:lnTo>
                <a:lnTo>
                  <a:pt x="26024" y="6645"/>
                </a:lnTo>
                <a:lnTo>
                  <a:pt x="23482" y="9669"/>
                </a:lnTo>
                <a:lnTo>
                  <a:pt x="20849" y="13887"/>
                </a:lnTo>
                <a:lnTo>
                  <a:pt x="66747" y="13887"/>
                </a:lnTo>
                <a:lnTo>
                  <a:pt x="50703" y="0"/>
                </a:lnTo>
                <a:close/>
              </a:path>
              <a:path w="117475" h="83820">
                <a:moveTo>
                  <a:pt x="95544" y="0"/>
                </a:moveTo>
                <a:lnTo>
                  <a:pt x="86506" y="0"/>
                </a:lnTo>
                <a:lnTo>
                  <a:pt x="81648" y="1130"/>
                </a:lnTo>
                <a:lnTo>
                  <a:pt x="77274" y="3367"/>
                </a:lnTo>
                <a:lnTo>
                  <a:pt x="73003" y="5654"/>
                </a:lnTo>
                <a:lnTo>
                  <a:pt x="69531" y="9122"/>
                </a:lnTo>
                <a:lnTo>
                  <a:pt x="66747" y="13887"/>
                </a:lnTo>
                <a:lnTo>
                  <a:pt x="115139" y="13887"/>
                </a:lnTo>
                <a:lnTo>
                  <a:pt x="114424" y="12299"/>
                </a:lnTo>
                <a:lnTo>
                  <a:pt x="112034" y="9529"/>
                </a:lnTo>
                <a:lnTo>
                  <a:pt x="109263" y="5946"/>
                </a:lnTo>
                <a:lnTo>
                  <a:pt x="106084" y="3519"/>
                </a:lnTo>
                <a:lnTo>
                  <a:pt x="102499" y="2185"/>
                </a:lnTo>
                <a:lnTo>
                  <a:pt x="99028" y="736"/>
                </a:lnTo>
                <a:lnTo>
                  <a:pt x="955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723192" y="4714401"/>
            <a:ext cx="76835" cy="86360"/>
          </a:xfrm>
          <a:custGeom>
            <a:avLst/>
            <a:gdLst/>
            <a:ahLst/>
            <a:cxnLst/>
            <a:rect l="l" t="t" r="r" b="b"/>
            <a:pathLst>
              <a:path w="76835" h="86360">
                <a:moveTo>
                  <a:pt x="72103" y="17266"/>
                </a:moveTo>
                <a:lnTo>
                  <a:pt x="41612" y="17266"/>
                </a:lnTo>
                <a:lnTo>
                  <a:pt x="44994" y="17965"/>
                </a:lnTo>
                <a:lnTo>
                  <a:pt x="47270" y="19261"/>
                </a:lnTo>
                <a:lnTo>
                  <a:pt x="49660" y="20443"/>
                </a:lnTo>
                <a:lnTo>
                  <a:pt x="50855" y="22730"/>
                </a:lnTo>
                <a:lnTo>
                  <a:pt x="50855" y="28790"/>
                </a:lnTo>
                <a:lnTo>
                  <a:pt x="49305" y="30874"/>
                </a:lnTo>
                <a:lnTo>
                  <a:pt x="46280" y="32157"/>
                </a:lnTo>
                <a:lnTo>
                  <a:pt x="44537" y="32958"/>
                </a:lnTo>
                <a:lnTo>
                  <a:pt x="41714" y="33555"/>
                </a:lnTo>
                <a:lnTo>
                  <a:pt x="37735" y="33949"/>
                </a:lnTo>
                <a:lnTo>
                  <a:pt x="22148" y="36033"/>
                </a:lnTo>
                <a:lnTo>
                  <a:pt x="15930" y="37722"/>
                </a:lnTo>
                <a:lnTo>
                  <a:pt x="11710" y="40098"/>
                </a:lnTo>
                <a:lnTo>
                  <a:pt x="3865" y="44621"/>
                </a:lnTo>
                <a:lnTo>
                  <a:pt x="0" y="51914"/>
                </a:lnTo>
                <a:lnTo>
                  <a:pt x="120" y="70083"/>
                </a:lnTo>
                <a:lnTo>
                  <a:pt x="2378" y="75788"/>
                </a:lnTo>
                <a:lnTo>
                  <a:pt x="7953" y="80705"/>
                </a:lnTo>
                <a:lnTo>
                  <a:pt x="12015" y="84225"/>
                </a:lnTo>
                <a:lnTo>
                  <a:pt x="18168" y="86359"/>
                </a:lnTo>
                <a:lnTo>
                  <a:pt x="31428" y="86359"/>
                </a:lnTo>
                <a:lnTo>
                  <a:pt x="51441" y="74251"/>
                </a:lnTo>
                <a:lnTo>
                  <a:pt x="72367" y="74251"/>
                </a:lnTo>
                <a:lnTo>
                  <a:pt x="72234" y="70871"/>
                </a:lnTo>
                <a:lnTo>
                  <a:pt x="29051" y="70871"/>
                </a:lnTo>
                <a:lnTo>
                  <a:pt x="26508" y="70083"/>
                </a:lnTo>
                <a:lnTo>
                  <a:pt x="24424" y="68495"/>
                </a:lnTo>
                <a:lnTo>
                  <a:pt x="22439" y="66805"/>
                </a:lnTo>
                <a:lnTo>
                  <a:pt x="21467" y="64124"/>
                </a:lnTo>
                <a:lnTo>
                  <a:pt x="21449" y="56285"/>
                </a:lnTo>
                <a:lnTo>
                  <a:pt x="23088" y="53299"/>
                </a:lnTo>
                <a:lnTo>
                  <a:pt x="26419" y="51419"/>
                </a:lnTo>
                <a:lnTo>
                  <a:pt x="28403" y="50225"/>
                </a:lnTo>
                <a:lnTo>
                  <a:pt x="31633" y="49234"/>
                </a:lnTo>
                <a:lnTo>
                  <a:pt x="36146" y="48446"/>
                </a:lnTo>
                <a:lnTo>
                  <a:pt x="40914" y="47442"/>
                </a:lnTo>
                <a:lnTo>
                  <a:pt x="43304" y="47048"/>
                </a:lnTo>
                <a:lnTo>
                  <a:pt x="45134" y="46604"/>
                </a:lnTo>
                <a:lnTo>
                  <a:pt x="46483" y="46057"/>
                </a:lnTo>
                <a:lnTo>
                  <a:pt x="47919" y="45562"/>
                </a:lnTo>
                <a:lnTo>
                  <a:pt x="49305" y="44863"/>
                </a:lnTo>
                <a:lnTo>
                  <a:pt x="50652" y="44075"/>
                </a:lnTo>
                <a:lnTo>
                  <a:pt x="72128" y="44075"/>
                </a:lnTo>
                <a:lnTo>
                  <a:pt x="72103" y="17266"/>
                </a:lnTo>
                <a:close/>
              </a:path>
              <a:path w="76835" h="86360">
                <a:moveTo>
                  <a:pt x="72367" y="74251"/>
                </a:moveTo>
                <a:lnTo>
                  <a:pt x="51441" y="74251"/>
                </a:lnTo>
                <a:lnTo>
                  <a:pt x="51542" y="76131"/>
                </a:lnTo>
                <a:lnTo>
                  <a:pt x="51746" y="77770"/>
                </a:lnTo>
                <a:lnTo>
                  <a:pt x="52038" y="79206"/>
                </a:lnTo>
                <a:lnTo>
                  <a:pt x="52293" y="80705"/>
                </a:lnTo>
                <a:lnTo>
                  <a:pt x="52738" y="82192"/>
                </a:lnTo>
                <a:lnTo>
                  <a:pt x="53436" y="83780"/>
                </a:lnTo>
                <a:lnTo>
                  <a:pt x="76678" y="83780"/>
                </a:lnTo>
                <a:lnTo>
                  <a:pt x="76678" y="80604"/>
                </a:lnTo>
                <a:lnTo>
                  <a:pt x="75331" y="79956"/>
                </a:lnTo>
                <a:lnTo>
                  <a:pt x="74288" y="79155"/>
                </a:lnTo>
                <a:lnTo>
                  <a:pt x="73499" y="78215"/>
                </a:lnTo>
                <a:lnTo>
                  <a:pt x="72800" y="77173"/>
                </a:lnTo>
                <a:lnTo>
                  <a:pt x="72406" y="75242"/>
                </a:lnTo>
                <a:lnTo>
                  <a:pt x="72367" y="74251"/>
                </a:lnTo>
                <a:close/>
              </a:path>
              <a:path w="76835" h="86360">
                <a:moveTo>
                  <a:pt x="72128" y="44075"/>
                </a:moveTo>
                <a:lnTo>
                  <a:pt x="50652" y="44075"/>
                </a:lnTo>
                <a:lnTo>
                  <a:pt x="50625" y="53299"/>
                </a:lnTo>
                <a:lnTo>
                  <a:pt x="50500" y="59157"/>
                </a:lnTo>
                <a:lnTo>
                  <a:pt x="48516" y="64124"/>
                </a:lnTo>
                <a:lnTo>
                  <a:pt x="44690" y="66907"/>
                </a:lnTo>
                <a:lnTo>
                  <a:pt x="40812" y="69588"/>
                </a:lnTo>
                <a:lnTo>
                  <a:pt x="36591" y="70871"/>
                </a:lnTo>
                <a:lnTo>
                  <a:pt x="72234" y="70871"/>
                </a:lnTo>
                <a:lnTo>
                  <a:pt x="72128" y="44075"/>
                </a:lnTo>
                <a:close/>
              </a:path>
              <a:path w="76835" h="86360">
                <a:moveTo>
                  <a:pt x="46724" y="0"/>
                </a:moveTo>
                <a:lnTo>
                  <a:pt x="37735" y="0"/>
                </a:lnTo>
                <a:lnTo>
                  <a:pt x="28162" y="686"/>
                </a:lnTo>
                <a:lnTo>
                  <a:pt x="2772" y="28384"/>
                </a:lnTo>
                <a:lnTo>
                  <a:pt x="23242" y="28384"/>
                </a:lnTo>
                <a:lnTo>
                  <a:pt x="23737" y="25360"/>
                </a:lnTo>
                <a:lnTo>
                  <a:pt x="24831" y="22933"/>
                </a:lnTo>
                <a:lnTo>
                  <a:pt x="26419" y="21040"/>
                </a:lnTo>
                <a:lnTo>
                  <a:pt x="28403" y="18562"/>
                </a:lnTo>
                <a:lnTo>
                  <a:pt x="31976" y="17266"/>
                </a:lnTo>
                <a:lnTo>
                  <a:pt x="72103" y="17266"/>
                </a:lnTo>
                <a:lnTo>
                  <a:pt x="72002" y="15437"/>
                </a:lnTo>
                <a:lnTo>
                  <a:pt x="68630" y="8932"/>
                </a:lnTo>
                <a:lnTo>
                  <a:pt x="61777" y="5361"/>
                </a:lnTo>
                <a:lnTo>
                  <a:pt x="54721" y="1791"/>
                </a:lnTo>
                <a:lnTo>
                  <a:pt x="46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806278" y="4716587"/>
            <a:ext cx="81280" cy="81915"/>
          </a:xfrm>
          <a:custGeom>
            <a:avLst/>
            <a:gdLst/>
            <a:ahLst/>
            <a:cxnLst/>
            <a:rect l="l" t="t" r="r" b="b"/>
            <a:pathLst>
              <a:path w="81279" h="81914">
                <a:moveTo>
                  <a:pt x="27411" y="0"/>
                </a:moveTo>
                <a:lnTo>
                  <a:pt x="1182" y="0"/>
                </a:lnTo>
                <a:lnTo>
                  <a:pt x="27805" y="40098"/>
                </a:lnTo>
                <a:lnTo>
                  <a:pt x="0" y="81595"/>
                </a:lnTo>
                <a:lnTo>
                  <a:pt x="26026" y="81595"/>
                </a:lnTo>
                <a:lnTo>
                  <a:pt x="40125" y="56971"/>
                </a:lnTo>
                <a:lnTo>
                  <a:pt x="64503" y="56971"/>
                </a:lnTo>
                <a:lnTo>
                  <a:pt x="53042" y="39704"/>
                </a:lnTo>
                <a:lnTo>
                  <a:pt x="63905" y="23619"/>
                </a:lnTo>
                <a:lnTo>
                  <a:pt x="41117" y="23619"/>
                </a:lnTo>
                <a:lnTo>
                  <a:pt x="27411" y="0"/>
                </a:lnTo>
                <a:close/>
              </a:path>
              <a:path w="81279" h="81914">
                <a:moveTo>
                  <a:pt x="64503" y="56971"/>
                </a:moveTo>
                <a:lnTo>
                  <a:pt x="40125" y="56971"/>
                </a:lnTo>
                <a:lnTo>
                  <a:pt x="54225" y="81595"/>
                </a:lnTo>
                <a:lnTo>
                  <a:pt x="80848" y="81595"/>
                </a:lnTo>
                <a:lnTo>
                  <a:pt x="64503" y="56971"/>
                </a:lnTo>
                <a:close/>
              </a:path>
              <a:path w="81279" h="81914">
                <a:moveTo>
                  <a:pt x="79856" y="0"/>
                </a:moveTo>
                <a:lnTo>
                  <a:pt x="54428" y="0"/>
                </a:lnTo>
                <a:lnTo>
                  <a:pt x="41117" y="23619"/>
                </a:lnTo>
                <a:lnTo>
                  <a:pt x="63905" y="23619"/>
                </a:lnTo>
                <a:lnTo>
                  <a:pt x="798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896509" y="4685814"/>
            <a:ext cx="42545" cy="143510"/>
          </a:xfrm>
          <a:custGeom>
            <a:avLst/>
            <a:gdLst/>
            <a:ahLst/>
            <a:cxnLst/>
            <a:rect l="l" t="t" r="r" b="b"/>
            <a:pathLst>
              <a:path w="42545" h="143510">
                <a:moveTo>
                  <a:pt x="42122" y="0"/>
                </a:moveTo>
                <a:lnTo>
                  <a:pt x="26026" y="0"/>
                </a:lnTo>
                <a:lnTo>
                  <a:pt x="20697" y="7835"/>
                </a:lnTo>
                <a:lnTo>
                  <a:pt x="2175" y="50091"/>
                </a:lnTo>
                <a:lnTo>
                  <a:pt x="0" y="70477"/>
                </a:lnTo>
                <a:lnTo>
                  <a:pt x="644" y="81828"/>
                </a:lnTo>
                <a:lnTo>
                  <a:pt x="14304" y="125073"/>
                </a:lnTo>
                <a:lnTo>
                  <a:pt x="21461" y="135987"/>
                </a:lnTo>
                <a:lnTo>
                  <a:pt x="26827" y="143331"/>
                </a:lnTo>
                <a:lnTo>
                  <a:pt x="42515" y="143331"/>
                </a:lnTo>
                <a:lnTo>
                  <a:pt x="37917" y="134810"/>
                </a:lnTo>
                <a:lnTo>
                  <a:pt x="34099" y="127104"/>
                </a:lnTo>
                <a:lnTo>
                  <a:pt x="22478" y="83161"/>
                </a:lnTo>
                <a:lnTo>
                  <a:pt x="22058" y="71862"/>
                </a:lnTo>
                <a:lnTo>
                  <a:pt x="22206" y="64664"/>
                </a:lnTo>
                <a:lnTo>
                  <a:pt x="29579" y="26060"/>
                </a:lnTo>
                <a:lnTo>
                  <a:pt x="37545" y="8334"/>
                </a:lnTo>
                <a:lnTo>
                  <a:pt x="421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943094" y="4687606"/>
            <a:ext cx="140970" cy="111125"/>
          </a:xfrm>
          <a:custGeom>
            <a:avLst/>
            <a:gdLst/>
            <a:ahLst/>
            <a:cxnLst/>
            <a:rect l="l" t="t" r="r" b="b"/>
            <a:pathLst>
              <a:path w="140970" h="111125">
                <a:moveTo>
                  <a:pt x="24639" y="0"/>
                </a:moveTo>
                <a:lnTo>
                  <a:pt x="0" y="0"/>
                </a:lnTo>
                <a:lnTo>
                  <a:pt x="31390" y="110576"/>
                </a:lnTo>
                <a:lnTo>
                  <a:pt x="52852" y="110576"/>
                </a:lnTo>
                <a:lnTo>
                  <a:pt x="59022" y="80997"/>
                </a:lnTo>
                <a:lnTo>
                  <a:pt x="42324" y="80997"/>
                </a:lnTo>
                <a:lnTo>
                  <a:pt x="39336" y="63324"/>
                </a:lnTo>
                <a:lnTo>
                  <a:pt x="24639" y="0"/>
                </a:lnTo>
                <a:close/>
              </a:path>
              <a:path w="140970" h="111125">
                <a:moveTo>
                  <a:pt x="87543" y="24610"/>
                </a:moveTo>
                <a:lnTo>
                  <a:pt x="70129" y="24610"/>
                </a:lnTo>
                <a:lnTo>
                  <a:pt x="74109" y="45854"/>
                </a:lnTo>
                <a:lnTo>
                  <a:pt x="87407" y="110576"/>
                </a:lnTo>
                <a:lnTo>
                  <a:pt x="109467" y="110576"/>
                </a:lnTo>
                <a:lnTo>
                  <a:pt x="117809" y="80997"/>
                </a:lnTo>
                <a:lnTo>
                  <a:pt x="98940" y="80997"/>
                </a:lnTo>
                <a:lnTo>
                  <a:pt x="95557" y="63324"/>
                </a:lnTo>
                <a:lnTo>
                  <a:pt x="87543" y="24610"/>
                </a:lnTo>
                <a:close/>
              </a:path>
              <a:path w="140970" h="111125">
                <a:moveTo>
                  <a:pt x="82449" y="0"/>
                </a:moveTo>
                <a:lnTo>
                  <a:pt x="58013" y="0"/>
                </a:lnTo>
                <a:lnTo>
                  <a:pt x="45653" y="63921"/>
                </a:lnTo>
                <a:lnTo>
                  <a:pt x="42324" y="80997"/>
                </a:lnTo>
                <a:lnTo>
                  <a:pt x="59022" y="80997"/>
                </a:lnTo>
                <a:lnTo>
                  <a:pt x="66353" y="45854"/>
                </a:lnTo>
                <a:lnTo>
                  <a:pt x="70129" y="24610"/>
                </a:lnTo>
                <a:lnTo>
                  <a:pt x="87543" y="24610"/>
                </a:lnTo>
                <a:lnTo>
                  <a:pt x="82449" y="0"/>
                </a:lnTo>
                <a:close/>
              </a:path>
              <a:path w="140970" h="111125">
                <a:moveTo>
                  <a:pt x="140653" y="0"/>
                </a:moveTo>
                <a:lnTo>
                  <a:pt x="117209" y="0"/>
                </a:lnTo>
                <a:lnTo>
                  <a:pt x="102308" y="63921"/>
                </a:lnTo>
                <a:lnTo>
                  <a:pt x="98940" y="80997"/>
                </a:lnTo>
                <a:lnTo>
                  <a:pt x="117809" y="80997"/>
                </a:lnTo>
                <a:lnTo>
                  <a:pt x="1406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097352" y="4687606"/>
            <a:ext cx="107314" cy="111125"/>
          </a:xfrm>
          <a:custGeom>
            <a:avLst/>
            <a:gdLst/>
            <a:ahLst/>
            <a:cxnLst/>
            <a:rect l="l" t="t" r="r" b="b"/>
            <a:pathLst>
              <a:path w="107314" h="111125">
                <a:moveTo>
                  <a:pt x="33578" y="0"/>
                </a:moveTo>
                <a:lnTo>
                  <a:pt x="0" y="0"/>
                </a:lnTo>
                <a:lnTo>
                  <a:pt x="0" y="110576"/>
                </a:lnTo>
                <a:lnTo>
                  <a:pt x="21652" y="110576"/>
                </a:lnTo>
                <a:lnTo>
                  <a:pt x="21652" y="33644"/>
                </a:lnTo>
                <a:lnTo>
                  <a:pt x="21461" y="17864"/>
                </a:lnTo>
                <a:lnTo>
                  <a:pt x="37742" y="17864"/>
                </a:lnTo>
                <a:lnTo>
                  <a:pt x="33578" y="0"/>
                </a:lnTo>
                <a:close/>
              </a:path>
              <a:path w="107314" h="111125">
                <a:moveTo>
                  <a:pt x="37742" y="17864"/>
                </a:moveTo>
                <a:lnTo>
                  <a:pt x="21461" y="17864"/>
                </a:lnTo>
                <a:lnTo>
                  <a:pt x="42122" y="110576"/>
                </a:lnTo>
                <a:lnTo>
                  <a:pt x="64561" y="110576"/>
                </a:lnTo>
                <a:lnTo>
                  <a:pt x="69931" y="86944"/>
                </a:lnTo>
                <a:lnTo>
                  <a:pt x="53844" y="86944"/>
                </a:lnTo>
                <a:lnTo>
                  <a:pt x="37742" y="17864"/>
                </a:lnTo>
                <a:close/>
              </a:path>
              <a:path w="107314" h="111125">
                <a:moveTo>
                  <a:pt x="107077" y="17864"/>
                </a:moveTo>
                <a:lnTo>
                  <a:pt x="85629" y="17864"/>
                </a:lnTo>
                <a:lnTo>
                  <a:pt x="85425" y="110576"/>
                </a:lnTo>
                <a:lnTo>
                  <a:pt x="107077" y="110576"/>
                </a:lnTo>
                <a:lnTo>
                  <a:pt x="107077" y="17864"/>
                </a:lnTo>
                <a:close/>
              </a:path>
              <a:path w="107314" h="111125">
                <a:moveTo>
                  <a:pt x="107077" y="0"/>
                </a:moveTo>
                <a:lnTo>
                  <a:pt x="73703" y="0"/>
                </a:lnTo>
                <a:lnTo>
                  <a:pt x="53844" y="86944"/>
                </a:lnTo>
                <a:lnTo>
                  <a:pt x="69931" y="86944"/>
                </a:lnTo>
                <a:lnTo>
                  <a:pt x="85629" y="17864"/>
                </a:lnTo>
                <a:lnTo>
                  <a:pt x="107077" y="17864"/>
                </a:lnTo>
                <a:lnTo>
                  <a:pt x="107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225585" y="4773295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 h="0">
                <a:moveTo>
                  <a:pt x="0" y="0"/>
                </a:moveTo>
                <a:lnTo>
                  <a:pt x="22847" y="0"/>
                </a:lnTo>
              </a:path>
            </a:pathLst>
          </a:custGeom>
          <a:ln w="495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225585" y="4739004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 h="0">
                <a:moveTo>
                  <a:pt x="0" y="0"/>
                </a:moveTo>
                <a:lnTo>
                  <a:pt x="89202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225585" y="4708525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 h="0">
                <a:moveTo>
                  <a:pt x="0" y="0"/>
                </a:moveTo>
                <a:lnTo>
                  <a:pt x="22847" y="0"/>
                </a:lnTo>
              </a:path>
            </a:pathLst>
          </a:custGeom>
          <a:ln w="419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291735" y="4773463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 h="0">
                <a:moveTo>
                  <a:pt x="0" y="0"/>
                </a:moveTo>
                <a:lnTo>
                  <a:pt x="23051" y="0"/>
                </a:lnTo>
              </a:path>
            </a:pathLst>
          </a:custGeom>
          <a:ln w="4943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291735" y="4708646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 h="0">
                <a:moveTo>
                  <a:pt x="0" y="0"/>
                </a:moveTo>
                <a:lnTo>
                  <a:pt x="23051" y="0"/>
                </a:lnTo>
              </a:path>
            </a:pathLst>
          </a:custGeom>
          <a:ln w="420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336782" y="4687606"/>
            <a:ext cx="93980" cy="111125"/>
          </a:xfrm>
          <a:custGeom>
            <a:avLst/>
            <a:gdLst/>
            <a:ahLst/>
            <a:cxnLst/>
            <a:rect l="l" t="t" r="r" b="b"/>
            <a:pathLst>
              <a:path w="93979" h="111125">
                <a:moveTo>
                  <a:pt x="47677" y="0"/>
                </a:moveTo>
                <a:lnTo>
                  <a:pt x="0" y="0"/>
                </a:lnTo>
                <a:lnTo>
                  <a:pt x="0" y="110576"/>
                </a:lnTo>
                <a:lnTo>
                  <a:pt x="47677" y="110576"/>
                </a:lnTo>
                <a:lnTo>
                  <a:pt x="59385" y="109290"/>
                </a:lnTo>
                <a:lnTo>
                  <a:pt x="69475" y="105427"/>
                </a:lnTo>
                <a:lnTo>
                  <a:pt x="77953" y="98977"/>
                </a:lnTo>
                <a:lnTo>
                  <a:pt x="83774" y="91314"/>
                </a:lnTo>
                <a:lnTo>
                  <a:pt x="22452" y="91314"/>
                </a:lnTo>
                <a:lnTo>
                  <a:pt x="22452" y="19249"/>
                </a:lnTo>
                <a:lnTo>
                  <a:pt x="85576" y="19249"/>
                </a:lnTo>
                <a:lnTo>
                  <a:pt x="78864" y="9618"/>
                </a:lnTo>
                <a:lnTo>
                  <a:pt x="72557" y="4904"/>
                </a:lnTo>
                <a:lnTo>
                  <a:pt x="60251" y="940"/>
                </a:lnTo>
                <a:lnTo>
                  <a:pt x="54529" y="139"/>
                </a:lnTo>
                <a:lnTo>
                  <a:pt x="47677" y="0"/>
                </a:lnTo>
                <a:close/>
              </a:path>
              <a:path w="93979" h="111125">
                <a:moveTo>
                  <a:pt x="85576" y="19249"/>
                </a:moveTo>
                <a:lnTo>
                  <a:pt x="54288" y="19249"/>
                </a:lnTo>
                <a:lnTo>
                  <a:pt x="61294" y="22323"/>
                </a:lnTo>
                <a:lnTo>
                  <a:pt x="64764" y="28384"/>
                </a:lnTo>
                <a:lnTo>
                  <a:pt x="70129" y="62282"/>
                </a:lnTo>
                <a:lnTo>
                  <a:pt x="68934" y="69283"/>
                </a:lnTo>
                <a:lnTo>
                  <a:pt x="43710" y="91314"/>
                </a:lnTo>
                <a:lnTo>
                  <a:pt x="83774" y="91314"/>
                </a:lnTo>
                <a:lnTo>
                  <a:pt x="93492" y="54189"/>
                </a:lnTo>
                <a:lnTo>
                  <a:pt x="93509" y="46262"/>
                </a:lnTo>
                <a:lnTo>
                  <a:pt x="92824" y="40696"/>
                </a:lnTo>
                <a:lnTo>
                  <a:pt x="91387" y="34343"/>
                </a:lnTo>
                <a:lnTo>
                  <a:pt x="90040" y="27888"/>
                </a:lnTo>
                <a:lnTo>
                  <a:pt x="87458" y="21929"/>
                </a:lnTo>
                <a:lnTo>
                  <a:pt x="85576" y="192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437604" y="4685814"/>
            <a:ext cx="43180" cy="143510"/>
          </a:xfrm>
          <a:custGeom>
            <a:avLst/>
            <a:gdLst/>
            <a:ahLst/>
            <a:cxnLst/>
            <a:rect l="l" t="t" r="r" b="b"/>
            <a:pathLst>
              <a:path w="43179" h="143510">
                <a:moveTo>
                  <a:pt x="16489" y="0"/>
                </a:moveTo>
                <a:lnTo>
                  <a:pt x="393" y="0"/>
                </a:lnTo>
                <a:lnTo>
                  <a:pt x="4970" y="8334"/>
                </a:lnTo>
                <a:lnTo>
                  <a:pt x="9280" y="17087"/>
                </a:lnTo>
                <a:lnTo>
                  <a:pt x="19864" y="57729"/>
                </a:lnTo>
                <a:lnTo>
                  <a:pt x="20457" y="71862"/>
                </a:lnTo>
                <a:lnTo>
                  <a:pt x="20031" y="83161"/>
                </a:lnTo>
                <a:lnTo>
                  <a:pt x="8378" y="127104"/>
                </a:lnTo>
                <a:lnTo>
                  <a:pt x="0" y="143331"/>
                </a:lnTo>
                <a:lnTo>
                  <a:pt x="15892" y="143331"/>
                </a:lnTo>
                <a:lnTo>
                  <a:pt x="21257" y="135987"/>
                </a:lnTo>
                <a:lnTo>
                  <a:pt x="24677" y="131616"/>
                </a:lnTo>
                <a:lnTo>
                  <a:pt x="28300" y="125073"/>
                </a:lnTo>
                <a:lnTo>
                  <a:pt x="42046" y="81828"/>
                </a:lnTo>
                <a:lnTo>
                  <a:pt x="42706" y="70477"/>
                </a:lnTo>
                <a:lnTo>
                  <a:pt x="42148" y="60281"/>
                </a:lnTo>
                <a:lnTo>
                  <a:pt x="30512" y="22725"/>
                </a:lnTo>
                <a:lnTo>
                  <a:pt x="21869" y="7835"/>
                </a:lnTo>
                <a:lnTo>
                  <a:pt x="164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596919" y="825559"/>
            <a:ext cx="4721225" cy="0"/>
          </a:xfrm>
          <a:custGeom>
            <a:avLst/>
            <a:gdLst/>
            <a:ahLst/>
            <a:cxnLst/>
            <a:rect l="l" t="t" r="r" b="b"/>
            <a:pathLst>
              <a:path w="4721225" h="0">
                <a:moveTo>
                  <a:pt x="0" y="0"/>
                </a:moveTo>
                <a:lnTo>
                  <a:pt x="472121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596919" y="825559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0"/>
                </a:moveTo>
                <a:lnTo>
                  <a:pt x="0" y="66653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908405" y="825559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0"/>
                </a:moveTo>
                <a:lnTo>
                  <a:pt x="0" y="66653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219928" y="825559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0"/>
                </a:moveTo>
                <a:lnTo>
                  <a:pt x="0" y="66653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531401" y="82555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0"/>
                </a:moveTo>
                <a:lnTo>
                  <a:pt x="0" y="4648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859297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121676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383699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646077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170771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433149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695171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957550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5482256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5744278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006657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6269023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6793779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7055751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7318130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2596919" y="825559"/>
            <a:ext cx="0" cy="3336290"/>
          </a:xfrm>
          <a:custGeom>
            <a:avLst/>
            <a:gdLst/>
            <a:ahLst/>
            <a:cxnLst/>
            <a:rect l="l" t="t" r="r" b="b"/>
            <a:pathLst>
              <a:path w="0" h="3336290">
                <a:moveTo>
                  <a:pt x="0" y="3335807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2596919" y="4161366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 h="0">
                <a:moveTo>
                  <a:pt x="0" y="0"/>
                </a:moveTo>
                <a:lnTo>
                  <a:pt x="94464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204731" y="3985865"/>
            <a:ext cx="76835" cy="175895"/>
          </a:xfrm>
          <a:custGeom>
            <a:avLst/>
            <a:gdLst/>
            <a:ahLst/>
            <a:cxnLst/>
            <a:rect l="l" t="t" r="r" b="b"/>
            <a:pathLst>
              <a:path w="76835" h="175895">
                <a:moveTo>
                  <a:pt x="76474" y="0"/>
                </a:moveTo>
                <a:lnTo>
                  <a:pt x="47867" y="0"/>
                </a:lnTo>
                <a:lnTo>
                  <a:pt x="47867" y="1588"/>
                </a:lnTo>
                <a:lnTo>
                  <a:pt x="47372" y="3976"/>
                </a:lnTo>
                <a:lnTo>
                  <a:pt x="46481" y="7153"/>
                </a:lnTo>
                <a:lnTo>
                  <a:pt x="44994" y="12311"/>
                </a:lnTo>
                <a:lnTo>
                  <a:pt x="42757" y="16479"/>
                </a:lnTo>
                <a:lnTo>
                  <a:pt x="39730" y="19655"/>
                </a:lnTo>
                <a:lnTo>
                  <a:pt x="35356" y="24318"/>
                </a:lnTo>
                <a:lnTo>
                  <a:pt x="29700" y="27355"/>
                </a:lnTo>
                <a:lnTo>
                  <a:pt x="22834" y="28790"/>
                </a:lnTo>
                <a:lnTo>
                  <a:pt x="18473" y="29883"/>
                </a:lnTo>
                <a:lnTo>
                  <a:pt x="10819" y="30569"/>
                </a:lnTo>
                <a:lnTo>
                  <a:pt x="0" y="30976"/>
                </a:lnTo>
                <a:lnTo>
                  <a:pt x="0" y="54595"/>
                </a:lnTo>
                <a:lnTo>
                  <a:pt x="41116" y="54595"/>
                </a:lnTo>
                <a:lnTo>
                  <a:pt x="41116" y="175501"/>
                </a:lnTo>
                <a:lnTo>
                  <a:pt x="76474" y="175501"/>
                </a:lnTo>
                <a:lnTo>
                  <a:pt x="76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340809" y="4143299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55" y="0"/>
                </a:lnTo>
              </a:path>
            </a:pathLst>
          </a:custGeom>
          <a:ln w="361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401989" y="3984671"/>
            <a:ext cx="121285" cy="181610"/>
          </a:xfrm>
          <a:custGeom>
            <a:avLst/>
            <a:gdLst/>
            <a:ahLst/>
            <a:cxnLst/>
            <a:rect l="l" t="t" r="r" b="b"/>
            <a:pathLst>
              <a:path w="121285" h="181610">
                <a:moveTo>
                  <a:pt x="60594" y="0"/>
                </a:moveTo>
                <a:lnTo>
                  <a:pt x="21512" y="13303"/>
                </a:lnTo>
                <a:lnTo>
                  <a:pt x="3367" y="52230"/>
                </a:lnTo>
                <a:lnTo>
                  <a:pt x="0" y="90730"/>
                </a:lnTo>
                <a:lnTo>
                  <a:pt x="840" y="111154"/>
                </a:lnTo>
                <a:lnTo>
                  <a:pt x="13514" y="157637"/>
                </a:lnTo>
                <a:lnTo>
                  <a:pt x="45051" y="179593"/>
                </a:lnTo>
                <a:lnTo>
                  <a:pt x="60594" y="181054"/>
                </a:lnTo>
                <a:lnTo>
                  <a:pt x="76033" y="179593"/>
                </a:lnTo>
                <a:lnTo>
                  <a:pt x="88986" y="175206"/>
                </a:lnTo>
                <a:lnTo>
                  <a:pt x="99461" y="167889"/>
                </a:lnTo>
                <a:lnTo>
                  <a:pt x="107471" y="157637"/>
                </a:lnTo>
                <a:lnTo>
                  <a:pt x="109542" y="153063"/>
                </a:lnTo>
                <a:lnTo>
                  <a:pt x="60594" y="153063"/>
                </a:lnTo>
                <a:lnTo>
                  <a:pt x="53496" y="152058"/>
                </a:lnTo>
                <a:lnTo>
                  <a:pt x="36400" y="117396"/>
                </a:lnTo>
                <a:lnTo>
                  <a:pt x="35166" y="90730"/>
                </a:lnTo>
                <a:lnTo>
                  <a:pt x="35474" y="75908"/>
                </a:lnTo>
                <a:lnTo>
                  <a:pt x="43253" y="37201"/>
                </a:lnTo>
                <a:lnTo>
                  <a:pt x="60594" y="28587"/>
                </a:lnTo>
                <a:lnTo>
                  <a:pt x="109710" y="28587"/>
                </a:lnTo>
                <a:lnTo>
                  <a:pt x="107471" y="23632"/>
                </a:lnTo>
                <a:lnTo>
                  <a:pt x="99461" y="13303"/>
                </a:lnTo>
                <a:lnTo>
                  <a:pt x="88986" y="5917"/>
                </a:lnTo>
                <a:lnTo>
                  <a:pt x="76033" y="1480"/>
                </a:lnTo>
                <a:lnTo>
                  <a:pt x="60594" y="0"/>
                </a:lnTo>
                <a:close/>
              </a:path>
              <a:path w="121285" h="181610">
                <a:moveTo>
                  <a:pt x="109710" y="28587"/>
                </a:moveTo>
                <a:lnTo>
                  <a:pt x="70778" y="28587"/>
                </a:lnTo>
                <a:lnTo>
                  <a:pt x="77478" y="33707"/>
                </a:lnTo>
                <a:lnTo>
                  <a:pt x="80656" y="43884"/>
                </a:lnTo>
                <a:lnTo>
                  <a:pt x="82742" y="52482"/>
                </a:lnTo>
                <a:lnTo>
                  <a:pt x="84232" y="63157"/>
                </a:lnTo>
                <a:lnTo>
                  <a:pt x="85127" y="75908"/>
                </a:lnTo>
                <a:lnTo>
                  <a:pt x="85425" y="90730"/>
                </a:lnTo>
                <a:lnTo>
                  <a:pt x="85127" y="104951"/>
                </a:lnTo>
                <a:lnTo>
                  <a:pt x="77613" y="144021"/>
                </a:lnTo>
                <a:lnTo>
                  <a:pt x="60594" y="153063"/>
                </a:lnTo>
                <a:lnTo>
                  <a:pt x="109542" y="153063"/>
                </a:lnTo>
                <a:lnTo>
                  <a:pt x="113374" y="144603"/>
                </a:lnTo>
                <a:lnTo>
                  <a:pt x="117598" y="129110"/>
                </a:lnTo>
                <a:lnTo>
                  <a:pt x="120137" y="111154"/>
                </a:lnTo>
                <a:lnTo>
                  <a:pt x="120985" y="90730"/>
                </a:lnTo>
                <a:lnTo>
                  <a:pt x="120137" y="70238"/>
                </a:lnTo>
                <a:lnTo>
                  <a:pt x="117598" y="52230"/>
                </a:lnTo>
                <a:lnTo>
                  <a:pt x="113374" y="36698"/>
                </a:lnTo>
                <a:lnTo>
                  <a:pt x="109710" y="28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596919" y="3327259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 h="0">
                <a:moveTo>
                  <a:pt x="0" y="0"/>
                </a:moveTo>
                <a:lnTo>
                  <a:pt x="94464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204731" y="3234547"/>
            <a:ext cx="76835" cy="175895"/>
          </a:xfrm>
          <a:custGeom>
            <a:avLst/>
            <a:gdLst/>
            <a:ahLst/>
            <a:cxnLst/>
            <a:rect l="l" t="t" r="r" b="b"/>
            <a:pathLst>
              <a:path w="76835" h="175895">
                <a:moveTo>
                  <a:pt x="76474" y="0"/>
                </a:moveTo>
                <a:lnTo>
                  <a:pt x="47867" y="0"/>
                </a:lnTo>
                <a:lnTo>
                  <a:pt x="47867" y="1587"/>
                </a:lnTo>
                <a:lnTo>
                  <a:pt x="47372" y="3976"/>
                </a:lnTo>
                <a:lnTo>
                  <a:pt x="46481" y="7152"/>
                </a:lnTo>
                <a:lnTo>
                  <a:pt x="44994" y="12311"/>
                </a:lnTo>
                <a:lnTo>
                  <a:pt x="42757" y="16479"/>
                </a:lnTo>
                <a:lnTo>
                  <a:pt x="39730" y="19655"/>
                </a:lnTo>
                <a:lnTo>
                  <a:pt x="35356" y="24317"/>
                </a:lnTo>
                <a:lnTo>
                  <a:pt x="29700" y="27354"/>
                </a:lnTo>
                <a:lnTo>
                  <a:pt x="22834" y="28790"/>
                </a:lnTo>
                <a:lnTo>
                  <a:pt x="18473" y="29883"/>
                </a:lnTo>
                <a:lnTo>
                  <a:pt x="10819" y="30581"/>
                </a:lnTo>
                <a:lnTo>
                  <a:pt x="0" y="30975"/>
                </a:lnTo>
                <a:lnTo>
                  <a:pt x="0" y="54596"/>
                </a:lnTo>
                <a:lnTo>
                  <a:pt x="41116" y="54596"/>
                </a:lnTo>
                <a:lnTo>
                  <a:pt x="41116" y="175501"/>
                </a:lnTo>
                <a:lnTo>
                  <a:pt x="76474" y="175501"/>
                </a:lnTo>
                <a:lnTo>
                  <a:pt x="76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340809" y="3391982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55" y="0"/>
                </a:lnTo>
              </a:path>
            </a:pathLst>
          </a:custGeom>
          <a:ln w="361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2400792" y="3236936"/>
            <a:ext cx="121920" cy="177800"/>
          </a:xfrm>
          <a:custGeom>
            <a:avLst/>
            <a:gdLst/>
            <a:ahLst/>
            <a:cxnLst/>
            <a:rect l="l" t="t" r="r" b="b"/>
            <a:pathLst>
              <a:path w="121919" h="177800">
                <a:moveTo>
                  <a:pt x="34378" y="126254"/>
                </a:moveTo>
                <a:lnTo>
                  <a:pt x="0" y="126254"/>
                </a:lnTo>
                <a:lnTo>
                  <a:pt x="1790" y="137877"/>
                </a:lnTo>
                <a:lnTo>
                  <a:pt x="26489" y="170180"/>
                </a:lnTo>
                <a:lnTo>
                  <a:pt x="59006" y="177674"/>
                </a:lnTo>
                <a:lnTo>
                  <a:pt x="73606" y="176483"/>
                </a:lnTo>
                <a:lnTo>
                  <a:pt x="86258" y="172909"/>
                </a:lnTo>
                <a:lnTo>
                  <a:pt x="96956" y="166953"/>
                </a:lnTo>
                <a:lnTo>
                  <a:pt x="105691" y="158615"/>
                </a:lnTo>
                <a:lnTo>
                  <a:pt x="111895" y="149683"/>
                </a:lnTo>
                <a:lnTo>
                  <a:pt x="51758" y="149683"/>
                </a:lnTo>
                <a:lnTo>
                  <a:pt x="46088" y="147650"/>
                </a:lnTo>
                <a:lnTo>
                  <a:pt x="42122" y="143534"/>
                </a:lnTo>
                <a:lnTo>
                  <a:pt x="38244" y="139456"/>
                </a:lnTo>
                <a:lnTo>
                  <a:pt x="35662" y="133700"/>
                </a:lnTo>
                <a:lnTo>
                  <a:pt x="34378" y="126254"/>
                </a:lnTo>
                <a:close/>
              </a:path>
              <a:path w="121919" h="177800">
                <a:moveTo>
                  <a:pt x="114915" y="85952"/>
                </a:moveTo>
                <a:lnTo>
                  <a:pt x="68440" y="85952"/>
                </a:lnTo>
                <a:lnTo>
                  <a:pt x="74950" y="89090"/>
                </a:lnTo>
                <a:lnTo>
                  <a:pt x="79068" y="95290"/>
                </a:lnTo>
                <a:lnTo>
                  <a:pt x="83290" y="101390"/>
                </a:lnTo>
                <a:lnTo>
                  <a:pt x="85426" y="108936"/>
                </a:lnTo>
                <a:lnTo>
                  <a:pt x="85426" y="127054"/>
                </a:lnTo>
                <a:lnTo>
                  <a:pt x="83150" y="134691"/>
                </a:lnTo>
                <a:lnTo>
                  <a:pt x="78675" y="140751"/>
                </a:lnTo>
                <a:lnTo>
                  <a:pt x="74148" y="146710"/>
                </a:lnTo>
                <a:lnTo>
                  <a:pt x="67651" y="149683"/>
                </a:lnTo>
                <a:lnTo>
                  <a:pt x="111895" y="149683"/>
                </a:lnTo>
                <a:lnTo>
                  <a:pt x="112541" y="148752"/>
                </a:lnTo>
                <a:lnTo>
                  <a:pt x="117446" y="138220"/>
                </a:lnTo>
                <a:lnTo>
                  <a:pt x="120385" y="127054"/>
                </a:lnTo>
                <a:lnTo>
                  <a:pt x="121381" y="115136"/>
                </a:lnTo>
                <a:lnTo>
                  <a:pt x="120359" y="101991"/>
                </a:lnTo>
                <a:lnTo>
                  <a:pt x="117300" y="90531"/>
                </a:lnTo>
                <a:lnTo>
                  <a:pt x="114915" y="85952"/>
                </a:lnTo>
                <a:close/>
              </a:path>
              <a:path w="121919" h="177800">
                <a:moveTo>
                  <a:pt x="114426" y="0"/>
                </a:moveTo>
                <a:lnTo>
                  <a:pt x="17686" y="0"/>
                </a:lnTo>
                <a:lnTo>
                  <a:pt x="5365" y="96879"/>
                </a:lnTo>
                <a:lnTo>
                  <a:pt x="36362" y="98263"/>
                </a:lnTo>
                <a:lnTo>
                  <a:pt x="39146" y="93106"/>
                </a:lnTo>
                <a:lnTo>
                  <a:pt x="43215" y="89534"/>
                </a:lnTo>
                <a:lnTo>
                  <a:pt x="48682" y="87541"/>
                </a:lnTo>
                <a:lnTo>
                  <a:pt x="51708" y="86499"/>
                </a:lnTo>
                <a:lnTo>
                  <a:pt x="55331" y="85952"/>
                </a:lnTo>
                <a:lnTo>
                  <a:pt x="114915" y="85952"/>
                </a:lnTo>
                <a:lnTo>
                  <a:pt x="112208" y="80755"/>
                </a:lnTo>
                <a:lnTo>
                  <a:pt x="105093" y="72663"/>
                </a:lnTo>
                <a:lnTo>
                  <a:pt x="98590" y="67694"/>
                </a:lnTo>
                <a:lnTo>
                  <a:pt x="36362" y="67694"/>
                </a:lnTo>
                <a:lnTo>
                  <a:pt x="42720" y="29184"/>
                </a:lnTo>
                <a:lnTo>
                  <a:pt x="114426" y="29184"/>
                </a:lnTo>
                <a:lnTo>
                  <a:pt x="114426" y="0"/>
                </a:lnTo>
                <a:close/>
              </a:path>
              <a:path w="121919" h="177800">
                <a:moveTo>
                  <a:pt x="67156" y="57962"/>
                </a:moveTo>
                <a:lnTo>
                  <a:pt x="59997" y="57962"/>
                </a:lnTo>
                <a:lnTo>
                  <a:pt x="53894" y="58915"/>
                </a:lnTo>
                <a:lnTo>
                  <a:pt x="45948" y="61837"/>
                </a:lnTo>
                <a:lnTo>
                  <a:pt x="41779" y="64124"/>
                </a:lnTo>
                <a:lnTo>
                  <a:pt x="36362" y="67694"/>
                </a:lnTo>
                <a:lnTo>
                  <a:pt x="98590" y="67694"/>
                </a:lnTo>
                <a:lnTo>
                  <a:pt x="96684" y="66238"/>
                </a:lnTo>
                <a:lnTo>
                  <a:pt x="87555" y="61643"/>
                </a:lnTo>
                <a:lnTo>
                  <a:pt x="77710" y="58883"/>
                </a:lnTo>
                <a:lnTo>
                  <a:pt x="67156" y="579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2596919" y="2493456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 h="0">
                <a:moveTo>
                  <a:pt x="0" y="0"/>
                </a:moveTo>
                <a:lnTo>
                  <a:pt x="94464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2195196" y="2399652"/>
            <a:ext cx="120650" cy="176530"/>
          </a:xfrm>
          <a:custGeom>
            <a:avLst/>
            <a:gdLst/>
            <a:ahLst/>
            <a:cxnLst/>
            <a:rect l="l" t="t" r="r" b="b"/>
            <a:pathLst>
              <a:path w="120650" h="176530">
                <a:moveTo>
                  <a:pt x="113374" y="29184"/>
                </a:moveTo>
                <a:lnTo>
                  <a:pt x="68426" y="29184"/>
                </a:lnTo>
                <a:lnTo>
                  <a:pt x="74338" y="31675"/>
                </a:lnTo>
                <a:lnTo>
                  <a:pt x="78456" y="36529"/>
                </a:lnTo>
                <a:lnTo>
                  <a:pt x="82538" y="41445"/>
                </a:lnTo>
                <a:lnTo>
                  <a:pt x="84623" y="47608"/>
                </a:lnTo>
                <a:lnTo>
                  <a:pt x="84505" y="56184"/>
                </a:lnTo>
                <a:lnTo>
                  <a:pt x="62572" y="89999"/>
                </a:lnTo>
                <a:lnTo>
                  <a:pt x="42909" y="104630"/>
                </a:lnTo>
                <a:lnTo>
                  <a:pt x="30447" y="114324"/>
                </a:lnTo>
                <a:lnTo>
                  <a:pt x="4721" y="149803"/>
                </a:lnTo>
                <a:lnTo>
                  <a:pt x="0" y="176289"/>
                </a:lnTo>
                <a:lnTo>
                  <a:pt x="120185" y="176289"/>
                </a:lnTo>
                <a:lnTo>
                  <a:pt x="120185" y="145924"/>
                </a:lnTo>
                <a:lnTo>
                  <a:pt x="43493" y="145924"/>
                </a:lnTo>
                <a:lnTo>
                  <a:pt x="45731" y="142353"/>
                </a:lnTo>
                <a:lnTo>
                  <a:pt x="48464" y="139176"/>
                </a:lnTo>
                <a:lnTo>
                  <a:pt x="54822" y="133611"/>
                </a:lnTo>
                <a:lnTo>
                  <a:pt x="60683" y="129190"/>
                </a:lnTo>
                <a:lnTo>
                  <a:pt x="83225" y="113358"/>
                </a:lnTo>
                <a:lnTo>
                  <a:pt x="91276" y="107273"/>
                </a:lnTo>
                <a:lnTo>
                  <a:pt x="116888" y="74716"/>
                </a:lnTo>
                <a:lnTo>
                  <a:pt x="119777" y="56184"/>
                </a:lnTo>
                <a:lnTo>
                  <a:pt x="118745" y="44203"/>
                </a:lnTo>
                <a:lnTo>
                  <a:pt x="115653" y="33420"/>
                </a:lnTo>
                <a:lnTo>
                  <a:pt x="113374" y="29184"/>
                </a:lnTo>
                <a:close/>
              </a:path>
              <a:path w="120650" h="176530">
                <a:moveTo>
                  <a:pt x="58992" y="0"/>
                </a:moveTo>
                <a:lnTo>
                  <a:pt x="18315" y="14745"/>
                </a:lnTo>
                <a:lnTo>
                  <a:pt x="2773" y="51867"/>
                </a:lnTo>
                <a:lnTo>
                  <a:pt x="1982" y="62537"/>
                </a:lnTo>
                <a:lnTo>
                  <a:pt x="35547" y="62537"/>
                </a:lnTo>
                <a:lnTo>
                  <a:pt x="35954" y="52613"/>
                </a:lnTo>
                <a:lnTo>
                  <a:pt x="37188" y="45422"/>
                </a:lnTo>
                <a:lnTo>
                  <a:pt x="39324" y="40899"/>
                </a:lnTo>
                <a:lnTo>
                  <a:pt x="43150" y="33111"/>
                </a:lnTo>
                <a:lnTo>
                  <a:pt x="50308" y="29184"/>
                </a:lnTo>
                <a:lnTo>
                  <a:pt x="113374" y="29184"/>
                </a:lnTo>
                <a:lnTo>
                  <a:pt x="110503" y="23846"/>
                </a:lnTo>
                <a:lnTo>
                  <a:pt x="103300" y="15488"/>
                </a:lnTo>
                <a:lnTo>
                  <a:pt x="94412" y="8716"/>
                </a:lnTo>
                <a:lnTo>
                  <a:pt x="84069" y="3875"/>
                </a:lnTo>
                <a:lnTo>
                  <a:pt x="72264" y="969"/>
                </a:lnTo>
                <a:lnTo>
                  <a:pt x="589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2340809" y="2557887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55" y="0"/>
                </a:lnTo>
              </a:path>
            </a:pathLst>
          </a:custGeom>
          <a:ln w="361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401989" y="2399258"/>
            <a:ext cx="121285" cy="181610"/>
          </a:xfrm>
          <a:custGeom>
            <a:avLst/>
            <a:gdLst/>
            <a:ahLst/>
            <a:cxnLst/>
            <a:rect l="l" t="t" r="r" b="b"/>
            <a:pathLst>
              <a:path w="121285" h="181610">
                <a:moveTo>
                  <a:pt x="60594" y="0"/>
                </a:moveTo>
                <a:lnTo>
                  <a:pt x="21512" y="13298"/>
                </a:lnTo>
                <a:lnTo>
                  <a:pt x="3367" y="52230"/>
                </a:lnTo>
                <a:lnTo>
                  <a:pt x="0" y="90730"/>
                </a:lnTo>
                <a:lnTo>
                  <a:pt x="840" y="111154"/>
                </a:lnTo>
                <a:lnTo>
                  <a:pt x="13514" y="157626"/>
                </a:lnTo>
                <a:lnTo>
                  <a:pt x="45051" y="179593"/>
                </a:lnTo>
                <a:lnTo>
                  <a:pt x="60594" y="181055"/>
                </a:lnTo>
                <a:lnTo>
                  <a:pt x="76033" y="179593"/>
                </a:lnTo>
                <a:lnTo>
                  <a:pt x="88986" y="175205"/>
                </a:lnTo>
                <a:lnTo>
                  <a:pt x="99461" y="167884"/>
                </a:lnTo>
                <a:lnTo>
                  <a:pt x="107471" y="157626"/>
                </a:lnTo>
                <a:lnTo>
                  <a:pt x="109538" y="153064"/>
                </a:lnTo>
                <a:lnTo>
                  <a:pt x="60594" y="153064"/>
                </a:lnTo>
                <a:lnTo>
                  <a:pt x="53496" y="152058"/>
                </a:lnTo>
                <a:lnTo>
                  <a:pt x="36400" y="117394"/>
                </a:lnTo>
                <a:lnTo>
                  <a:pt x="35166" y="90730"/>
                </a:lnTo>
                <a:lnTo>
                  <a:pt x="35474" y="75906"/>
                </a:lnTo>
                <a:lnTo>
                  <a:pt x="43253" y="37196"/>
                </a:lnTo>
                <a:lnTo>
                  <a:pt x="60594" y="28587"/>
                </a:lnTo>
                <a:lnTo>
                  <a:pt x="109710" y="28587"/>
                </a:lnTo>
                <a:lnTo>
                  <a:pt x="107471" y="23632"/>
                </a:lnTo>
                <a:lnTo>
                  <a:pt x="99461" y="13298"/>
                </a:lnTo>
                <a:lnTo>
                  <a:pt x="88986" y="5912"/>
                </a:lnTo>
                <a:lnTo>
                  <a:pt x="76033" y="1478"/>
                </a:lnTo>
                <a:lnTo>
                  <a:pt x="60594" y="0"/>
                </a:lnTo>
                <a:close/>
              </a:path>
              <a:path w="121285" h="181610">
                <a:moveTo>
                  <a:pt x="109710" y="28587"/>
                </a:moveTo>
                <a:lnTo>
                  <a:pt x="70778" y="28587"/>
                </a:lnTo>
                <a:lnTo>
                  <a:pt x="77478" y="33708"/>
                </a:lnTo>
                <a:lnTo>
                  <a:pt x="80656" y="43872"/>
                </a:lnTo>
                <a:lnTo>
                  <a:pt x="82742" y="52471"/>
                </a:lnTo>
                <a:lnTo>
                  <a:pt x="84232" y="63151"/>
                </a:lnTo>
                <a:lnTo>
                  <a:pt x="85127" y="75906"/>
                </a:lnTo>
                <a:lnTo>
                  <a:pt x="85425" y="90730"/>
                </a:lnTo>
                <a:lnTo>
                  <a:pt x="85127" y="104951"/>
                </a:lnTo>
                <a:lnTo>
                  <a:pt x="77613" y="144015"/>
                </a:lnTo>
                <a:lnTo>
                  <a:pt x="60594" y="153064"/>
                </a:lnTo>
                <a:lnTo>
                  <a:pt x="109538" y="153064"/>
                </a:lnTo>
                <a:lnTo>
                  <a:pt x="113374" y="144598"/>
                </a:lnTo>
                <a:lnTo>
                  <a:pt x="117598" y="129109"/>
                </a:lnTo>
                <a:lnTo>
                  <a:pt x="120137" y="111154"/>
                </a:lnTo>
                <a:lnTo>
                  <a:pt x="120985" y="90730"/>
                </a:lnTo>
                <a:lnTo>
                  <a:pt x="120137" y="70238"/>
                </a:lnTo>
                <a:lnTo>
                  <a:pt x="117598" y="52230"/>
                </a:lnTo>
                <a:lnTo>
                  <a:pt x="113374" y="36698"/>
                </a:lnTo>
                <a:lnTo>
                  <a:pt x="109710" y="28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596919" y="1659362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 h="0">
                <a:moveTo>
                  <a:pt x="0" y="0"/>
                </a:moveTo>
                <a:lnTo>
                  <a:pt x="94464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2195196" y="1565901"/>
            <a:ext cx="120650" cy="176530"/>
          </a:xfrm>
          <a:custGeom>
            <a:avLst/>
            <a:gdLst/>
            <a:ahLst/>
            <a:cxnLst/>
            <a:rect l="l" t="t" r="r" b="b"/>
            <a:pathLst>
              <a:path w="120650" h="176530">
                <a:moveTo>
                  <a:pt x="113375" y="29184"/>
                </a:moveTo>
                <a:lnTo>
                  <a:pt x="68426" y="29184"/>
                </a:lnTo>
                <a:lnTo>
                  <a:pt x="74338" y="31675"/>
                </a:lnTo>
                <a:lnTo>
                  <a:pt x="78456" y="36529"/>
                </a:lnTo>
                <a:lnTo>
                  <a:pt x="82538" y="41445"/>
                </a:lnTo>
                <a:lnTo>
                  <a:pt x="84623" y="47595"/>
                </a:lnTo>
                <a:lnTo>
                  <a:pt x="84504" y="56183"/>
                </a:lnTo>
                <a:lnTo>
                  <a:pt x="62572" y="89999"/>
                </a:lnTo>
                <a:lnTo>
                  <a:pt x="42909" y="104630"/>
                </a:lnTo>
                <a:lnTo>
                  <a:pt x="30447" y="114324"/>
                </a:lnTo>
                <a:lnTo>
                  <a:pt x="4721" y="149803"/>
                </a:lnTo>
                <a:lnTo>
                  <a:pt x="0" y="176289"/>
                </a:lnTo>
                <a:lnTo>
                  <a:pt x="120185" y="176289"/>
                </a:lnTo>
                <a:lnTo>
                  <a:pt x="120185" y="145923"/>
                </a:lnTo>
                <a:lnTo>
                  <a:pt x="43493" y="145923"/>
                </a:lnTo>
                <a:lnTo>
                  <a:pt x="45731" y="142340"/>
                </a:lnTo>
                <a:lnTo>
                  <a:pt x="48464" y="139164"/>
                </a:lnTo>
                <a:lnTo>
                  <a:pt x="54822" y="133611"/>
                </a:lnTo>
                <a:lnTo>
                  <a:pt x="60683" y="129189"/>
                </a:lnTo>
                <a:lnTo>
                  <a:pt x="83225" y="113358"/>
                </a:lnTo>
                <a:lnTo>
                  <a:pt x="91276" y="107273"/>
                </a:lnTo>
                <a:lnTo>
                  <a:pt x="116888" y="74711"/>
                </a:lnTo>
                <a:lnTo>
                  <a:pt x="119777" y="56183"/>
                </a:lnTo>
                <a:lnTo>
                  <a:pt x="118745" y="44201"/>
                </a:lnTo>
                <a:lnTo>
                  <a:pt x="115653" y="33420"/>
                </a:lnTo>
                <a:lnTo>
                  <a:pt x="113375" y="29184"/>
                </a:lnTo>
                <a:close/>
              </a:path>
              <a:path w="120650" h="176530">
                <a:moveTo>
                  <a:pt x="58992" y="0"/>
                </a:moveTo>
                <a:lnTo>
                  <a:pt x="18315" y="14745"/>
                </a:lnTo>
                <a:lnTo>
                  <a:pt x="2773" y="51861"/>
                </a:lnTo>
                <a:lnTo>
                  <a:pt x="1982" y="62536"/>
                </a:lnTo>
                <a:lnTo>
                  <a:pt x="35547" y="62536"/>
                </a:lnTo>
                <a:lnTo>
                  <a:pt x="35954" y="52613"/>
                </a:lnTo>
                <a:lnTo>
                  <a:pt x="37188" y="45422"/>
                </a:lnTo>
                <a:lnTo>
                  <a:pt x="39324" y="40899"/>
                </a:lnTo>
                <a:lnTo>
                  <a:pt x="43150" y="33111"/>
                </a:lnTo>
                <a:lnTo>
                  <a:pt x="50308" y="29184"/>
                </a:lnTo>
                <a:lnTo>
                  <a:pt x="113375" y="29184"/>
                </a:lnTo>
                <a:lnTo>
                  <a:pt x="110503" y="23845"/>
                </a:lnTo>
                <a:lnTo>
                  <a:pt x="103300" y="15487"/>
                </a:lnTo>
                <a:lnTo>
                  <a:pt x="94412" y="8715"/>
                </a:lnTo>
                <a:lnTo>
                  <a:pt x="84069" y="3875"/>
                </a:lnTo>
                <a:lnTo>
                  <a:pt x="72264" y="969"/>
                </a:lnTo>
                <a:lnTo>
                  <a:pt x="589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2340809" y="1724136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55" y="0"/>
                </a:lnTo>
              </a:path>
            </a:pathLst>
          </a:custGeom>
          <a:ln w="361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2400792" y="1569077"/>
            <a:ext cx="121920" cy="177800"/>
          </a:xfrm>
          <a:custGeom>
            <a:avLst/>
            <a:gdLst/>
            <a:ahLst/>
            <a:cxnLst/>
            <a:rect l="l" t="t" r="r" b="b"/>
            <a:pathLst>
              <a:path w="121919" h="177800">
                <a:moveTo>
                  <a:pt x="34378" y="126268"/>
                </a:moveTo>
                <a:lnTo>
                  <a:pt x="0" y="126268"/>
                </a:lnTo>
                <a:lnTo>
                  <a:pt x="1790" y="137891"/>
                </a:lnTo>
                <a:lnTo>
                  <a:pt x="26489" y="170188"/>
                </a:lnTo>
                <a:lnTo>
                  <a:pt x="59006" y="177686"/>
                </a:lnTo>
                <a:lnTo>
                  <a:pt x="73606" y="176495"/>
                </a:lnTo>
                <a:lnTo>
                  <a:pt x="86258" y="172922"/>
                </a:lnTo>
                <a:lnTo>
                  <a:pt x="96956" y="166967"/>
                </a:lnTo>
                <a:lnTo>
                  <a:pt x="105691" y="158629"/>
                </a:lnTo>
                <a:lnTo>
                  <a:pt x="111894" y="149696"/>
                </a:lnTo>
                <a:lnTo>
                  <a:pt x="51758" y="149696"/>
                </a:lnTo>
                <a:lnTo>
                  <a:pt x="46088" y="147651"/>
                </a:lnTo>
                <a:lnTo>
                  <a:pt x="42122" y="143534"/>
                </a:lnTo>
                <a:lnTo>
                  <a:pt x="38244" y="139468"/>
                </a:lnTo>
                <a:lnTo>
                  <a:pt x="35662" y="133713"/>
                </a:lnTo>
                <a:lnTo>
                  <a:pt x="34378" y="126268"/>
                </a:lnTo>
                <a:close/>
              </a:path>
              <a:path w="121919" h="177800">
                <a:moveTo>
                  <a:pt x="114919" y="85966"/>
                </a:moveTo>
                <a:lnTo>
                  <a:pt x="68440" y="85966"/>
                </a:lnTo>
                <a:lnTo>
                  <a:pt x="74950" y="89091"/>
                </a:lnTo>
                <a:lnTo>
                  <a:pt x="79068" y="95291"/>
                </a:lnTo>
                <a:lnTo>
                  <a:pt x="83290" y="101403"/>
                </a:lnTo>
                <a:lnTo>
                  <a:pt x="85426" y="108949"/>
                </a:lnTo>
                <a:lnTo>
                  <a:pt x="85426" y="127055"/>
                </a:lnTo>
                <a:lnTo>
                  <a:pt x="83150" y="134705"/>
                </a:lnTo>
                <a:lnTo>
                  <a:pt x="78675" y="140752"/>
                </a:lnTo>
                <a:lnTo>
                  <a:pt x="74148" y="146711"/>
                </a:lnTo>
                <a:lnTo>
                  <a:pt x="67651" y="149696"/>
                </a:lnTo>
                <a:lnTo>
                  <a:pt x="111894" y="149696"/>
                </a:lnTo>
                <a:lnTo>
                  <a:pt x="112541" y="148764"/>
                </a:lnTo>
                <a:lnTo>
                  <a:pt x="117446" y="138228"/>
                </a:lnTo>
                <a:lnTo>
                  <a:pt x="120387" y="127055"/>
                </a:lnTo>
                <a:lnTo>
                  <a:pt x="121381" y="115150"/>
                </a:lnTo>
                <a:lnTo>
                  <a:pt x="120359" y="101999"/>
                </a:lnTo>
                <a:lnTo>
                  <a:pt x="117300" y="90537"/>
                </a:lnTo>
                <a:lnTo>
                  <a:pt x="114919" y="85966"/>
                </a:lnTo>
                <a:close/>
              </a:path>
              <a:path w="121919" h="177800">
                <a:moveTo>
                  <a:pt x="114426" y="0"/>
                </a:moveTo>
                <a:lnTo>
                  <a:pt x="17686" y="0"/>
                </a:lnTo>
                <a:lnTo>
                  <a:pt x="5365" y="96879"/>
                </a:lnTo>
                <a:lnTo>
                  <a:pt x="36362" y="98277"/>
                </a:lnTo>
                <a:lnTo>
                  <a:pt x="39146" y="93106"/>
                </a:lnTo>
                <a:lnTo>
                  <a:pt x="43215" y="89536"/>
                </a:lnTo>
                <a:lnTo>
                  <a:pt x="48682" y="87553"/>
                </a:lnTo>
                <a:lnTo>
                  <a:pt x="51708" y="86512"/>
                </a:lnTo>
                <a:lnTo>
                  <a:pt x="55331" y="85966"/>
                </a:lnTo>
                <a:lnTo>
                  <a:pt x="114919" y="85966"/>
                </a:lnTo>
                <a:lnTo>
                  <a:pt x="112208" y="80761"/>
                </a:lnTo>
                <a:lnTo>
                  <a:pt x="105093" y="72663"/>
                </a:lnTo>
                <a:lnTo>
                  <a:pt x="98582" y="67694"/>
                </a:lnTo>
                <a:lnTo>
                  <a:pt x="36362" y="67694"/>
                </a:lnTo>
                <a:lnTo>
                  <a:pt x="42720" y="29184"/>
                </a:lnTo>
                <a:lnTo>
                  <a:pt x="114426" y="29184"/>
                </a:lnTo>
                <a:lnTo>
                  <a:pt x="114426" y="0"/>
                </a:lnTo>
                <a:close/>
              </a:path>
              <a:path w="121919" h="177800">
                <a:moveTo>
                  <a:pt x="67156" y="57975"/>
                </a:moveTo>
                <a:lnTo>
                  <a:pt x="59997" y="57975"/>
                </a:lnTo>
                <a:lnTo>
                  <a:pt x="53894" y="58915"/>
                </a:lnTo>
                <a:lnTo>
                  <a:pt x="45948" y="61850"/>
                </a:lnTo>
                <a:lnTo>
                  <a:pt x="41779" y="64124"/>
                </a:lnTo>
                <a:lnTo>
                  <a:pt x="36362" y="67694"/>
                </a:lnTo>
                <a:lnTo>
                  <a:pt x="98582" y="67694"/>
                </a:lnTo>
                <a:lnTo>
                  <a:pt x="96684" y="66246"/>
                </a:lnTo>
                <a:lnTo>
                  <a:pt x="87555" y="61655"/>
                </a:lnTo>
                <a:lnTo>
                  <a:pt x="77710" y="58896"/>
                </a:lnTo>
                <a:lnTo>
                  <a:pt x="67156" y="57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2596919" y="825559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 h="0">
                <a:moveTo>
                  <a:pt x="0" y="0"/>
                </a:moveTo>
                <a:lnTo>
                  <a:pt x="94464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2194001" y="793695"/>
            <a:ext cx="121920" cy="180975"/>
          </a:xfrm>
          <a:custGeom>
            <a:avLst/>
            <a:gdLst/>
            <a:ahLst/>
            <a:cxnLst/>
            <a:rect l="l" t="t" r="r" b="b"/>
            <a:pathLst>
              <a:path w="121919" h="180975">
                <a:moveTo>
                  <a:pt x="33971" y="122494"/>
                </a:moveTo>
                <a:lnTo>
                  <a:pt x="0" y="122494"/>
                </a:lnTo>
                <a:lnTo>
                  <a:pt x="816" y="132417"/>
                </a:lnTo>
                <a:lnTo>
                  <a:pt x="17193" y="166922"/>
                </a:lnTo>
                <a:lnTo>
                  <a:pt x="60187" y="180660"/>
                </a:lnTo>
                <a:lnTo>
                  <a:pt x="74437" y="179606"/>
                </a:lnTo>
                <a:lnTo>
                  <a:pt x="112658" y="155028"/>
                </a:lnTo>
                <a:lnTo>
                  <a:pt x="113867" y="152670"/>
                </a:lnTo>
                <a:lnTo>
                  <a:pt x="60187" y="152670"/>
                </a:lnTo>
                <a:lnTo>
                  <a:pt x="52498" y="151878"/>
                </a:lnTo>
                <a:lnTo>
                  <a:pt x="33971" y="129533"/>
                </a:lnTo>
                <a:lnTo>
                  <a:pt x="33971" y="122494"/>
                </a:lnTo>
                <a:close/>
              </a:path>
              <a:path w="121919" h="180975">
                <a:moveTo>
                  <a:pt x="112102" y="28194"/>
                </a:moveTo>
                <a:lnTo>
                  <a:pt x="65947" y="28194"/>
                </a:lnTo>
                <a:lnTo>
                  <a:pt x="71413" y="30328"/>
                </a:lnTo>
                <a:lnTo>
                  <a:pt x="75291" y="34546"/>
                </a:lnTo>
                <a:lnTo>
                  <a:pt x="79258" y="38662"/>
                </a:lnTo>
                <a:lnTo>
                  <a:pt x="81241" y="44024"/>
                </a:lnTo>
                <a:lnTo>
                  <a:pt x="81241" y="60948"/>
                </a:lnTo>
                <a:lnTo>
                  <a:pt x="77376" y="67847"/>
                </a:lnTo>
                <a:lnTo>
                  <a:pt x="65209" y="73259"/>
                </a:lnTo>
                <a:lnTo>
                  <a:pt x="57402" y="74390"/>
                </a:lnTo>
                <a:lnTo>
                  <a:pt x="46278" y="74645"/>
                </a:lnTo>
                <a:lnTo>
                  <a:pt x="46278" y="99255"/>
                </a:lnTo>
                <a:lnTo>
                  <a:pt x="57656" y="99255"/>
                </a:lnTo>
                <a:lnTo>
                  <a:pt x="65998" y="100349"/>
                </a:lnTo>
                <a:lnTo>
                  <a:pt x="85424" y="134297"/>
                </a:lnTo>
                <a:lnTo>
                  <a:pt x="82881" y="140954"/>
                </a:lnTo>
                <a:lnTo>
                  <a:pt x="77872" y="145719"/>
                </a:lnTo>
                <a:lnTo>
                  <a:pt x="72800" y="150383"/>
                </a:lnTo>
                <a:lnTo>
                  <a:pt x="66937" y="152670"/>
                </a:lnTo>
                <a:lnTo>
                  <a:pt x="113867" y="152670"/>
                </a:lnTo>
                <a:lnTo>
                  <a:pt x="117517" y="145530"/>
                </a:lnTo>
                <a:lnTo>
                  <a:pt x="120410" y="135462"/>
                </a:lnTo>
                <a:lnTo>
                  <a:pt x="121380" y="124667"/>
                </a:lnTo>
                <a:lnTo>
                  <a:pt x="120560" y="114628"/>
                </a:lnTo>
                <a:lnTo>
                  <a:pt x="97731" y="83183"/>
                </a:lnTo>
                <a:lnTo>
                  <a:pt x="94552" y="83183"/>
                </a:lnTo>
                <a:lnTo>
                  <a:pt x="98774" y="81594"/>
                </a:lnTo>
                <a:lnTo>
                  <a:pt x="116014" y="47848"/>
                </a:lnTo>
                <a:lnTo>
                  <a:pt x="115046" y="37497"/>
                </a:lnTo>
                <a:lnTo>
                  <a:pt x="112141" y="28259"/>
                </a:lnTo>
                <a:close/>
              </a:path>
              <a:path w="121919" h="180975">
                <a:moveTo>
                  <a:pt x="59996" y="0"/>
                </a:moveTo>
                <a:lnTo>
                  <a:pt x="50855" y="0"/>
                </a:lnTo>
                <a:lnTo>
                  <a:pt x="43150" y="1144"/>
                </a:lnTo>
                <a:lnTo>
                  <a:pt x="36945" y="3379"/>
                </a:lnTo>
                <a:lnTo>
                  <a:pt x="30690" y="5514"/>
                </a:lnTo>
                <a:lnTo>
                  <a:pt x="4869" y="39603"/>
                </a:lnTo>
                <a:lnTo>
                  <a:pt x="3177" y="56578"/>
                </a:lnTo>
                <a:lnTo>
                  <a:pt x="35356" y="56578"/>
                </a:lnTo>
                <a:lnTo>
                  <a:pt x="35242" y="47848"/>
                </a:lnTo>
                <a:lnTo>
                  <a:pt x="37048" y="41089"/>
                </a:lnTo>
                <a:lnTo>
                  <a:pt x="40925" y="35932"/>
                </a:lnTo>
                <a:lnTo>
                  <a:pt x="44739" y="30773"/>
                </a:lnTo>
                <a:lnTo>
                  <a:pt x="50702" y="28194"/>
                </a:lnTo>
                <a:lnTo>
                  <a:pt x="112102" y="28194"/>
                </a:lnTo>
                <a:lnTo>
                  <a:pt x="107298" y="20128"/>
                </a:lnTo>
                <a:lnTo>
                  <a:pt x="100516" y="13100"/>
                </a:lnTo>
                <a:lnTo>
                  <a:pt x="92175" y="7370"/>
                </a:lnTo>
                <a:lnTo>
                  <a:pt x="82640" y="3276"/>
                </a:lnTo>
                <a:lnTo>
                  <a:pt x="71913" y="819"/>
                </a:lnTo>
                <a:lnTo>
                  <a:pt x="599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2340809" y="951918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55" y="0"/>
                </a:lnTo>
              </a:path>
            </a:pathLst>
          </a:custGeom>
          <a:ln w="361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401989" y="793301"/>
            <a:ext cx="121285" cy="181610"/>
          </a:xfrm>
          <a:custGeom>
            <a:avLst/>
            <a:gdLst/>
            <a:ahLst/>
            <a:cxnLst/>
            <a:rect l="l" t="t" r="r" b="b"/>
            <a:pathLst>
              <a:path w="121285" h="181609">
                <a:moveTo>
                  <a:pt x="60594" y="0"/>
                </a:moveTo>
                <a:lnTo>
                  <a:pt x="21512" y="13293"/>
                </a:lnTo>
                <a:lnTo>
                  <a:pt x="3367" y="52217"/>
                </a:lnTo>
                <a:lnTo>
                  <a:pt x="0" y="90717"/>
                </a:lnTo>
                <a:lnTo>
                  <a:pt x="840" y="111148"/>
                </a:lnTo>
                <a:lnTo>
                  <a:pt x="13514" y="157624"/>
                </a:lnTo>
                <a:lnTo>
                  <a:pt x="45051" y="179590"/>
                </a:lnTo>
                <a:lnTo>
                  <a:pt x="60594" y="181053"/>
                </a:lnTo>
                <a:lnTo>
                  <a:pt x="76033" y="179590"/>
                </a:lnTo>
                <a:lnTo>
                  <a:pt x="88986" y="175199"/>
                </a:lnTo>
                <a:lnTo>
                  <a:pt x="99461" y="167878"/>
                </a:lnTo>
                <a:lnTo>
                  <a:pt x="107471" y="157624"/>
                </a:lnTo>
                <a:lnTo>
                  <a:pt x="109537" y="153064"/>
                </a:lnTo>
                <a:lnTo>
                  <a:pt x="60594" y="153064"/>
                </a:lnTo>
                <a:lnTo>
                  <a:pt x="53496" y="152058"/>
                </a:lnTo>
                <a:lnTo>
                  <a:pt x="36400" y="117383"/>
                </a:lnTo>
                <a:lnTo>
                  <a:pt x="35166" y="90717"/>
                </a:lnTo>
                <a:lnTo>
                  <a:pt x="35474" y="75895"/>
                </a:lnTo>
                <a:lnTo>
                  <a:pt x="43253" y="37190"/>
                </a:lnTo>
                <a:lnTo>
                  <a:pt x="60594" y="28587"/>
                </a:lnTo>
                <a:lnTo>
                  <a:pt x="109715" y="28587"/>
                </a:lnTo>
                <a:lnTo>
                  <a:pt x="107471" y="23619"/>
                </a:lnTo>
                <a:lnTo>
                  <a:pt x="99461" y="13293"/>
                </a:lnTo>
                <a:lnTo>
                  <a:pt x="88986" y="5911"/>
                </a:lnTo>
                <a:lnTo>
                  <a:pt x="76033" y="1478"/>
                </a:lnTo>
                <a:lnTo>
                  <a:pt x="60594" y="0"/>
                </a:lnTo>
                <a:close/>
              </a:path>
              <a:path w="121285" h="181609">
                <a:moveTo>
                  <a:pt x="109715" y="28587"/>
                </a:moveTo>
                <a:lnTo>
                  <a:pt x="70778" y="28587"/>
                </a:lnTo>
                <a:lnTo>
                  <a:pt x="77478" y="33695"/>
                </a:lnTo>
                <a:lnTo>
                  <a:pt x="80656" y="43872"/>
                </a:lnTo>
                <a:lnTo>
                  <a:pt x="82742" y="52469"/>
                </a:lnTo>
                <a:lnTo>
                  <a:pt x="84232" y="63145"/>
                </a:lnTo>
                <a:lnTo>
                  <a:pt x="85127" y="75895"/>
                </a:lnTo>
                <a:lnTo>
                  <a:pt x="85425" y="90717"/>
                </a:lnTo>
                <a:lnTo>
                  <a:pt x="85127" y="104938"/>
                </a:lnTo>
                <a:lnTo>
                  <a:pt x="77613" y="144015"/>
                </a:lnTo>
                <a:lnTo>
                  <a:pt x="60594" y="153064"/>
                </a:lnTo>
                <a:lnTo>
                  <a:pt x="109537" y="153064"/>
                </a:lnTo>
                <a:lnTo>
                  <a:pt x="113374" y="144597"/>
                </a:lnTo>
                <a:lnTo>
                  <a:pt x="117598" y="129107"/>
                </a:lnTo>
                <a:lnTo>
                  <a:pt x="120137" y="111148"/>
                </a:lnTo>
                <a:lnTo>
                  <a:pt x="120985" y="90717"/>
                </a:lnTo>
                <a:lnTo>
                  <a:pt x="120137" y="70225"/>
                </a:lnTo>
                <a:lnTo>
                  <a:pt x="117598" y="52217"/>
                </a:lnTo>
                <a:lnTo>
                  <a:pt x="113374" y="36685"/>
                </a:lnTo>
                <a:lnTo>
                  <a:pt x="109715" y="28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2596919" y="399460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2596919" y="382784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2596919" y="366108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2596919" y="3493969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2596919" y="316049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2596919" y="299373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2596919" y="282697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2596919" y="2660217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2596919" y="232669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2596919" y="215998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2596919" y="199322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2596919" y="182612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2596919" y="149260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2596919" y="132584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2596919" y="115908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2596919" y="99232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872922" y="2887634"/>
            <a:ext cx="120014" cy="124460"/>
          </a:xfrm>
          <a:custGeom>
            <a:avLst/>
            <a:gdLst/>
            <a:ahLst/>
            <a:cxnLst/>
            <a:rect l="l" t="t" r="r" b="b"/>
            <a:pathLst>
              <a:path w="120014" h="124460">
                <a:moveTo>
                  <a:pt x="12663" y="788"/>
                </a:moveTo>
                <a:lnTo>
                  <a:pt x="7500" y="788"/>
                </a:lnTo>
                <a:lnTo>
                  <a:pt x="4970" y="2274"/>
                </a:lnTo>
                <a:lnTo>
                  <a:pt x="2870" y="5311"/>
                </a:lnTo>
                <a:lnTo>
                  <a:pt x="990" y="8081"/>
                </a:lnTo>
                <a:lnTo>
                  <a:pt x="0" y="11803"/>
                </a:lnTo>
                <a:lnTo>
                  <a:pt x="0" y="22781"/>
                </a:lnTo>
                <a:lnTo>
                  <a:pt x="25827" y="57012"/>
                </a:lnTo>
                <a:lnTo>
                  <a:pt x="50460" y="79207"/>
                </a:lnTo>
                <a:lnTo>
                  <a:pt x="51008" y="79753"/>
                </a:lnTo>
                <a:lnTo>
                  <a:pt x="51582" y="80553"/>
                </a:lnTo>
                <a:lnTo>
                  <a:pt x="52050" y="81391"/>
                </a:lnTo>
                <a:lnTo>
                  <a:pt x="52597" y="82180"/>
                </a:lnTo>
                <a:lnTo>
                  <a:pt x="52658" y="82332"/>
                </a:lnTo>
                <a:lnTo>
                  <a:pt x="52746" y="83920"/>
                </a:lnTo>
                <a:lnTo>
                  <a:pt x="52647" y="84123"/>
                </a:lnTo>
                <a:lnTo>
                  <a:pt x="52241" y="84364"/>
                </a:lnTo>
                <a:lnTo>
                  <a:pt x="51846" y="84669"/>
                </a:lnTo>
                <a:lnTo>
                  <a:pt x="0" y="84772"/>
                </a:lnTo>
                <a:lnTo>
                  <a:pt x="2377" y="91125"/>
                </a:lnTo>
                <a:lnTo>
                  <a:pt x="4563" y="97617"/>
                </a:lnTo>
                <a:lnTo>
                  <a:pt x="8597" y="110920"/>
                </a:lnTo>
                <a:lnTo>
                  <a:pt x="10425" y="117425"/>
                </a:lnTo>
                <a:lnTo>
                  <a:pt x="12115" y="124273"/>
                </a:lnTo>
                <a:lnTo>
                  <a:pt x="16883" y="124273"/>
                </a:lnTo>
                <a:lnTo>
                  <a:pt x="16680" y="114249"/>
                </a:lnTo>
                <a:lnTo>
                  <a:pt x="17684" y="110920"/>
                </a:lnTo>
                <a:lnTo>
                  <a:pt x="19668" y="109179"/>
                </a:lnTo>
                <a:lnTo>
                  <a:pt x="21549" y="107349"/>
                </a:lnTo>
                <a:lnTo>
                  <a:pt x="26024" y="106409"/>
                </a:lnTo>
                <a:lnTo>
                  <a:pt x="119980" y="106409"/>
                </a:lnTo>
                <a:lnTo>
                  <a:pt x="119980" y="84772"/>
                </a:lnTo>
                <a:lnTo>
                  <a:pt x="61586" y="84721"/>
                </a:lnTo>
                <a:lnTo>
                  <a:pt x="61178" y="84568"/>
                </a:lnTo>
                <a:lnTo>
                  <a:pt x="60683" y="84314"/>
                </a:lnTo>
                <a:lnTo>
                  <a:pt x="60391" y="83920"/>
                </a:lnTo>
                <a:lnTo>
                  <a:pt x="60428" y="82777"/>
                </a:lnTo>
                <a:lnTo>
                  <a:pt x="60594" y="82332"/>
                </a:lnTo>
                <a:lnTo>
                  <a:pt x="60987" y="81786"/>
                </a:lnTo>
                <a:lnTo>
                  <a:pt x="61281" y="81137"/>
                </a:lnTo>
                <a:lnTo>
                  <a:pt x="61776" y="80553"/>
                </a:lnTo>
                <a:lnTo>
                  <a:pt x="62577" y="80007"/>
                </a:lnTo>
                <a:lnTo>
                  <a:pt x="81873" y="64519"/>
                </a:lnTo>
                <a:lnTo>
                  <a:pt x="47677" y="64519"/>
                </a:lnTo>
                <a:lnTo>
                  <a:pt x="38535" y="56972"/>
                </a:lnTo>
                <a:lnTo>
                  <a:pt x="14099" y="28879"/>
                </a:lnTo>
                <a:lnTo>
                  <a:pt x="14099" y="23327"/>
                </a:lnTo>
                <a:lnTo>
                  <a:pt x="14798" y="20939"/>
                </a:lnTo>
                <a:lnTo>
                  <a:pt x="16094" y="17863"/>
                </a:lnTo>
                <a:lnTo>
                  <a:pt x="17430" y="14841"/>
                </a:lnTo>
                <a:lnTo>
                  <a:pt x="18078" y="12299"/>
                </a:lnTo>
                <a:lnTo>
                  <a:pt x="18078" y="7534"/>
                </a:lnTo>
                <a:lnTo>
                  <a:pt x="17379" y="5311"/>
                </a:lnTo>
                <a:lnTo>
                  <a:pt x="15891" y="3569"/>
                </a:lnTo>
                <a:lnTo>
                  <a:pt x="14455" y="1728"/>
                </a:lnTo>
                <a:lnTo>
                  <a:pt x="12663" y="788"/>
                </a:lnTo>
                <a:close/>
              </a:path>
              <a:path w="120014" h="124460">
                <a:moveTo>
                  <a:pt x="119980" y="0"/>
                </a:moveTo>
                <a:lnTo>
                  <a:pt x="115213" y="0"/>
                </a:lnTo>
                <a:lnTo>
                  <a:pt x="115213" y="4269"/>
                </a:lnTo>
                <a:lnTo>
                  <a:pt x="113979" y="8131"/>
                </a:lnTo>
                <a:lnTo>
                  <a:pt x="111450" y="12108"/>
                </a:lnTo>
                <a:lnTo>
                  <a:pt x="108818" y="15971"/>
                </a:lnTo>
                <a:lnTo>
                  <a:pt x="104686" y="19998"/>
                </a:lnTo>
                <a:lnTo>
                  <a:pt x="99129" y="24217"/>
                </a:lnTo>
                <a:lnTo>
                  <a:pt x="47677" y="64519"/>
                </a:lnTo>
                <a:lnTo>
                  <a:pt x="81873" y="64519"/>
                </a:lnTo>
                <a:lnTo>
                  <a:pt x="101914" y="48433"/>
                </a:lnTo>
                <a:lnTo>
                  <a:pt x="104292" y="46743"/>
                </a:lnTo>
                <a:lnTo>
                  <a:pt x="106224" y="45460"/>
                </a:lnTo>
                <a:lnTo>
                  <a:pt x="107674" y="44660"/>
                </a:lnTo>
                <a:lnTo>
                  <a:pt x="109161" y="43872"/>
                </a:lnTo>
                <a:lnTo>
                  <a:pt x="110407" y="43478"/>
                </a:lnTo>
                <a:lnTo>
                  <a:pt x="119980" y="43478"/>
                </a:lnTo>
                <a:lnTo>
                  <a:pt x="119980" y="0"/>
                </a:lnTo>
                <a:close/>
              </a:path>
              <a:path w="120014" h="124460">
                <a:moveTo>
                  <a:pt x="119980" y="43478"/>
                </a:moveTo>
                <a:lnTo>
                  <a:pt x="112632" y="43478"/>
                </a:lnTo>
                <a:lnTo>
                  <a:pt x="113586" y="44419"/>
                </a:lnTo>
                <a:lnTo>
                  <a:pt x="114221" y="46248"/>
                </a:lnTo>
                <a:lnTo>
                  <a:pt x="114768" y="48141"/>
                </a:lnTo>
                <a:lnTo>
                  <a:pt x="115124" y="51114"/>
                </a:lnTo>
                <a:lnTo>
                  <a:pt x="115213" y="55180"/>
                </a:lnTo>
                <a:lnTo>
                  <a:pt x="119980" y="55180"/>
                </a:lnTo>
                <a:lnTo>
                  <a:pt x="119980" y="43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965441" y="2750897"/>
            <a:ext cx="83820" cy="117475"/>
          </a:xfrm>
          <a:custGeom>
            <a:avLst/>
            <a:gdLst/>
            <a:ahLst/>
            <a:cxnLst/>
            <a:rect l="l" t="t" r="r" b="b"/>
            <a:pathLst>
              <a:path w="83819" h="117475">
                <a:moveTo>
                  <a:pt x="83632" y="0"/>
                </a:moveTo>
                <a:lnTo>
                  <a:pt x="26724" y="0"/>
                </a:lnTo>
                <a:lnTo>
                  <a:pt x="22744" y="203"/>
                </a:lnTo>
                <a:lnTo>
                  <a:pt x="20062" y="596"/>
                </a:lnTo>
                <a:lnTo>
                  <a:pt x="15840" y="1385"/>
                </a:lnTo>
                <a:lnTo>
                  <a:pt x="12318" y="2973"/>
                </a:lnTo>
                <a:lnTo>
                  <a:pt x="9535" y="5361"/>
                </a:lnTo>
                <a:lnTo>
                  <a:pt x="5962" y="8144"/>
                </a:lnTo>
                <a:lnTo>
                  <a:pt x="3534" y="11320"/>
                </a:lnTo>
                <a:lnTo>
                  <a:pt x="2186" y="14890"/>
                </a:lnTo>
                <a:lnTo>
                  <a:pt x="749" y="18359"/>
                </a:lnTo>
                <a:lnTo>
                  <a:pt x="0" y="21841"/>
                </a:lnTo>
                <a:lnTo>
                  <a:pt x="0" y="30874"/>
                </a:lnTo>
                <a:lnTo>
                  <a:pt x="13909" y="50619"/>
                </a:lnTo>
                <a:lnTo>
                  <a:pt x="9941" y="52207"/>
                </a:lnTo>
                <a:lnTo>
                  <a:pt x="6713" y="54596"/>
                </a:lnTo>
                <a:lnTo>
                  <a:pt x="4169" y="57772"/>
                </a:lnTo>
                <a:lnTo>
                  <a:pt x="1398" y="61648"/>
                </a:lnTo>
                <a:lnTo>
                  <a:pt x="0" y="66653"/>
                </a:lnTo>
                <a:lnTo>
                  <a:pt x="0" y="79512"/>
                </a:lnTo>
                <a:lnTo>
                  <a:pt x="13909" y="96485"/>
                </a:lnTo>
                <a:lnTo>
                  <a:pt x="1995" y="96485"/>
                </a:lnTo>
                <a:lnTo>
                  <a:pt x="1995" y="117322"/>
                </a:lnTo>
                <a:lnTo>
                  <a:pt x="83632" y="117322"/>
                </a:lnTo>
                <a:lnTo>
                  <a:pt x="83632" y="95495"/>
                </a:lnTo>
                <a:lnTo>
                  <a:pt x="29903" y="95495"/>
                </a:lnTo>
                <a:lnTo>
                  <a:pt x="26521" y="94999"/>
                </a:lnTo>
                <a:lnTo>
                  <a:pt x="24152" y="93856"/>
                </a:lnTo>
                <a:lnTo>
                  <a:pt x="20417" y="91823"/>
                </a:lnTo>
                <a:lnTo>
                  <a:pt x="18473" y="87693"/>
                </a:lnTo>
                <a:lnTo>
                  <a:pt x="18473" y="76334"/>
                </a:lnTo>
                <a:lnTo>
                  <a:pt x="20417" y="72764"/>
                </a:lnTo>
                <a:lnTo>
                  <a:pt x="24245" y="70872"/>
                </a:lnTo>
                <a:lnTo>
                  <a:pt x="26521" y="69982"/>
                </a:lnTo>
                <a:lnTo>
                  <a:pt x="30093" y="69486"/>
                </a:lnTo>
                <a:lnTo>
                  <a:pt x="83632" y="69486"/>
                </a:lnTo>
                <a:lnTo>
                  <a:pt x="83632" y="47849"/>
                </a:lnTo>
                <a:lnTo>
                  <a:pt x="31288" y="47849"/>
                </a:lnTo>
                <a:lnTo>
                  <a:pt x="28110" y="47354"/>
                </a:lnTo>
                <a:lnTo>
                  <a:pt x="25427" y="46261"/>
                </a:lnTo>
                <a:lnTo>
                  <a:pt x="20557" y="44024"/>
                </a:lnTo>
                <a:lnTo>
                  <a:pt x="18193" y="40098"/>
                </a:lnTo>
                <a:lnTo>
                  <a:pt x="18078" y="28930"/>
                </a:lnTo>
                <a:lnTo>
                  <a:pt x="20011" y="25411"/>
                </a:lnTo>
                <a:lnTo>
                  <a:pt x="23837" y="23428"/>
                </a:lnTo>
                <a:lnTo>
                  <a:pt x="25834" y="22527"/>
                </a:lnTo>
                <a:lnTo>
                  <a:pt x="28414" y="22031"/>
                </a:lnTo>
                <a:lnTo>
                  <a:pt x="83632" y="22031"/>
                </a:lnTo>
                <a:lnTo>
                  <a:pt x="836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965364" y="2660167"/>
            <a:ext cx="86360" cy="76835"/>
          </a:xfrm>
          <a:custGeom>
            <a:avLst/>
            <a:gdLst/>
            <a:ahLst/>
            <a:cxnLst/>
            <a:rect l="l" t="t" r="r" b="b"/>
            <a:pathLst>
              <a:path w="86360" h="76835">
                <a:moveTo>
                  <a:pt x="74823" y="25817"/>
                </a:moveTo>
                <a:lnTo>
                  <a:pt x="28683" y="25817"/>
                </a:lnTo>
                <a:lnTo>
                  <a:pt x="30768" y="27354"/>
                </a:lnTo>
                <a:lnTo>
                  <a:pt x="32065" y="30378"/>
                </a:lnTo>
                <a:lnTo>
                  <a:pt x="32853" y="32119"/>
                </a:lnTo>
                <a:lnTo>
                  <a:pt x="33451" y="34940"/>
                </a:lnTo>
                <a:lnTo>
                  <a:pt x="33858" y="38916"/>
                </a:lnTo>
                <a:lnTo>
                  <a:pt x="35943" y="54494"/>
                </a:lnTo>
                <a:lnTo>
                  <a:pt x="37621" y="60707"/>
                </a:lnTo>
                <a:lnTo>
                  <a:pt x="40011" y="64924"/>
                </a:lnTo>
                <a:lnTo>
                  <a:pt x="44525" y="72764"/>
                </a:lnTo>
                <a:lnTo>
                  <a:pt x="51835" y="76639"/>
                </a:lnTo>
                <a:lnTo>
                  <a:pt x="69711" y="76639"/>
                </a:lnTo>
                <a:lnTo>
                  <a:pt x="75725" y="74250"/>
                </a:lnTo>
                <a:lnTo>
                  <a:pt x="79946" y="69486"/>
                </a:lnTo>
                <a:lnTo>
                  <a:pt x="84166" y="64620"/>
                </a:lnTo>
                <a:lnTo>
                  <a:pt x="86303" y="58470"/>
                </a:lnTo>
                <a:lnTo>
                  <a:pt x="86303" y="55192"/>
                </a:lnTo>
                <a:lnTo>
                  <a:pt x="56196" y="55192"/>
                </a:lnTo>
                <a:lnTo>
                  <a:pt x="53222" y="53553"/>
                </a:lnTo>
                <a:lnTo>
                  <a:pt x="51286" y="50135"/>
                </a:lnTo>
                <a:lnTo>
                  <a:pt x="50144" y="48243"/>
                </a:lnTo>
                <a:lnTo>
                  <a:pt x="49215" y="45219"/>
                </a:lnTo>
                <a:lnTo>
                  <a:pt x="49092" y="44672"/>
                </a:lnTo>
                <a:lnTo>
                  <a:pt x="48351" y="40505"/>
                </a:lnTo>
                <a:lnTo>
                  <a:pt x="47382" y="35841"/>
                </a:lnTo>
                <a:lnTo>
                  <a:pt x="46966" y="33351"/>
                </a:lnTo>
                <a:lnTo>
                  <a:pt x="46521" y="31522"/>
                </a:lnTo>
                <a:lnTo>
                  <a:pt x="45890" y="29933"/>
                </a:lnTo>
                <a:lnTo>
                  <a:pt x="45478" y="28740"/>
                </a:lnTo>
                <a:lnTo>
                  <a:pt x="44779" y="27354"/>
                </a:lnTo>
                <a:lnTo>
                  <a:pt x="43978" y="26008"/>
                </a:lnTo>
                <a:lnTo>
                  <a:pt x="75031" y="26008"/>
                </a:lnTo>
                <a:lnTo>
                  <a:pt x="74823" y="25817"/>
                </a:lnTo>
                <a:close/>
              </a:path>
              <a:path w="86360" h="76835">
                <a:moveTo>
                  <a:pt x="83709" y="0"/>
                </a:moveTo>
                <a:lnTo>
                  <a:pt x="80530" y="0"/>
                </a:lnTo>
                <a:lnTo>
                  <a:pt x="79895" y="1346"/>
                </a:lnTo>
                <a:lnTo>
                  <a:pt x="79094" y="2388"/>
                </a:lnTo>
                <a:lnTo>
                  <a:pt x="15524" y="4573"/>
                </a:lnTo>
                <a:lnTo>
                  <a:pt x="8824" y="8042"/>
                </a:lnTo>
                <a:lnTo>
                  <a:pt x="5251" y="14890"/>
                </a:lnTo>
                <a:lnTo>
                  <a:pt x="1666" y="21941"/>
                </a:lnTo>
                <a:lnTo>
                  <a:pt x="7" y="29387"/>
                </a:lnTo>
                <a:lnTo>
                  <a:pt x="0" y="40505"/>
                </a:lnTo>
                <a:lnTo>
                  <a:pt x="573" y="48485"/>
                </a:lnTo>
                <a:lnTo>
                  <a:pt x="28289" y="73856"/>
                </a:lnTo>
                <a:lnTo>
                  <a:pt x="28289" y="53400"/>
                </a:lnTo>
                <a:lnTo>
                  <a:pt x="25262" y="52905"/>
                </a:lnTo>
                <a:lnTo>
                  <a:pt x="22822" y="51813"/>
                </a:lnTo>
                <a:lnTo>
                  <a:pt x="20829" y="50135"/>
                </a:lnTo>
                <a:lnTo>
                  <a:pt x="18462" y="48243"/>
                </a:lnTo>
                <a:lnTo>
                  <a:pt x="17288" y="45015"/>
                </a:lnTo>
                <a:lnTo>
                  <a:pt x="17185" y="34940"/>
                </a:lnTo>
                <a:lnTo>
                  <a:pt x="17863" y="31675"/>
                </a:lnTo>
                <a:lnTo>
                  <a:pt x="19147" y="29387"/>
                </a:lnTo>
                <a:lnTo>
                  <a:pt x="20343" y="26998"/>
                </a:lnTo>
                <a:lnTo>
                  <a:pt x="22631" y="25817"/>
                </a:lnTo>
                <a:lnTo>
                  <a:pt x="74823" y="25817"/>
                </a:lnTo>
                <a:lnTo>
                  <a:pt x="74174" y="25220"/>
                </a:lnTo>
                <a:lnTo>
                  <a:pt x="76068" y="25119"/>
                </a:lnTo>
                <a:lnTo>
                  <a:pt x="77708" y="24916"/>
                </a:lnTo>
                <a:lnTo>
                  <a:pt x="79145" y="24622"/>
                </a:lnTo>
                <a:lnTo>
                  <a:pt x="80632" y="24368"/>
                </a:lnTo>
                <a:lnTo>
                  <a:pt x="82120" y="23924"/>
                </a:lnTo>
                <a:lnTo>
                  <a:pt x="83709" y="23225"/>
                </a:lnTo>
                <a:lnTo>
                  <a:pt x="83709" y="0"/>
                </a:lnTo>
                <a:close/>
              </a:path>
              <a:path w="86360" h="76835">
                <a:moveTo>
                  <a:pt x="75031" y="26008"/>
                </a:moveTo>
                <a:lnTo>
                  <a:pt x="51925" y="26008"/>
                </a:lnTo>
                <a:lnTo>
                  <a:pt x="59083" y="26160"/>
                </a:lnTo>
                <a:lnTo>
                  <a:pt x="64053" y="28143"/>
                </a:lnTo>
                <a:lnTo>
                  <a:pt x="66930" y="32119"/>
                </a:lnTo>
                <a:lnTo>
                  <a:pt x="69508" y="35841"/>
                </a:lnTo>
                <a:lnTo>
                  <a:pt x="70789" y="40010"/>
                </a:lnTo>
                <a:lnTo>
                  <a:pt x="70805" y="47594"/>
                </a:lnTo>
                <a:lnTo>
                  <a:pt x="70003" y="50135"/>
                </a:lnTo>
                <a:lnTo>
                  <a:pt x="68415" y="52219"/>
                </a:lnTo>
                <a:lnTo>
                  <a:pt x="66723" y="54202"/>
                </a:lnTo>
                <a:lnTo>
                  <a:pt x="64003" y="55192"/>
                </a:lnTo>
                <a:lnTo>
                  <a:pt x="86303" y="55192"/>
                </a:lnTo>
                <a:lnTo>
                  <a:pt x="77353" y="28143"/>
                </a:lnTo>
                <a:lnTo>
                  <a:pt x="75031" y="26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967437" y="2572969"/>
            <a:ext cx="81915" cy="81280"/>
          </a:xfrm>
          <a:custGeom>
            <a:avLst/>
            <a:gdLst/>
            <a:ahLst/>
            <a:cxnLst/>
            <a:rect l="l" t="t" r="r" b="b"/>
            <a:pathLst>
              <a:path w="81914" h="81280">
                <a:moveTo>
                  <a:pt x="78507" y="53007"/>
                </a:moveTo>
                <a:lnTo>
                  <a:pt x="40125" y="53007"/>
                </a:lnTo>
                <a:lnTo>
                  <a:pt x="81636" y="80794"/>
                </a:lnTo>
                <a:lnTo>
                  <a:pt x="81636" y="54799"/>
                </a:lnTo>
                <a:lnTo>
                  <a:pt x="78507" y="53007"/>
                </a:lnTo>
                <a:close/>
              </a:path>
              <a:path w="81914" h="81280">
                <a:moveTo>
                  <a:pt x="0" y="990"/>
                </a:moveTo>
                <a:lnTo>
                  <a:pt x="0" y="26402"/>
                </a:lnTo>
                <a:lnTo>
                  <a:pt x="23635" y="39705"/>
                </a:lnTo>
                <a:lnTo>
                  <a:pt x="0" y="53400"/>
                </a:lnTo>
                <a:lnTo>
                  <a:pt x="0" y="79612"/>
                </a:lnTo>
                <a:lnTo>
                  <a:pt x="40125" y="53007"/>
                </a:lnTo>
                <a:lnTo>
                  <a:pt x="78507" y="53007"/>
                </a:lnTo>
                <a:lnTo>
                  <a:pt x="57010" y="40695"/>
                </a:lnTo>
                <a:lnTo>
                  <a:pt x="79548" y="27800"/>
                </a:lnTo>
                <a:lnTo>
                  <a:pt x="39731" y="27800"/>
                </a:lnTo>
                <a:lnTo>
                  <a:pt x="0" y="990"/>
                </a:lnTo>
                <a:close/>
              </a:path>
              <a:path w="81914" h="81280">
                <a:moveTo>
                  <a:pt x="81636" y="0"/>
                </a:moveTo>
                <a:lnTo>
                  <a:pt x="39731" y="27800"/>
                </a:lnTo>
                <a:lnTo>
                  <a:pt x="79548" y="27800"/>
                </a:lnTo>
                <a:lnTo>
                  <a:pt x="81636" y="26605"/>
                </a:lnTo>
                <a:lnTo>
                  <a:pt x="816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936644" y="2521105"/>
            <a:ext cx="143510" cy="42545"/>
          </a:xfrm>
          <a:custGeom>
            <a:avLst/>
            <a:gdLst/>
            <a:ahLst/>
            <a:cxnLst/>
            <a:rect l="l" t="t" r="r" b="b"/>
            <a:pathLst>
              <a:path w="143510" h="42544">
                <a:moveTo>
                  <a:pt x="0" y="393"/>
                </a:moveTo>
                <a:lnTo>
                  <a:pt x="0" y="16479"/>
                </a:lnTo>
                <a:lnTo>
                  <a:pt x="7840" y="21803"/>
                </a:lnTo>
                <a:lnTo>
                  <a:pt x="50118" y="40313"/>
                </a:lnTo>
                <a:lnTo>
                  <a:pt x="70524" y="42487"/>
                </a:lnTo>
                <a:lnTo>
                  <a:pt x="81881" y="41843"/>
                </a:lnTo>
                <a:lnTo>
                  <a:pt x="125143" y="28193"/>
                </a:lnTo>
                <a:lnTo>
                  <a:pt x="136077" y="21040"/>
                </a:lnTo>
                <a:lnTo>
                  <a:pt x="136895" y="20443"/>
                </a:lnTo>
                <a:lnTo>
                  <a:pt x="71909" y="20443"/>
                </a:lnTo>
                <a:lnTo>
                  <a:pt x="64701" y="20295"/>
                </a:lnTo>
                <a:lnTo>
                  <a:pt x="26066" y="12932"/>
                </a:lnTo>
                <a:lnTo>
                  <a:pt x="8340" y="4968"/>
                </a:lnTo>
                <a:lnTo>
                  <a:pt x="0" y="393"/>
                </a:lnTo>
                <a:close/>
              </a:path>
              <a:path w="143510" h="42544">
                <a:moveTo>
                  <a:pt x="143426" y="0"/>
                </a:moveTo>
                <a:lnTo>
                  <a:pt x="104369" y="16658"/>
                </a:lnTo>
                <a:lnTo>
                  <a:pt x="71909" y="20443"/>
                </a:lnTo>
                <a:lnTo>
                  <a:pt x="136895" y="20443"/>
                </a:lnTo>
                <a:lnTo>
                  <a:pt x="143426" y="15678"/>
                </a:lnTo>
                <a:lnTo>
                  <a:pt x="143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938423" y="2376477"/>
            <a:ext cx="111125" cy="140970"/>
          </a:xfrm>
          <a:custGeom>
            <a:avLst/>
            <a:gdLst/>
            <a:ahLst/>
            <a:cxnLst/>
            <a:rect l="l" t="t" r="r" b="b"/>
            <a:pathLst>
              <a:path w="111125" h="140969">
                <a:moveTo>
                  <a:pt x="0" y="0"/>
                </a:moveTo>
                <a:lnTo>
                  <a:pt x="0" y="23428"/>
                </a:lnTo>
                <a:lnTo>
                  <a:pt x="63977" y="38319"/>
                </a:lnTo>
                <a:lnTo>
                  <a:pt x="81051" y="41687"/>
                </a:lnTo>
                <a:lnTo>
                  <a:pt x="63379" y="45067"/>
                </a:lnTo>
                <a:lnTo>
                  <a:pt x="0" y="58165"/>
                </a:lnTo>
                <a:lnTo>
                  <a:pt x="0" y="82586"/>
                </a:lnTo>
                <a:lnTo>
                  <a:pt x="81051" y="98277"/>
                </a:lnTo>
                <a:lnTo>
                  <a:pt x="63379" y="101250"/>
                </a:lnTo>
                <a:lnTo>
                  <a:pt x="0" y="115938"/>
                </a:lnTo>
                <a:lnTo>
                  <a:pt x="0" y="140562"/>
                </a:lnTo>
                <a:lnTo>
                  <a:pt x="110650" y="109192"/>
                </a:lnTo>
                <a:lnTo>
                  <a:pt x="110650" y="87744"/>
                </a:lnTo>
                <a:lnTo>
                  <a:pt x="45897" y="74251"/>
                </a:lnTo>
                <a:lnTo>
                  <a:pt x="24640" y="70478"/>
                </a:lnTo>
                <a:lnTo>
                  <a:pt x="45897" y="66513"/>
                </a:lnTo>
                <a:lnTo>
                  <a:pt x="110650" y="53211"/>
                </a:lnTo>
                <a:lnTo>
                  <a:pt x="110650" y="3116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938423" y="2255876"/>
            <a:ext cx="111125" cy="107314"/>
          </a:xfrm>
          <a:custGeom>
            <a:avLst/>
            <a:gdLst/>
            <a:ahLst/>
            <a:cxnLst/>
            <a:rect l="l" t="t" r="r" b="b"/>
            <a:pathLst>
              <a:path w="111125" h="107314">
                <a:moveTo>
                  <a:pt x="110650" y="0"/>
                </a:moveTo>
                <a:lnTo>
                  <a:pt x="0" y="0"/>
                </a:lnTo>
                <a:lnTo>
                  <a:pt x="0" y="33351"/>
                </a:lnTo>
                <a:lnTo>
                  <a:pt x="87015" y="53210"/>
                </a:lnTo>
                <a:lnTo>
                  <a:pt x="0" y="73450"/>
                </a:lnTo>
                <a:lnTo>
                  <a:pt x="0" y="107006"/>
                </a:lnTo>
                <a:lnTo>
                  <a:pt x="110650" y="107006"/>
                </a:lnTo>
                <a:lnTo>
                  <a:pt x="110650" y="85558"/>
                </a:lnTo>
                <a:lnTo>
                  <a:pt x="17889" y="85558"/>
                </a:lnTo>
                <a:lnTo>
                  <a:pt x="110650" y="64912"/>
                </a:lnTo>
                <a:lnTo>
                  <a:pt x="110650" y="42486"/>
                </a:lnTo>
                <a:lnTo>
                  <a:pt x="17889" y="21446"/>
                </a:lnTo>
                <a:lnTo>
                  <a:pt x="110650" y="21446"/>
                </a:lnTo>
                <a:lnTo>
                  <a:pt x="110650" y="0"/>
                </a:lnTo>
                <a:close/>
              </a:path>
              <a:path w="111125" h="107314">
                <a:moveTo>
                  <a:pt x="110650" y="85368"/>
                </a:moveTo>
                <a:lnTo>
                  <a:pt x="33679" y="85368"/>
                </a:lnTo>
                <a:lnTo>
                  <a:pt x="17889" y="85558"/>
                </a:lnTo>
                <a:lnTo>
                  <a:pt x="110650" y="85558"/>
                </a:lnTo>
                <a:lnTo>
                  <a:pt x="110650" y="85368"/>
                </a:lnTo>
                <a:close/>
              </a:path>
              <a:path w="111125" h="107314">
                <a:moveTo>
                  <a:pt x="110650" y="21446"/>
                </a:moveTo>
                <a:lnTo>
                  <a:pt x="19871" y="21446"/>
                </a:lnTo>
                <a:lnTo>
                  <a:pt x="110650" y="21636"/>
                </a:lnTo>
                <a:lnTo>
                  <a:pt x="110650" y="214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938423" y="2223318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 h="0">
                <a:moveTo>
                  <a:pt x="0" y="0"/>
                </a:moveTo>
                <a:lnTo>
                  <a:pt x="110650" y="0"/>
                </a:lnTo>
              </a:path>
            </a:pathLst>
          </a:custGeom>
          <a:ln w="2283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980545" y="2190265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070" y="0"/>
                </a:lnTo>
              </a:path>
            </a:pathLst>
          </a:custGeom>
          <a:ln w="432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938423" y="2157110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 h="0">
                <a:moveTo>
                  <a:pt x="0" y="0"/>
                </a:moveTo>
                <a:lnTo>
                  <a:pt x="110650" y="0"/>
                </a:lnTo>
              </a:path>
            </a:pathLst>
          </a:custGeom>
          <a:ln w="230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938423" y="2030098"/>
            <a:ext cx="111125" cy="93980"/>
          </a:xfrm>
          <a:custGeom>
            <a:avLst/>
            <a:gdLst/>
            <a:ahLst/>
            <a:cxnLst/>
            <a:rect l="l" t="t" r="r" b="b"/>
            <a:pathLst>
              <a:path w="111125" h="93980">
                <a:moveTo>
                  <a:pt x="52649" y="0"/>
                </a:moveTo>
                <a:lnTo>
                  <a:pt x="46838" y="0"/>
                </a:lnTo>
                <a:lnTo>
                  <a:pt x="40722" y="749"/>
                </a:lnTo>
                <a:lnTo>
                  <a:pt x="34329" y="2193"/>
                </a:lnTo>
                <a:lnTo>
                  <a:pt x="27919" y="3531"/>
                </a:lnTo>
                <a:lnTo>
                  <a:pt x="953" y="33313"/>
                </a:lnTo>
                <a:lnTo>
                  <a:pt x="0" y="93512"/>
                </a:lnTo>
                <a:lnTo>
                  <a:pt x="110650" y="93512"/>
                </a:lnTo>
                <a:lnTo>
                  <a:pt x="110650" y="71074"/>
                </a:lnTo>
                <a:lnTo>
                  <a:pt x="19274" y="71074"/>
                </a:lnTo>
                <a:lnTo>
                  <a:pt x="19380" y="39019"/>
                </a:lnTo>
                <a:lnTo>
                  <a:pt x="54237" y="23428"/>
                </a:lnTo>
                <a:lnTo>
                  <a:pt x="104998" y="23428"/>
                </a:lnTo>
                <a:lnTo>
                  <a:pt x="99042" y="15610"/>
                </a:lnTo>
                <a:lnTo>
                  <a:pt x="89989" y="8741"/>
                </a:lnTo>
                <a:lnTo>
                  <a:pt x="81930" y="4925"/>
                </a:lnTo>
                <a:lnTo>
                  <a:pt x="72971" y="2185"/>
                </a:lnTo>
                <a:lnTo>
                  <a:pt x="63253" y="549"/>
                </a:lnTo>
                <a:lnTo>
                  <a:pt x="52649" y="0"/>
                </a:lnTo>
                <a:close/>
              </a:path>
              <a:path w="111125" h="93980">
                <a:moveTo>
                  <a:pt x="104998" y="23428"/>
                </a:moveTo>
                <a:lnTo>
                  <a:pt x="62336" y="23428"/>
                </a:lnTo>
                <a:lnTo>
                  <a:pt x="69329" y="24622"/>
                </a:lnTo>
                <a:lnTo>
                  <a:pt x="75291" y="26998"/>
                </a:lnTo>
                <a:lnTo>
                  <a:pt x="82334" y="30825"/>
                </a:lnTo>
                <a:lnTo>
                  <a:pt x="87364" y="35904"/>
                </a:lnTo>
                <a:lnTo>
                  <a:pt x="90382" y="42237"/>
                </a:lnTo>
                <a:lnTo>
                  <a:pt x="91387" y="49830"/>
                </a:lnTo>
                <a:lnTo>
                  <a:pt x="91387" y="71074"/>
                </a:lnTo>
                <a:lnTo>
                  <a:pt x="110650" y="71074"/>
                </a:lnTo>
                <a:lnTo>
                  <a:pt x="110650" y="45867"/>
                </a:lnTo>
                <a:lnTo>
                  <a:pt x="109363" y="34166"/>
                </a:lnTo>
                <a:lnTo>
                  <a:pt x="105497" y="24083"/>
                </a:lnTo>
                <a:lnTo>
                  <a:pt x="104998" y="23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936644" y="1980178"/>
            <a:ext cx="143510" cy="43180"/>
          </a:xfrm>
          <a:custGeom>
            <a:avLst/>
            <a:gdLst/>
            <a:ahLst/>
            <a:cxnLst/>
            <a:rect l="l" t="t" r="r" b="b"/>
            <a:pathLst>
              <a:path w="143510" h="43180">
                <a:moveTo>
                  <a:pt x="137174" y="22233"/>
                </a:moveTo>
                <a:lnTo>
                  <a:pt x="71909" y="22233"/>
                </a:lnTo>
                <a:lnTo>
                  <a:pt x="83214" y="22659"/>
                </a:lnTo>
                <a:lnTo>
                  <a:pt x="94033" y="23930"/>
                </a:lnTo>
                <a:lnTo>
                  <a:pt x="134894" y="38110"/>
                </a:lnTo>
                <a:lnTo>
                  <a:pt x="143426" y="42677"/>
                </a:lnTo>
                <a:lnTo>
                  <a:pt x="143426" y="26795"/>
                </a:lnTo>
                <a:lnTo>
                  <a:pt x="137174" y="22233"/>
                </a:lnTo>
                <a:close/>
              </a:path>
              <a:path w="143510" h="43180">
                <a:moveTo>
                  <a:pt x="70524" y="0"/>
                </a:moveTo>
                <a:lnTo>
                  <a:pt x="29787" y="8931"/>
                </a:lnTo>
                <a:lnTo>
                  <a:pt x="0" y="26198"/>
                </a:lnTo>
                <a:lnTo>
                  <a:pt x="0" y="42283"/>
                </a:lnTo>
                <a:lnTo>
                  <a:pt x="8340" y="37722"/>
                </a:lnTo>
                <a:lnTo>
                  <a:pt x="17091" y="33410"/>
                </a:lnTo>
                <a:lnTo>
                  <a:pt x="57760" y="22826"/>
                </a:lnTo>
                <a:lnTo>
                  <a:pt x="71909" y="22233"/>
                </a:lnTo>
                <a:lnTo>
                  <a:pt x="137174" y="22233"/>
                </a:lnTo>
                <a:lnTo>
                  <a:pt x="136077" y="21433"/>
                </a:lnTo>
                <a:lnTo>
                  <a:pt x="93313" y="2634"/>
                </a:lnTo>
                <a:lnTo>
                  <a:pt x="81881" y="659"/>
                </a:lnTo>
                <a:lnTo>
                  <a:pt x="70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7318130" y="82555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0"/>
                </a:moveTo>
                <a:lnTo>
                  <a:pt x="0" y="4648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7318130" y="1518377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39">
                <a:moveTo>
                  <a:pt x="0" y="0"/>
                </a:moveTo>
                <a:lnTo>
                  <a:pt x="0" y="141757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7318130" y="2306465"/>
            <a:ext cx="0" cy="1855470"/>
          </a:xfrm>
          <a:custGeom>
            <a:avLst/>
            <a:gdLst/>
            <a:ahLst/>
            <a:cxnLst/>
            <a:rect l="l" t="t" r="r" b="b"/>
            <a:pathLst>
              <a:path w="0" h="1855470">
                <a:moveTo>
                  <a:pt x="0" y="0"/>
                </a:moveTo>
                <a:lnTo>
                  <a:pt x="0" y="185490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7223714" y="4161366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 h="0">
                <a:moveTo>
                  <a:pt x="94415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7223714" y="3327259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 h="0">
                <a:moveTo>
                  <a:pt x="94415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7223714" y="2493456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 h="0">
                <a:moveTo>
                  <a:pt x="94415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7223714" y="1659362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 h="0">
                <a:moveTo>
                  <a:pt x="94415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7223714" y="825559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 h="0">
                <a:moveTo>
                  <a:pt x="94415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7270898" y="399460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7270898" y="382784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7270898" y="366108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7270898" y="3493969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7270898" y="316049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7270898" y="299373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7270898" y="282697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7270898" y="2660217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7270898" y="232669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2938602" y="1089930"/>
            <a:ext cx="3851560" cy="2651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3872742" y="3159063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4" h="43180">
                <a:moveTo>
                  <a:pt x="21601" y="0"/>
                </a:moveTo>
                <a:lnTo>
                  <a:pt x="43252" y="21586"/>
                </a:lnTo>
                <a:lnTo>
                  <a:pt x="21601" y="43173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6980815" y="3136332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01" y="0"/>
                </a:moveTo>
                <a:lnTo>
                  <a:pt x="43252" y="21637"/>
                </a:lnTo>
                <a:lnTo>
                  <a:pt x="21601" y="43224"/>
                </a:lnTo>
                <a:lnTo>
                  <a:pt x="0" y="21637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6851780" y="2805734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13" y="0"/>
                </a:moveTo>
                <a:lnTo>
                  <a:pt x="43265" y="21599"/>
                </a:lnTo>
                <a:lnTo>
                  <a:pt x="21613" y="43237"/>
                </a:lnTo>
                <a:lnTo>
                  <a:pt x="0" y="21599"/>
                </a:lnTo>
                <a:lnTo>
                  <a:pt x="21613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7011061" y="3750075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51" y="0"/>
                </a:moveTo>
                <a:lnTo>
                  <a:pt x="43252" y="21586"/>
                </a:lnTo>
                <a:lnTo>
                  <a:pt x="21651" y="43224"/>
                </a:lnTo>
                <a:lnTo>
                  <a:pt x="0" y="21586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6904773" y="3137819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5" h="43180">
                <a:moveTo>
                  <a:pt x="21613" y="0"/>
                </a:moveTo>
                <a:lnTo>
                  <a:pt x="43265" y="21586"/>
                </a:lnTo>
                <a:lnTo>
                  <a:pt x="21613" y="43186"/>
                </a:lnTo>
                <a:lnTo>
                  <a:pt x="0" y="21586"/>
                </a:lnTo>
                <a:lnTo>
                  <a:pt x="21613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7308047" y="2602597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19">
                <a:moveTo>
                  <a:pt x="10082" y="20151"/>
                </a:moveTo>
                <a:lnTo>
                  <a:pt x="0" y="10075"/>
                </a:lnTo>
                <a:lnTo>
                  <a:pt x="10082" y="0"/>
                </a:lnTo>
              </a:path>
            </a:pathLst>
          </a:custGeom>
          <a:ln w="359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6887100" y="2887481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51" y="0"/>
                </a:moveTo>
                <a:lnTo>
                  <a:pt x="43252" y="21637"/>
                </a:lnTo>
                <a:lnTo>
                  <a:pt x="21651" y="43224"/>
                </a:lnTo>
                <a:lnTo>
                  <a:pt x="0" y="21637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3629829" y="3840107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13" y="0"/>
                </a:moveTo>
                <a:lnTo>
                  <a:pt x="43265" y="21586"/>
                </a:lnTo>
                <a:lnTo>
                  <a:pt x="21613" y="43224"/>
                </a:lnTo>
                <a:lnTo>
                  <a:pt x="0" y="21586"/>
                </a:lnTo>
                <a:lnTo>
                  <a:pt x="21613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6892516" y="2790258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01" y="0"/>
                </a:moveTo>
                <a:lnTo>
                  <a:pt x="43252" y="21586"/>
                </a:lnTo>
                <a:lnTo>
                  <a:pt x="21601" y="43224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7065490" y="3041282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5" h="43180">
                <a:moveTo>
                  <a:pt x="21601" y="0"/>
                </a:moveTo>
                <a:lnTo>
                  <a:pt x="43252" y="21599"/>
                </a:lnTo>
                <a:lnTo>
                  <a:pt x="21601" y="43186"/>
                </a:lnTo>
                <a:lnTo>
                  <a:pt x="0" y="21599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3558122" y="3854146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01" y="0"/>
                </a:moveTo>
                <a:lnTo>
                  <a:pt x="43252" y="21586"/>
                </a:lnTo>
                <a:lnTo>
                  <a:pt x="21601" y="43224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3723556" y="3862087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4" h="43179">
                <a:moveTo>
                  <a:pt x="21601" y="0"/>
                </a:moveTo>
                <a:lnTo>
                  <a:pt x="43252" y="21586"/>
                </a:lnTo>
                <a:lnTo>
                  <a:pt x="21601" y="43173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2943973" y="2066677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51" y="0"/>
                </a:moveTo>
                <a:lnTo>
                  <a:pt x="43252" y="21599"/>
                </a:lnTo>
                <a:lnTo>
                  <a:pt x="21651" y="43237"/>
                </a:lnTo>
                <a:lnTo>
                  <a:pt x="0" y="21599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6803111" y="3240810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51" y="0"/>
                </a:moveTo>
                <a:lnTo>
                  <a:pt x="43265" y="21586"/>
                </a:lnTo>
                <a:lnTo>
                  <a:pt x="21651" y="43224"/>
                </a:lnTo>
                <a:lnTo>
                  <a:pt x="0" y="21586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7110193" y="2798542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5" h="43180">
                <a:moveTo>
                  <a:pt x="21601" y="0"/>
                </a:moveTo>
                <a:lnTo>
                  <a:pt x="43252" y="21586"/>
                </a:lnTo>
                <a:lnTo>
                  <a:pt x="21601" y="43173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7157018" y="2918102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51" y="0"/>
                </a:moveTo>
                <a:lnTo>
                  <a:pt x="43265" y="21586"/>
                </a:lnTo>
                <a:lnTo>
                  <a:pt x="21651" y="43224"/>
                </a:lnTo>
                <a:lnTo>
                  <a:pt x="0" y="21586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5028519" y="3384828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51" y="0"/>
                </a:moveTo>
                <a:lnTo>
                  <a:pt x="43252" y="21650"/>
                </a:lnTo>
                <a:lnTo>
                  <a:pt x="21651" y="43237"/>
                </a:lnTo>
                <a:lnTo>
                  <a:pt x="0" y="21650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4406132" y="3658950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01" y="0"/>
                </a:moveTo>
                <a:lnTo>
                  <a:pt x="43252" y="21586"/>
                </a:lnTo>
                <a:lnTo>
                  <a:pt x="21601" y="43224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6452091" y="3586935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4" h="43179">
                <a:moveTo>
                  <a:pt x="21651" y="0"/>
                </a:moveTo>
                <a:lnTo>
                  <a:pt x="43252" y="21586"/>
                </a:lnTo>
                <a:lnTo>
                  <a:pt x="21651" y="43173"/>
                </a:lnTo>
                <a:lnTo>
                  <a:pt x="0" y="21586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7193825" y="3457593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01" y="0"/>
                </a:moveTo>
                <a:lnTo>
                  <a:pt x="43202" y="21637"/>
                </a:lnTo>
                <a:lnTo>
                  <a:pt x="21601" y="43224"/>
                </a:lnTo>
                <a:lnTo>
                  <a:pt x="0" y="21637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4551351" y="3719441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51" y="0"/>
                </a:moveTo>
                <a:lnTo>
                  <a:pt x="43252" y="21599"/>
                </a:lnTo>
                <a:lnTo>
                  <a:pt x="21651" y="43237"/>
                </a:lnTo>
                <a:lnTo>
                  <a:pt x="0" y="21599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5071429" y="3518096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01" y="0"/>
                </a:moveTo>
                <a:lnTo>
                  <a:pt x="43265" y="21637"/>
                </a:lnTo>
                <a:lnTo>
                  <a:pt x="21601" y="43224"/>
                </a:lnTo>
                <a:lnTo>
                  <a:pt x="0" y="21637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3858337" y="3847298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01" y="0"/>
                </a:moveTo>
                <a:lnTo>
                  <a:pt x="43252" y="21637"/>
                </a:lnTo>
                <a:lnTo>
                  <a:pt x="21601" y="43224"/>
                </a:lnTo>
                <a:lnTo>
                  <a:pt x="0" y="21637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7293998" y="3282599"/>
            <a:ext cx="24130" cy="43180"/>
          </a:xfrm>
          <a:custGeom>
            <a:avLst/>
            <a:gdLst/>
            <a:ahLst/>
            <a:cxnLst/>
            <a:rect l="l" t="t" r="r" b="b"/>
            <a:pathLst>
              <a:path w="24129" h="43179">
                <a:moveTo>
                  <a:pt x="24131" y="40695"/>
                </a:moveTo>
                <a:lnTo>
                  <a:pt x="21601" y="43173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2886366" y="3818113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00" y="0"/>
                </a:moveTo>
                <a:lnTo>
                  <a:pt x="43201" y="21637"/>
                </a:lnTo>
                <a:lnTo>
                  <a:pt x="21600" y="43224"/>
                </a:lnTo>
                <a:lnTo>
                  <a:pt x="0" y="21637"/>
                </a:lnTo>
                <a:lnTo>
                  <a:pt x="21600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4316739" y="3652445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51" y="0"/>
                </a:moveTo>
                <a:lnTo>
                  <a:pt x="43252" y="21637"/>
                </a:lnTo>
                <a:lnTo>
                  <a:pt x="21651" y="43224"/>
                </a:lnTo>
                <a:lnTo>
                  <a:pt x="0" y="21637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4591031" y="4057981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01" y="0"/>
                </a:moveTo>
                <a:lnTo>
                  <a:pt x="43202" y="21637"/>
                </a:lnTo>
                <a:lnTo>
                  <a:pt x="21601" y="43224"/>
                </a:lnTo>
                <a:lnTo>
                  <a:pt x="0" y="21637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4481818" y="3944178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01" y="0"/>
                </a:moveTo>
                <a:lnTo>
                  <a:pt x="43252" y="21637"/>
                </a:lnTo>
                <a:lnTo>
                  <a:pt x="21601" y="43224"/>
                </a:lnTo>
                <a:lnTo>
                  <a:pt x="0" y="21637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6968546" y="2703098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5" h="43180">
                <a:moveTo>
                  <a:pt x="21601" y="0"/>
                </a:moveTo>
                <a:lnTo>
                  <a:pt x="43252" y="21586"/>
                </a:lnTo>
                <a:lnTo>
                  <a:pt x="21601" y="43186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3384398" y="4009395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51" y="0"/>
                </a:moveTo>
                <a:lnTo>
                  <a:pt x="43252" y="21586"/>
                </a:lnTo>
                <a:lnTo>
                  <a:pt x="21651" y="43224"/>
                </a:lnTo>
                <a:lnTo>
                  <a:pt x="0" y="21586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3335780" y="3989587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4" h="43179">
                <a:moveTo>
                  <a:pt x="21601" y="0"/>
                </a:moveTo>
                <a:lnTo>
                  <a:pt x="43202" y="21586"/>
                </a:lnTo>
                <a:lnTo>
                  <a:pt x="21601" y="43186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5239342" y="3600975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4" h="43179">
                <a:moveTo>
                  <a:pt x="21651" y="0"/>
                </a:moveTo>
                <a:lnTo>
                  <a:pt x="43265" y="21586"/>
                </a:lnTo>
                <a:lnTo>
                  <a:pt x="21651" y="43186"/>
                </a:lnTo>
                <a:lnTo>
                  <a:pt x="0" y="21586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6155843" y="3702518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4" h="69214">
                <a:moveTo>
                  <a:pt x="34620" y="0"/>
                </a:moveTo>
                <a:lnTo>
                  <a:pt x="69227" y="34597"/>
                </a:lnTo>
                <a:lnTo>
                  <a:pt x="34620" y="69143"/>
                </a:lnTo>
                <a:lnTo>
                  <a:pt x="0" y="34597"/>
                </a:lnTo>
                <a:lnTo>
                  <a:pt x="34620" y="0"/>
                </a:lnTo>
              </a:path>
            </a:pathLst>
          </a:custGeom>
          <a:ln w="18009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3510546" y="3685950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4" h="69214">
                <a:moveTo>
                  <a:pt x="34607" y="0"/>
                </a:moveTo>
                <a:lnTo>
                  <a:pt x="69176" y="34584"/>
                </a:lnTo>
                <a:lnTo>
                  <a:pt x="34607" y="69130"/>
                </a:lnTo>
                <a:lnTo>
                  <a:pt x="0" y="34584"/>
                </a:lnTo>
                <a:lnTo>
                  <a:pt x="34607" y="0"/>
                </a:lnTo>
              </a:path>
            </a:pathLst>
          </a:custGeom>
          <a:ln w="18009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3810761" y="3930481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4" h="69214">
                <a:moveTo>
                  <a:pt x="34620" y="0"/>
                </a:moveTo>
                <a:lnTo>
                  <a:pt x="69176" y="34584"/>
                </a:lnTo>
                <a:lnTo>
                  <a:pt x="34620" y="69181"/>
                </a:lnTo>
                <a:lnTo>
                  <a:pt x="0" y="34584"/>
                </a:lnTo>
                <a:lnTo>
                  <a:pt x="34620" y="0"/>
                </a:lnTo>
              </a:path>
            </a:pathLst>
          </a:custGeom>
          <a:ln w="18009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4817353" y="3852011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4" h="69214">
                <a:moveTo>
                  <a:pt x="34569" y="0"/>
                </a:moveTo>
                <a:lnTo>
                  <a:pt x="69176" y="34546"/>
                </a:lnTo>
                <a:lnTo>
                  <a:pt x="34569" y="69131"/>
                </a:lnTo>
                <a:lnTo>
                  <a:pt x="0" y="34546"/>
                </a:lnTo>
                <a:lnTo>
                  <a:pt x="34569" y="0"/>
                </a:lnTo>
              </a:path>
            </a:pathLst>
          </a:custGeom>
          <a:ln w="18009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2225" marR="5080" indent="454659">
              <a:lnSpc>
                <a:spcPts val="2800"/>
              </a:lnSpc>
            </a:pPr>
            <a:r>
              <a:rPr dirty="0"/>
              <a:t>Scenarios similar to </a:t>
            </a:r>
            <a:r>
              <a:rPr dirty="0" spc="-5"/>
              <a:t>NSTX </a:t>
            </a:r>
            <a:r>
              <a:rPr dirty="0"/>
              <a:t>were achieved at higher  aspect ratio using new vertical position/velocity</a:t>
            </a:r>
            <a:r>
              <a:rPr dirty="0" spc="-105"/>
              <a:t> </a:t>
            </a:r>
            <a:r>
              <a:rPr dirty="0"/>
              <a:t>estimator</a:t>
            </a:r>
          </a:p>
        </p:txBody>
      </p:sp>
      <p:sp>
        <p:nvSpPr>
          <p:cNvPr id="174" name="object 174"/>
          <p:cNvSpPr/>
          <p:nvPr/>
        </p:nvSpPr>
        <p:spPr>
          <a:xfrm>
            <a:off x="6695599" y="1660135"/>
            <a:ext cx="2362200" cy="646430"/>
          </a:xfrm>
          <a:custGeom>
            <a:avLst/>
            <a:gdLst/>
            <a:ahLst/>
            <a:cxnLst/>
            <a:rect l="l" t="t" r="r" b="b"/>
            <a:pathLst>
              <a:path w="2362200" h="646430">
                <a:moveTo>
                  <a:pt x="0" y="0"/>
                </a:moveTo>
                <a:lnTo>
                  <a:pt x="2362199" y="0"/>
                </a:lnTo>
                <a:lnTo>
                  <a:pt x="2362199" y="646330"/>
                </a:lnTo>
                <a:lnTo>
                  <a:pt x="0" y="64633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 txBox="1"/>
          <p:nvPr/>
        </p:nvSpPr>
        <p:spPr>
          <a:xfrm>
            <a:off x="6774338" y="1721095"/>
            <a:ext cx="2160905" cy="582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100"/>
              </a:lnSpc>
            </a:pPr>
            <a:r>
              <a:rPr dirty="0" sz="1800" spc="-15">
                <a:latin typeface="Arial"/>
                <a:cs typeface="Arial"/>
              </a:rPr>
              <a:t>Vertical </a:t>
            </a:r>
            <a:r>
              <a:rPr dirty="0" sz="1800">
                <a:latin typeface="Arial"/>
                <a:cs typeface="Arial"/>
              </a:rPr>
              <a:t>control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tuned  at very high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baseline="-20833" sz="1800" spc="-7">
                <a:latin typeface="Arial"/>
                <a:cs typeface="Arial"/>
              </a:rPr>
              <a:t>i</a:t>
            </a:r>
            <a:endParaRPr baseline="-20833" sz="1800">
              <a:latin typeface="Arial"/>
              <a:cs typeface="Arial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5919497" y="3140818"/>
            <a:ext cx="1494790" cy="236854"/>
          </a:xfrm>
          <a:custGeom>
            <a:avLst/>
            <a:gdLst/>
            <a:ahLst/>
            <a:cxnLst/>
            <a:rect l="l" t="t" r="r" b="b"/>
            <a:pathLst>
              <a:path w="1494790" h="236854">
                <a:moveTo>
                  <a:pt x="1494465" y="236604"/>
                </a:moveTo>
                <a:lnTo>
                  <a:pt x="0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5896917" y="3061039"/>
            <a:ext cx="128270" cy="188595"/>
          </a:xfrm>
          <a:custGeom>
            <a:avLst/>
            <a:gdLst/>
            <a:ahLst/>
            <a:cxnLst/>
            <a:rect l="l" t="t" r="r" b="b"/>
            <a:pathLst>
              <a:path w="128270" h="188594">
                <a:moveTo>
                  <a:pt x="127788" y="0"/>
                </a:moveTo>
                <a:lnTo>
                  <a:pt x="0" y="76203"/>
                </a:lnTo>
                <a:lnTo>
                  <a:pt x="97999" y="188155"/>
                </a:lnTo>
                <a:lnTo>
                  <a:pt x="1277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7377480" y="2741183"/>
            <a:ext cx="1750695" cy="1754505"/>
          </a:xfrm>
          <a:custGeom>
            <a:avLst/>
            <a:gdLst/>
            <a:ahLst/>
            <a:cxnLst/>
            <a:rect l="l" t="t" r="r" b="b"/>
            <a:pathLst>
              <a:path w="1750695" h="1754504">
                <a:moveTo>
                  <a:pt x="0" y="0"/>
                </a:moveTo>
                <a:lnTo>
                  <a:pt x="1750540" y="0"/>
                </a:lnTo>
                <a:lnTo>
                  <a:pt x="1750540" y="1754326"/>
                </a:lnTo>
                <a:lnTo>
                  <a:pt x="0" y="17543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 txBox="1"/>
          <p:nvPr/>
        </p:nvSpPr>
        <p:spPr>
          <a:xfrm>
            <a:off x="7377480" y="2741183"/>
            <a:ext cx="1750695" cy="175450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wrap="square" lIns="0" tIns="43180" rIns="0" bIns="0" rtlCol="0" vert="horz">
            <a:spAutoFit/>
          </a:bodyPr>
          <a:lstStyle/>
          <a:p>
            <a:pPr marL="86360" marR="134620">
              <a:lnSpc>
                <a:spcPct val="99100"/>
              </a:lnSpc>
              <a:spcBef>
                <a:spcPts val="340"/>
              </a:spcBef>
            </a:pPr>
            <a:r>
              <a:rPr dirty="0" sz="1800">
                <a:latin typeface="Arial"/>
                <a:cs typeface="Arial"/>
              </a:rPr>
              <a:t>Settled into an  L-mode  scenario used  for many  commissioning  activities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133067" y="832997"/>
            <a:ext cx="1734185" cy="1754505"/>
          </a:xfrm>
          <a:custGeom>
            <a:avLst/>
            <a:gdLst/>
            <a:ahLst/>
            <a:cxnLst/>
            <a:rect l="l" t="t" r="r" b="b"/>
            <a:pathLst>
              <a:path w="1734185" h="1754505">
                <a:moveTo>
                  <a:pt x="0" y="0"/>
                </a:moveTo>
                <a:lnTo>
                  <a:pt x="1734175" y="0"/>
                </a:lnTo>
                <a:lnTo>
                  <a:pt x="1734175" y="1754326"/>
                </a:lnTo>
                <a:lnTo>
                  <a:pt x="0" y="1754326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 txBox="1"/>
          <p:nvPr/>
        </p:nvSpPr>
        <p:spPr>
          <a:xfrm>
            <a:off x="211807" y="882009"/>
            <a:ext cx="1474470" cy="1645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95"/>
              </a:spcBef>
            </a:pPr>
            <a:r>
              <a:rPr dirty="0" sz="1800" spc="-15">
                <a:latin typeface="Arial"/>
                <a:cs typeface="Arial"/>
              </a:rPr>
              <a:t>Vertical  </a:t>
            </a:r>
            <a:r>
              <a:rPr dirty="0" sz="1800">
                <a:latin typeface="Arial"/>
                <a:cs typeface="Arial"/>
              </a:rPr>
              <a:t>stability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limit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21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not reached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  the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H-modes</a:t>
            </a:r>
            <a:endParaRPr sz="1800">
              <a:latin typeface="Arial"/>
              <a:cs typeface="Arial"/>
            </a:endParaRPr>
          </a:p>
          <a:p>
            <a:pPr marL="12700" marR="434975">
              <a:lnSpc>
                <a:spcPts val="2100"/>
              </a:lnSpc>
              <a:spcBef>
                <a:spcPts val="100"/>
              </a:spcBef>
            </a:pPr>
            <a:r>
              <a:rPr dirty="0" sz="1800" spc="-325">
                <a:latin typeface="Wingdings"/>
                <a:cs typeface="Wingdings"/>
              </a:rPr>
              <a:t></a:t>
            </a:r>
            <a:r>
              <a:rPr dirty="0" sz="1800" spc="-325">
                <a:solidFill>
                  <a:srgbClr val="336699"/>
                </a:solidFill>
                <a:latin typeface="Arial"/>
                <a:cs typeface="Arial"/>
              </a:rPr>
              <a:t>room</a:t>
            </a:r>
            <a:r>
              <a:rPr dirty="0" sz="1800" spc="-245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6699"/>
                </a:solidFill>
                <a:latin typeface="Arial"/>
                <a:cs typeface="Arial"/>
              </a:rPr>
              <a:t>to  </a:t>
            </a:r>
            <a:r>
              <a:rPr dirty="0" sz="1800" spc="-20">
                <a:solidFill>
                  <a:srgbClr val="336699"/>
                </a:solidFill>
                <a:latin typeface="Arial"/>
                <a:cs typeface="Arial"/>
              </a:rPr>
              <a:t>grow.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6242765" y="1969904"/>
            <a:ext cx="437515" cy="961390"/>
          </a:xfrm>
          <a:custGeom>
            <a:avLst/>
            <a:gdLst/>
            <a:ahLst/>
            <a:cxnLst/>
            <a:rect l="l" t="t" r="r" b="b"/>
            <a:pathLst>
              <a:path w="437515" h="961389">
                <a:moveTo>
                  <a:pt x="437418" y="0"/>
                </a:moveTo>
                <a:lnTo>
                  <a:pt x="0" y="96118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6193944" y="2808405"/>
            <a:ext cx="173990" cy="143510"/>
          </a:xfrm>
          <a:custGeom>
            <a:avLst/>
            <a:gdLst/>
            <a:ahLst/>
            <a:cxnLst/>
            <a:rect l="l" t="t" r="r" b="b"/>
            <a:pathLst>
              <a:path w="173989" h="143510">
                <a:moveTo>
                  <a:pt x="0" y="0"/>
                </a:moveTo>
                <a:lnTo>
                  <a:pt x="39350" y="143487"/>
                </a:lnTo>
                <a:lnTo>
                  <a:pt x="173389" y="789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1791729" y="2518273"/>
            <a:ext cx="2992120" cy="728980"/>
          </a:xfrm>
          <a:custGeom>
            <a:avLst/>
            <a:gdLst/>
            <a:ahLst/>
            <a:cxnLst/>
            <a:rect l="l" t="t" r="r" b="b"/>
            <a:pathLst>
              <a:path w="2992120" h="728980">
                <a:moveTo>
                  <a:pt x="0" y="728808"/>
                </a:moveTo>
                <a:lnTo>
                  <a:pt x="2991657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4672001" y="2447372"/>
            <a:ext cx="133985" cy="185420"/>
          </a:xfrm>
          <a:custGeom>
            <a:avLst/>
            <a:gdLst/>
            <a:ahLst/>
            <a:cxnLst/>
            <a:rect l="l" t="t" r="r" b="b"/>
            <a:pathLst>
              <a:path w="133985" h="185419">
                <a:moveTo>
                  <a:pt x="0" y="0"/>
                </a:moveTo>
                <a:lnTo>
                  <a:pt x="45090" y="185087"/>
                </a:lnTo>
                <a:lnTo>
                  <a:pt x="133597" y="654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1867243" y="1167027"/>
            <a:ext cx="2436495" cy="899160"/>
          </a:xfrm>
          <a:custGeom>
            <a:avLst/>
            <a:gdLst/>
            <a:ahLst/>
            <a:cxnLst/>
            <a:rect l="l" t="t" r="r" b="b"/>
            <a:pathLst>
              <a:path w="2436495" h="899160">
                <a:moveTo>
                  <a:pt x="0" y="0"/>
                </a:moveTo>
                <a:lnTo>
                  <a:pt x="2436002" y="898551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4184492" y="1944569"/>
            <a:ext cx="140335" cy="179070"/>
          </a:xfrm>
          <a:custGeom>
            <a:avLst/>
            <a:gdLst/>
            <a:ahLst/>
            <a:cxnLst/>
            <a:rect l="l" t="t" r="r" b="b"/>
            <a:pathLst>
              <a:path w="140335" h="179069">
                <a:moveTo>
                  <a:pt x="65925" y="0"/>
                </a:moveTo>
                <a:lnTo>
                  <a:pt x="0" y="178729"/>
                </a:lnTo>
                <a:lnTo>
                  <a:pt x="140200" y="128920"/>
                </a:lnTo>
                <a:lnTo>
                  <a:pt x="659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122082" y="3032507"/>
            <a:ext cx="1738630" cy="1754505"/>
          </a:xfrm>
          <a:custGeom>
            <a:avLst/>
            <a:gdLst/>
            <a:ahLst/>
            <a:cxnLst/>
            <a:rect l="l" t="t" r="r" b="b"/>
            <a:pathLst>
              <a:path w="1738630" h="1754504">
                <a:moveTo>
                  <a:pt x="0" y="0"/>
                </a:moveTo>
                <a:lnTo>
                  <a:pt x="1738294" y="0"/>
                </a:lnTo>
                <a:lnTo>
                  <a:pt x="1738294" y="1754326"/>
                </a:lnTo>
                <a:lnTo>
                  <a:pt x="0" y="17543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 txBox="1"/>
          <p:nvPr/>
        </p:nvSpPr>
        <p:spPr>
          <a:xfrm>
            <a:off x="122082" y="3032507"/>
            <a:ext cx="1738630" cy="175450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wrap="square" lIns="0" tIns="43180" rIns="0" bIns="0" rtlCol="0" vert="horz">
            <a:spAutoFit/>
          </a:bodyPr>
          <a:lstStyle/>
          <a:p>
            <a:pPr marL="86360" marR="177165">
              <a:lnSpc>
                <a:spcPct val="99100"/>
              </a:lnSpc>
              <a:spcBef>
                <a:spcPts val="340"/>
              </a:spcBef>
            </a:pPr>
            <a:r>
              <a:rPr dirty="0" sz="1800">
                <a:latin typeface="Arial"/>
                <a:cs typeface="Arial"/>
              </a:rPr>
              <a:t>H-mode  scenarios  </a:t>
            </a:r>
            <a:r>
              <a:rPr dirty="0" sz="1800" spc="-5">
                <a:latin typeface="Arial"/>
                <a:cs typeface="Arial"/>
              </a:rPr>
              <a:t>enabled  </a:t>
            </a:r>
            <a:r>
              <a:rPr dirty="0" sz="1800">
                <a:latin typeface="Arial"/>
                <a:cs typeface="Arial"/>
              </a:rPr>
              <a:t>access to  lower 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baseline="-20833" sz="1800" spc="-7">
                <a:latin typeface="Arial"/>
                <a:cs typeface="Arial"/>
              </a:rPr>
              <a:t>i</a:t>
            </a:r>
            <a:r>
              <a:rPr dirty="0" sz="1800" spc="-5">
                <a:latin typeface="Arial"/>
                <a:cs typeface="Arial"/>
              </a:rPr>
              <a:t>, </a:t>
            </a:r>
            <a:r>
              <a:rPr dirty="0" sz="1800">
                <a:latin typeface="Arial"/>
                <a:cs typeface="Arial"/>
              </a:rPr>
              <a:t>higher  kappa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5529944" y="872048"/>
            <a:ext cx="2625725" cy="646430"/>
          </a:xfrm>
          <a:custGeom>
            <a:avLst/>
            <a:gdLst/>
            <a:ahLst/>
            <a:cxnLst/>
            <a:rect l="l" t="t" r="r" b="b"/>
            <a:pathLst>
              <a:path w="2625725" h="646430">
                <a:moveTo>
                  <a:pt x="0" y="0"/>
                </a:moveTo>
                <a:lnTo>
                  <a:pt x="2625514" y="0"/>
                </a:lnTo>
                <a:lnTo>
                  <a:pt x="2625514" y="646329"/>
                </a:lnTo>
                <a:lnTo>
                  <a:pt x="0" y="646329"/>
                </a:lnTo>
                <a:lnTo>
                  <a:pt x="0" y="0"/>
                </a:lnTo>
                <a:close/>
              </a:path>
            </a:pathLst>
          </a:custGeom>
          <a:solidFill>
            <a:srgbClr val="FEEE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5529944" y="872047"/>
            <a:ext cx="2625725" cy="646430"/>
          </a:xfrm>
          <a:custGeom>
            <a:avLst/>
            <a:gdLst/>
            <a:ahLst/>
            <a:cxnLst/>
            <a:rect l="l" t="t" r="r" b="b"/>
            <a:pathLst>
              <a:path w="2625725" h="646430">
                <a:moveTo>
                  <a:pt x="0" y="0"/>
                </a:moveTo>
                <a:lnTo>
                  <a:pt x="2625513" y="0"/>
                </a:lnTo>
                <a:lnTo>
                  <a:pt x="2625513" y="646330"/>
                </a:lnTo>
                <a:lnTo>
                  <a:pt x="0" y="64633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 txBox="1"/>
          <p:nvPr/>
        </p:nvSpPr>
        <p:spPr>
          <a:xfrm>
            <a:off x="5608685" y="933007"/>
            <a:ext cx="2452370" cy="541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100"/>
              </a:lnSpc>
            </a:pPr>
            <a:r>
              <a:rPr dirty="0" sz="1800">
                <a:solidFill>
                  <a:srgbClr val="0000FF"/>
                </a:solidFill>
                <a:latin typeface="Arial"/>
                <a:cs typeface="Arial"/>
              </a:rPr>
              <a:t>NSTX-U (10 run</a:t>
            </a:r>
            <a:r>
              <a:rPr dirty="0" sz="1800" spc="-1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00FF"/>
                </a:solidFill>
                <a:latin typeface="Arial"/>
                <a:cs typeface="Arial"/>
              </a:rPr>
              <a:t>weeks) 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NSTX (10</a:t>
            </a:r>
            <a:r>
              <a:rPr dirty="0" sz="1800" spc="-1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years)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5208273" y="2670432"/>
            <a:ext cx="1462405" cy="981710"/>
          </a:xfrm>
          <a:custGeom>
            <a:avLst/>
            <a:gdLst/>
            <a:ahLst/>
            <a:cxnLst/>
            <a:rect l="l" t="t" r="r" b="b"/>
            <a:pathLst>
              <a:path w="1462404" h="981710">
                <a:moveTo>
                  <a:pt x="0" y="0"/>
                </a:moveTo>
                <a:lnTo>
                  <a:pt x="1462215" y="0"/>
                </a:lnTo>
                <a:lnTo>
                  <a:pt x="1462215" y="981675"/>
                </a:lnTo>
                <a:lnTo>
                  <a:pt x="0" y="981675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8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4243568" y="1750541"/>
            <a:ext cx="1757680" cy="1483360"/>
          </a:xfrm>
          <a:custGeom>
            <a:avLst/>
            <a:gdLst/>
            <a:ahLst/>
            <a:cxnLst/>
            <a:rect l="l" t="t" r="r" b="b"/>
            <a:pathLst>
              <a:path w="1757679" h="1483360">
                <a:moveTo>
                  <a:pt x="0" y="0"/>
                </a:moveTo>
                <a:lnTo>
                  <a:pt x="1757403" y="0"/>
                </a:lnTo>
                <a:lnTo>
                  <a:pt x="1757403" y="1482808"/>
                </a:lnTo>
                <a:lnTo>
                  <a:pt x="0" y="1482808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 txBox="1"/>
          <p:nvPr/>
        </p:nvSpPr>
        <p:spPr>
          <a:xfrm>
            <a:off x="5124412" y="3697828"/>
            <a:ext cx="1612900" cy="290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008000"/>
                </a:solidFill>
                <a:latin typeface="Arial"/>
                <a:cs typeface="Arial"/>
              </a:rPr>
              <a:t>L-mode</a:t>
            </a:r>
            <a:r>
              <a:rPr dirty="0" sz="1800" spc="-100" b="1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8000"/>
                </a:solidFill>
                <a:latin typeface="Arial"/>
                <a:cs typeface="Arial"/>
              </a:rPr>
              <a:t>flattop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7" name="object 19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58</a:t>
            </a:r>
            <a:r>
              <a:rPr dirty="0" baseline="23148" sz="900">
                <a:solidFill>
                  <a:srgbClr val="407AAA"/>
                </a:solidFill>
              </a:rPr>
              <a:t>th </a:t>
            </a:r>
            <a:r>
              <a:rPr dirty="0" sz="900"/>
              <a:t>APS-DPP , Results of using the NSTX-U Plasma Control System for scenario development, M.D. </a:t>
            </a:r>
            <a:r>
              <a:rPr dirty="0" sz="900" spc="-10"/>
              <a:t>Boyer,</a:t>
            </a:r>
            <a:r>
              <a:rPr dirty="0" sz="900" spc="-105"/>
              <a:t> </a:t>
            </a:r>
            <a:r>
              <a:rPr dirty="0" sz="900" spc="-10"/>
              <a:t>11/01/16</a:t>
            </a:r>
            <a:endParaRPr sz="900"/>
          </a:p>
        </p:txBody>
      </p:sp>
      <p:sp>
        <p:nvSpPr>
          <p:cNvPr id="198" name="object 19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196" name="object 196"/>
          <p:cNvSpPr txBox="1"/>
          <p:nvPr/>
        </p:nvSpPr>
        <p:spPr>
          <a:xfrm>
            <a:off x="4294452" y="1474986"/>
            <a:ext cx="1638300" cy="290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H-mode</a:t>
            </a:r>
            <a:r>
              <a:rPr dirty="0" sz="1800" spc="-10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flattop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6919" y="4161366"/>
            <a:ext cx="4721225" cy="0"/>
          </a:xfrm>
          <a:custGeom>
            <a:avLst/>
            <a:gdLst/>
            <a:ahLst/>
            <a:cxnLst/>
            <a:rect l="l" t="t" r="r" b="b"/>
            <a:pathLst>
              <a:path w="4721225" h="0">
                <a:moveTo>
                  <a:pt x="0" y="0"/>
                </a:moveTo>
                <a:lnTo>
                  <a:pt x="472121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596919" y="4094713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66653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32387" y="4294025"/>
            <a:ext cx="121285" cy="181610"/>
          </a:xfrm>
          <a:custGeom>
            <a:avLst/>
            <a:gdLst/>
            <a:ahLst/>
            <a:cxnLst/>
            <a:rect l="l" t="t" r="r" b="b"/>
            <a:pathLst>
              <a:path w="121285" h="181610">
                <a:moveTo>
                  <a:pt x="60581" y="0"/>
                </a:moveTo>
                <a:lnTo>
                  <a:pt x="21502" y="13293"/>
                </a:lnTo>
                <a:lnTo>
                  <a:pt x="3361" y="52224"/>
                </a:lnTo>
                <a:lnTo>
                  <a:pt x="0" y="90730"/>
                </a:lnTo>
                <a:lnTo>
                  <a:pt x="838" y="111154"/>
                </a:lnTo>
                <a:lnTo>
                  <a:pt x="13502" y="157625"/>
                </a:lnTo>
                <a:lnTo>
                  <a:pt x="45044" y="179592"/>
                </a:lnTo>
                <a:lnTo>
                  <a:pt x="60581" y="181054"/>
                </a:lnTo>
                <a:lnTo>
                  <a:pt x="76023" y="179592"/>
                </a:lnTo>
                <a:lnTo>
                  <a:pt x="88980" y="175204"/>
                </a:lnTo>
                <a:lnTo>
                  <a:pt x="99459" y="167884"/>
                </a:lnTo>
                <a:lnTo>
                  <a:pt x="107471" y="157625"/>
                </a:lnTo>
                <a:lnTo>
                  <a:pt x="109537" y="153063"/>
                </a:lnTo>
                <a:lnTo>
                  <a:pt x="60581" y="153063"/>
                </a:lnTo>
                <a:lnTo>
                  <a:pt x="53491" y="152058"/>
                </a:lnTo>
                <a:lnTo>
                  <a:pt x="36390" y="117394"/>
                </a:lnTo>
                <a:lnTo>
                  <a:pt x="35153" y="90730"/>
                </a:lnTo>
                <a:lnTo>
                  <a:pt x="35462" y="75906"/>
                </a:lnTo>
                <a:lnTo>
                  <a:pt x="43254" y="37190"/>
                </a:lnTo>
                <a:lnTo>
                  <a:pt x="60581" y="28587"/>
                </a:lnTo>
                <a:lnTo>
                  <a:pt x="109714" y="28587"/>
                </a:lnTo>
                <a:lnTo>
                  <a:pt x="107471" y="23619"/>
                </a:lnTo>
                <a:lnTo>
                  <a:pt x="99459" y="13293"/>
                </a:lnTo>
                <a:lnTo>
                  <a:pt x="88980" y="5911"/>
                </a:lnTo>
                <a:lnTo>
                  <a:pt x="76023" y="1478"/>
                </a:lnTo>
                <a:lnTo>
                  <a:pt x="60581" y="0"/>
                </a:lnTo>
                <a:close/>
              </a:path>
              <a:path w="121285" h="181610">
                <a:moveTo>
                  <a:pt x="109714" y="28587"/>
                </a:moveTo>
                <a:lnTo>
                  <a:pt x="70765" y="28587"/>
                </a:lnTo>
                <a:lnTo>
                  <a:pt x="77478" y="33695"/>
                </a:lnTo>
                <a:lnTo>
                  <a:pt x="80657" y="43872"/>
                </a:lnTo>
                <a:lnTo>
                  <a:pt x="82743" y="52471"/>
                </a:lnTo>
                <a:lnTo>
                  <a:pt x="84233" y="63151"/>
                </a:lnTo>
                <a:lnTo>
                  <a:pt x="85127" y="75906"/>
                </a:lnTo>
                <a:lnTo>
                  <a:pt x="85425" y="90730"/>
                </a:lnTo>
                <a:lnTo>
                  <a:pt x="85127" y="104951"/>
                </a:lnTo>
                <a:lnTo>
                  <a:pt x="77611" y="144015"/>
                </a:lnTo>
                <a:lnTo>
                  <a:pt x="60581" y="153063"/>
                </a:lnTo>
                <a:lnTo>
                  <a:pt x="109537" y="153063"/>
                </a:lnTo>
                <a:lnTo>
                  <a:pt x="113373" y="144598"/>
                </a:lnTo>
                <a:lnTo>
                  <a:pt x="117593" y="129109"/>
                </a:lnTo>
                <a:lnTo>
                  <a:pt x="120128" y="111154"/>
                </a:lnTo>
                <a:lnTo>
                  <a:pt x="120973" y="90730"/>
                </a:lnTo>
                <a:lnTo>
                  <a:pt x="120128" y="70233"/>
                </a:lnTo>
                <a:lnTo>
                  <a:pt x="117593" y="52224"/>
                </a:lnTo>
                <a:lnTo>
                  <a:pt x="113373" y="36691"/>
                </a:lnTo>
                <a:lnTo>
                  <a:pt x="109714" y="28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77950" y="4452654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56" y="0"/>
                </a:lnTo>
              </a:path>
            </a:pathLst>
          </a:custGeom>
          <a:ln w="361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39142" y="4294025"/>
            <a:ext cx="121285" cy="181610"/>
          </a:xfrm>
          <a:custGeom>
            <a:avLst/>
            <a:gdLst/>
            <a:ahLst/>
            <a:cxnLst/>
            <a:rect l="l" t="t" r="r" b="b"/>
            <a:pathLst>
              <a:path w="121285" h="181610">
                <a:moveTo>
                  <a:pt x="60581" y="0"/>
                </a:moveTo>
                <a:lnTo>
                  <a:pt x="21500" y="13293"/>
                </a:lnTo>
                <a:lnTo>
                  <a:pt x="3361" y="52224"/>
                </a:lnTo>
                <a:lnTo>
                  <a:pt x="0" y="90730"/>
                </a:lnTo>
                <a:lnTo>
                  <a:pt x="838" y="111154"/>
                </a:lnTo>
                <a:lnTo>
                  <a:pt x="13502" y="157625"/>
                </a:lnTo>
                <a:lnTo>
                  <a:pt x="45038" y="179592"/>
                </a:lnTo>
                <a:lnTo>
                  <a:pt x="60581" y="181054"/>
                </a:lnTo>
                <a:lnTo>
                  <a:pt x="76023" y="179592"/>
                </a:lnTo>
                <a:lnTo>
                  <a:pt x="88980" y="175204"/>
                </a:lnTo>
                <a:lnTo>
                  <a:pt x="99459" y="167884"/>
                </a:lnTo>
                <a:lnTo>
                  <a:pt x="107471" y="157625"/>
                </a:lnTo>
                <a:lnTo>
                  <a:pt x="109537" y="153063"/>
                </a:lnTo>
                <a:lnTo>
                  <a:pt x="60581" y="153063"/>
                </a:lnTo>
                <a:lnTo>
                  <a:pt x="53491" y="152058"/>
                </a:lnTo>
                <a:lnTo>
                  <a:pt x="36390" y="117394"/>
                </a:lnTo>
                <a:lnTo>
                  <a:pt x="35153" y="90730"/>
                </a:lnTo>
                <a:lnTo>
                  <a:pt x="35462" y="75906"/>
                </a:lnTo>
                <a:lnTo>
                  <a:pt x="43254" y="37190"/>
                </a:lnTo>
                <a:lnTo>
                  <a:pt x="60581" y="28587"/>
                </a:lnTo>
                <a:lnTo>
                  <a:pt x="109714" y="28587"/>
                </a:lnTo>
                <a:lnTo>
                  <a:pt x="107471" y="23619"/>
                </a:lnTo>
                <a:lnTo>
                  <a:pt x="99459" y="13293"/>
                </a:lnTo>
                <a:lnTo>
                  <a:pt x="88980" y="5911"/>
                </a:lnTo>
                <a:lnTo>
                  <a:pt x="76023" y="1478"/>
                </a:lnTo>
                <a:lnTo>
                  <a:pt x="60581" y="0"/>
                </a:lnTo>
                <a:close/>
              </a:path>
              <a:path w="121285" h="181610">
                <a:moveTo>
                  <a:pt x="109714" y="28587"/>
                </a:moveTo>
                <a:lnTo>
                  <a:pt x="70765" y="28587"/>
                </a:lnTo>
                <a:lnTo>
                  <a:pt x="77466" y="33695"/>
                </a:lnTo>
                <a:lnTo>
                  <a:pt x="80644" y="43872"/>
                </a:lnTo>
                <a:lnTo>
                  <a:pt x="82730" y="52471"/>
                </a:lnTo>
                <a:lnTo>
                  <a:pt x="84220" y="63151"/>
                </a:lnTo>
                <a:lnTo>
                  <a:pt x="85114" y="75906"/>
                </a:lnTo>
                <a:lnTo>
                  <a:pt x="85412" y="90730"/>
                </a:lnTo>
                <a:lnTo>
                  <a:pt x="85114" y="104951"/>
                </a:lnTo>
                <a:lnTo>
                  <a:pt x="77601" y="144015"/>
                </a:lnTo>
                <a:lnTo>
                  <a:pt x="60581" y="153063"/>
                </a:lnTo>
                <a:lnTo>
                  <a:pt x="109537" y="153063"/>
                </a:lnTo>
                <a:lnTo>
                  <a:pt x="113373" y="144598"/>
                </a:lnTo>
                <a:lnTo>
                  <a:pt x="117593" y="129109"/>
                </a:lnTo>
                <a:lnTo>
                  <a:pt x="120128" y="111154"/>
                </a:lnTo>
                <a:lnTo>
                  <a:pt x="120973" y="90730"/>
                </a:lnTo>
                <a:lnTo>
                  <a:pt x="120128" y="70233"/>
                </a:lnTo>
                <a:lnTo>
                  <a:pt x="117593" y="52224"/>
                </a:lnTo>
                <a:lnTo>
                  <a:pt x="113373" y="36691"/>
                </a:lnTo>
                <a:lnTo>
                  <a:pt x="109714" y="28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08405" y="4094713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66653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43859" y="4294025"/>
            <a:ext cx="121285" cy="181610"/>
          </a:xfrm>
          <a:custGeom>
            <a:avLst/>
            <a:gdLst/>
            <a:ahLst/>
            <a:cxnLst/>
            <a:rect l="l" t="t" r="r" b="b"/>
            <a:pathLst>
              <a:path w="121285" h="181610">
                <a:moveTo>
                  <a:pt x="60595" y="0"/>
                </a:moveTo>
                <a:lnTo>
                  <a:pt x="21513" y="13293"/>
                </a:lnTo>
                <a:lnTo>
                  <a:pt x="3367" y="52224"/>
                </a:lnTo>
                <a:lnTo>
                  <a:pt x="0" y="90730"/>
                </a:lnTo>
                <a:lnTo>
                  <a:pt x="840" y="111154"/>
                </a:lnTo>
                <a:lnTo>
                  <a:pt x="13515" y="157625"/>
                </a:lnTo>
                <a:lnTo>
                  <a:pt x="45052" y="179592"/>
                </a:lnTo>
                <a:lnTo>
                  <a:pt x="60595" y="181054"/>
                </a:lnTo>
                <a:lnTo>
                  <a:pt x="76035" y="179592"/>
                </a:lnTo>
                <a:lnTo>
                  <a:pt x="88987" y="175204"/>
                </a:lnTo>
                <a:lnTo>
                  <a:pt x="99462" y="167884"/>
                </a:lnTo>
                <a:lnTo>
                  <a:pt x="107471" y="157625"/>
                </a:lnTo>
                <a:lnTo>
                  <a:pt x="109538" y="153063"/>
                </a:lnTo>
                <a:lnTo>
                  <a:pt x="60595" y="153063"/>
                </a:lnTo>
                <a:lnTo>
                  <a:pt x="53497" y="152058"/>
                </a:lnTo>
                <a:lnTo>
                  <a:pt x="36402" y="117394"/>
                </a:lnTo>
                <a:lnTo>
                  <a:pt x="35167" y="90730"/>
                </a:lnTo>
                <a:lnTo>
                  <a:pt x="35475" y="75906"/>
                </a:lnTo>
                <a:lnTo>
                  <a:pt x="43254" y="37190"/>
                </a:lnTo>
                <a:lnTo>
                  <a:pt x="60595" y="28587"/>
                </a:lnTo>
                <a:lnTo>
                  <a:pt x="109715" y="28587"/>
                </a:lnTo>
                <a:lnTo>
                  <a:pt x="107471" y="23619"/>
                </a:lnTo>
                <a:lnTo>
                  <a:pt x="99462" y="13293"/>
                </a:lnTo>
                <a:lnTo>
                  <a:pt x="88987" y="5911"/>
                </a:lnTo>
                <a:lnTo>
                  <a:pt x="76035" y="1478"/>
                </a:lnTo>
                <a:lnTo>
                  <a:pt x="60595" y="0"/>
                </a:lnTo>
                <a:close/>
              </a:path>
              <a:path w="121285" h="181610">
                <a:moveTo>
                  <a:pt x="109715" y="28587"/>
                </a:moveTo>
                <a:lnTo>
                  <a:pt x="70779" y="28587"/>
                </a:lnTo>
                <a:lnTo>
                  <a:pt x="77480" y="33695"/>
                </a:lnTo>
                <a:lnTo>
                  <a:pt x="80657" y="43872"/>
                </a:lnTo>
                <a:lnTo>
                  <a:pt x="82743" y="52471"/>
                </a:lnTo>
                <a:lnTo>
                  <a:pt x="84234" y="63151"/>
                </a:lnTo>
                <a:lnTo>
                  <a:pt x="85128" y="75906"/>
                </a:lnTo>
                <a:lnTo>
                  <a:pt x="85426" y="90730"/>
                </a:lnTo>
                <a:lnTo>
                  <a:pt x="85128" y="104951"/>
                </a:lnTo>
                <a:lnTo>
                  <a:pt x="77614" y="144015"/>
                </a:lnTo>
                <a:lnTo>
                  <a:pt x="60595" y="153063"/>
                </a:lnTo>
                <a:lnTo>
                  <a:pt x="109538" y="153063"/>
                </a:lnTo>
                <a:lnTo>
                  <a:pt x="113375" y="144598"/>
                </a:lnTo>
                <a:lnTo>
                  <a:pt x="117599" y="129109"/>
                </a:lnTo>
                <a:lnTo>
                  <a:pt x="120138" y="111154"/>
                </a:lnTo>
                <a:lnTo>
                  <a:pt x="120986" y="90730"/>
                </a:lnTo>
                <a:lnTo>
                  <a:pt x="120138" y="70233"/>
                </a:lnTo>
                <a:lnTo>
                  <a:pt x="117599" y="52224"/>
                </a:lnTo>
                <a:lnTo>
                  <a:pt x="113375" y="36691"/>
                </a:lnTo>
                <a:lnTo>
                  <a:pt x="109715" y="28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89474" y="445265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755" y="0"/>
                </a:lnTo>
              </a:path>
            </a:pathLst>
          </a:custGeom>
          <a:ln w="361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49419" y="4297596"/>
            <a:ext cx="121920" cy="177800"/>
          </a:xfrm>
          <a:custGeom>
            <a:avLst/>
            <a:gdLst/>
            <a:ahLst/>
            <a:cxnLst/>
            <a:rect l="l" t="t" r="r" b="b"/>
            <a:pathLst>
              <a:path w="121920" h="177800">
                <a:moveTo>
                  <a:pt x="34366" y="126267"/>
                </a:moveTo>
                <a:lnTo>
                  <a:pt x="0" y="126267"/>
                </a:lnTo>
                <a:lnTo>
                  <a:pt x="1790" y="137891"/>
                </a:lnTo>
                <a:lnTo>
                  <a:pt x="26482" y="170188"/>
                </a:lnTo>
                <a:lnTo>
                  <a:pt x="59006" y="177687"/>
                </a:lnTo>
                <a:lnTo>
                  <a:pt x="73606" y="176496"/>
                </a:lnTo>
                <a:lnTo>
                  <a:pt x="86258" y="172922"/>
                </a:lnTo>
                <a:lnTo>
                  <a:pt x="96956" y="166967"/>
                </a:lnTo>
                <a:lnTo>
                  <a:pt x="105691" y="158628"/>
                </a:lnTo>
                <a:lnTo>
                  <a:pt x="111893" y="149696"/>
                </a:lnTo>
                <a:lnTo>
                  <a:pt x="51746" y="149696"/>
                </a:lnTo>
                <a:lnTo>
                  <a:pt x="46088" y="147651"/>
                </a:lnTo>
                <a:lnTo>
                  <a:pt x="42122" y="143534"/>
                </a:lnTo>
                <a:lnTo>
                  <a:pt x="38244" y="139468"/>
                </a:lnTo>
                <a:lnTo>
                  <a:pt x="35662" y="133713"/>
                </a:lnTo>
                <a:lnTo>
                  <a:pt x="34366" y="126267"/>
                </a:lnTo>
                <a:close/>
              </a:path>
              <a:path w="121920" h="177800">
                <a:moveTo>
                  <a:pt x="114914" y="85965"/>
                </a:moveTo>
                <a:lnTo>
                  <a:pt x="68440" y="85965"/>
                </a:lnTo>
                <a:lnTo>
                  <a:pt x="74949" y="89091"/>
                </a:lnTo>
                <a:lnTo>
                  <a:pt x="79068" y="95291"/>
                </a:lnTo>
                <a:lnTo>
                  <a:pt x="83290" y="101403"/>
                </a:lnTo>
                <a:lnTo>
                  <a:pt x="85425" y="108950"/>
                </a:lnTo>
                <a:lnTo>
                  <a:pt x="85425" y="127055"/>
                </a:lnTo>
                <a:lnTo>
                  <a:pt x="83136" y="134704"/>
                </a:lnTo>
                <a:lnTo>
                  <a:pt x="78675" y="140752"/>
                </a:lnTo>
                <a:lnTo>
                  <a:pt x="74147" y="146711"/>
                </a:lnTo>
                <a:lnTo>
                  <a:pt x="67638" y="149696"/>
                </a:lnTo>
                <a:lnTo>
                  <a:pt x="111893" y="149696"/>
                </a:lnTo>
                <a:lnTo>
                  <a:pt x="112541" y="148764"/>
                </a:lnTo>
                <a:lnTo>
                  <a:pt x="117446" y="138228"/>
                </a:lnTo>
                <a:lnTo>
                  <a:pt x="120387" y="127055"/>
                </a:lnTo>
                <a:lnTo>
                  <a:pt x="121381" y="115150"/>
                </a:lnTo>
                <a:lnTo>
                  <a:pt x="120358" y="101999"/>
                </a:lnTo>
                <a:lnTo>
                  <a:pt x="117295" y="90538"/>
                </a:lnTo>
                <a:lnTo>
                  <a:pt x="114914" y="85965"/>
                </a:lnTo>
                <a:close/>
              </a:path>
              <a:path w="121920" h="177800">
                <a:moveTo>
                  <a:pt x="114427" y="0"/>
                </a:moveTo>
                <a:lnTo>
                  <a:pt x="17686" y="0"/>
                </a:lnTo>
                <a:lnTo>
                  <a:pt x="5365" y="96880"/>
                </a:lnTo>
                <a:lnTo>
                  <a:pt x="36362" y="98277"/>
                </a:lnTo>
                <a:lnTo>
                  <a:pt x="39133" y="93106"/>
                </a:lnTo>
                <a:lnTo>
                  <a:pt x="43215" y="89536"/>
                </a:lnTo>
                <a:lnTo>
                  <a:pt x="48670" y="87554"/>
                </a:lnTo>
                <a:lnTo>
                  <a:pt x="51708" y="86512"/>
                </a:lnTo>
                <a:lnTo>
                  <a:pt x="55331" y="85965"/>
                </a:lnTo>
                <a:lnTo>
                  <a:pt x="114914" y="85965"/>
                </a:lnTo>
                <a:lnTo>
                  <a:pt x="112204" y="80761"/>
                </a:lnTo>
                <a:lnTo>
                  <a:pt x="105095" y="72663"/>
                </a:lnTo>
                <a:lnTo>
                  <a:pt x="98583" y="67695"/>
                </a:lnTo>
                <a:lnTo>
                  <a:pt x="36362" y="67695"/>
                </a:lnTo>
                <a:lnTo>
                  <a:pt x="42718" y="29184"/>
                </a:lnTo>
                <a:lnTo>
                  <a:pt x="114427" y="29184"/>
                </a:lnTo>
                <a:lnTo>
                  <a:pt x="114427" y="0"/>
                </a:lnTo>
                <a:close/>
              </a:path>
              <a:path w="121920" h="177800">
                <a:moveTo>
                  <a:pt x="67143" y="57975"/>
                </a:moveTo>
                <a:lnTo>
                  <a:pt x="59997" y="57975"/>
                </a:lnTo>
                <a:lnTo>
                  <a:pt x="53882" y="58915"/>
                </a:lnTo>
                <a:lnTo>
                  <a:pt x="45935" y="61850"/>
                </a:lnTo>
                <a:lnTo>
                  <a:pt x="41765" y="64125"/>
                </a:lnTo>
                <a:lnTo>
                  <a:pt x="36362" y="67695"/>
                </a:lnTo>
                <a:lnTo>
                  <a:pt x="98583" y="67695"/>
                </a:lnTo>
                <a:lnTo>
                  <a:pt x="96684" y="66246"/>
                </a:lnTo>
                <a:lnTo>
                  <a:pt x="87553" y="61655"/>
                </a:lnTo>
                <a:lnTo>
                  <a:pt x="77705" y="58896"/>
                </a:lnTo>
                <a:lnTo>
                  <a:pt x="67143" y="57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219928" y="4094713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66653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64880" y="4295219"/>
            <a:ext cx="76835" cy="175895"/>
          </a:xfrm>
          <a:custGeom>
            <a:avLst/>
            <a:gdLst/>
            <a:ahLst/>
            <a:cxnLst/>
            <a:rect l="l" t="t" r="r" b="b"/>
            <a:pathLst>
              <a:path w="76835" h="175895">
                <a:moveTo>
                  <a:pt x="76474" y="0"/>
                </a:moveTo>
                <a:lnTo>
                  <a:pt x="47868" y="0"/>
                </a:lnTo>
                <a:lnTo>
                  <a:pt x="47868" y="1588"/>
                </a:lnTo>
                <a:lnTo>
                  <a:pt x="47372" y="3964"/>
                </a:lnTo>
                <a:lnTo>
                  <a:pt x="46483" y="7140"/>
                </a:lnTo>
                <a:lnTo>
                  <a:pt x="44994" y="12311"/>
                </a:lnTo>
                <a:lnTo>
                  <a:pt x="42757" y="16479"/>
                </a:lnTo>
                <a:lnTo>
                  <a:pt x="39731" y="19655"/>
                </a:lnTo>
                <a:lnTo>
                  <a:pt x="35358" y="24318"/>
                </a:lnTo>
                <a:lnTo>
                  <a:pt x="29687" y="27342"/>
                </a:lnTo>
                <a:lnTo>
                  <a:pt x="22834" y="28778"/>
                </a:lnTo>
                <a:lnTo>
                  <a:pt x="18473" y="29870"/>
                </a:lnTo>
                <a:lnTo>
                  <a:pt x="10819" y="30569"/>
                </a:lnTo>
                <a:lnTo>
                  <a:pt x="0" y="30963"/>
                </a:lnTo>
                <a:lnTo>
                  <a:pt x="0" y="54595"/>
                </a:lnTo>
                <a:lnTo>
                  <a:pt x="41117" y="54595"/>
                </a:lnTo>
                <a:lnTo>
                  <a:pt x="41117" y="175489"/>
                </a:lnTo>
                <a:lnTo>
                  <a:pt x="76474" y="175489"/>
                </a:lnTo>
                <a:lnTo>
                  <a:pt x="76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200958" y="445265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756" y="0"/>
                </a:lnTo>
              </a:path>
            </a:pathLst>
          </a:custGeom>
          <a:ln w="361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262087" y="4294025"/>
            <a:ext cx="121285" cy="181610"/>
          </a:xfrm>
          <a:custGeom>
            <a:avLst/>
            <a:gdLst/>
            <a:ahLst/>
            <a:cxnLst/>
            <a:rect l="l" t="t" r="r" b="b"/>
            <a:pathLst>
              <a:path w="121285" h="181610">
                <a:moveTo>
                  <a:pt x="60595" y="0"/>
                </a:moveTo>
                <a:lnTo>
                  <a:pt x="21513" y="13293"/>
                </a:lnTo>
                <a:lnTo>
                  <a:pt x="3367" y="52224"/>
                </a:lnTo>
                <a:lnTo>
                  <a:pt x="0" y="90730"/>
                </a:lnTo>
                <a:lnTo>
                  <a:pt x="840" y="111154"/>
                </a:lnTo>
                <a:lnTo>
                  <a:pt x="13515" y="157625"/>
                </a:lnTo>
                <a:lnTo>
                  <a:pt x="45052" y="179592"/>
                </a:lnTo>
                <a:lnTo>
                  <a:pt x="60595" y="181054"/>
                </a:lnTo>
                <a:lnTo>
                  <a:pt x="76034" y="179592"/>
                </a:lnTo>
                <a:lnTo>
                  <a:pt x="88986" y="175204"/>
                </a:lnTo>
                <a:lnTo>
                  <a:pt x="99461" y="167884"/>
                </a:lnTo>
                <a:lnTo>
                  <a:pt x="107471" y="157625"/>
                </a:lnTo>
                <a:lnTo>
                  <a:pt x="109538" y="153063"/>
                </a:lnTo>
                <a:lnTo>
                  <a:pt x="60595" y="153063"/>
                </a:lnTo>
                <a:lnTo>
                  <a:pt x="53497" y="152058"/>
                </a:lnTo>
                <a:lnTo>
                  <a:pt x="36403" y="117394"/>
                </a:lnTo>
                <a:lnTo>
                  <a:pt x="35167" y="90730"/>
                </a:lnTo>
                <a:lnTo>
                  <a:pt x="35475" y="75906"/>
                </a:lnTo>
                <a:lnTo>
                  <a:pt x="43259" y="37190"/>
                </a:lnTo>
                <a:lnTo>
                  <a:pt x="60595" y="28587"/>
                </a:lnTo>
                <a:lnTo>
                  <a:pt x="109715" y="28587"/>
                </a:lnTo>
                <a:lnTo>
                  <a:pt x="107471" y="23619"/>
                </a:lnTo>
                <a:lnTo>
                  <a:pt x="99461" y="13293"/>
                </a:lnTo>
                <a:lnTo>
                  <a:pt x="88986" y="5911"/>
                </a:lnTo>
                <a:lnTo>
                  <a:pt x="76034" y="1478"/>
                </a:lnTo>
                <a:lnTo>
                  <a:pt x="60595" y="0"/>
                </a:lnTo>
                <a:close/>
              </a:path>
              <a:path w="121285" h="181610">
                <a:moveTo>
                  <a:pt x="109715" y="28587"/>
                </a:moveTo>
                <a:lnTo>
                  <a:pt x="70778" y="28587"/>
                </a:lnTo>
                <a:lnTo>
                  <a:pt x="77478" y="33695"/>
                </a:lnTo>
                <a:lnTo>
                  <a:pt x="80657" y="43872"/>
                </a:lnTo>
                <a:lnTo>
                  <a:pt x="82743" y="52471"/>
                </a:lnTo>
                <a:lnTo>
                  <a:pt x="84233" y="63151"/>
                </a:lnTo>
                <a:lnTo>
                  <a:pt x="85127" y="75906"/>
                </a:lnTo>
                <a:lnTo>
                  <a:pt x="85425" y="90730"/>
                </a:lnTo>
                <a:lnTo>
                  <a:pt x="85127" y="104951"/>
                </a:lnTo>
                <a:lnTo>
                  <a:pt x="77613" y="144015"/>
                </a:lnTo>
                <a:lnTo>
                  <a:pt x="60595" y="153063"/>
                </a:lnTo>
                <a:lnTo>
                  <a:pt x="109538" y="153063"/>
                </a:lnTo>
                <a:lnTo>
                  <a:pt x="113375" y="144598"/>
                </a:lnTo>
                <a:lnTo>
                  <a:pt x="117599" y="129109"/>
                </a:lnTo>
                <a:lnTo>
                  <a:pt x="120138" y="111154"/>
                </a:lnTo>
                <a:lnTo>
                  <a:pt x="120986" y="90730"/>
                </a:lnTo>
                <a:lnTo>
                  <a:pt x="120138" y="70233"/>
                </a:lnTo>
                <a:lnTo>
                  <a:pt x="117599" y="52224"/>
                </a:lnTo>
                <a:lnTo>
                  <a:pt x="113375" y="36691"/>
                </a:lnTo>
                <a:lnTo>
                  <a:pt x="109715" y="28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531401" y="4094713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66653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376353" y="4295219"/>
            <a:ext cx="76835" cy="175895"/>
          </a:xfrm>
          <a:custGeom>
            <a:avLst/>
            <a:gdLst/>
            <a:ahLst/>
            <a:cxnLst/>
            <a:rect l="l" t="t" r="r" b="b"/>
            <a:pathLst>
              <a:path w="76835" h="175895">
                <a:moveTo>
                  <a:pt x="76487" y="0"/>
                </a:moveTo>
                <a:lnTo>
                  <a:pt x="47880" y="0"/>
                </a:lnTo>
                <a:lnTo>
                  <a:pt x="47880" y="1588"/>
                </a:lnTo>
                <a:lnTo>
                  <a:pt x="47372" y="3964"/>
                </a:lnTo>
                <a:lnTo>
                  <a:pt x="46481" y="7140"/>
                </a:lnTo>
                <a:lnTo>
                  <a:pt x="44994" y="12311"/>
                </a:lnTo>
                <a:lnTo>
                  <a:pt x="42757" y="16479"/>
                </a:lnTo>
                <a:lnTo>
                  <a:pt x="39730" y="19655"/>
                </a:lnTo>
                <a:lnTo>
                  <a:pt x="35356" y="24318"/>
                </a:lnTo>
                <a:lnTo>
                  <a:pt x="29700" y="27342"/>
                </a:lnTo>
                <a:lnTo>
                  <a:pt x="22847" y="28778"/>
                </a:lnTo>
                <a:lnTo>
                  <a:pt x="18473" y="29870"/>
                </a:lnTo>
                <a:lnTo>
                  <a:pt x="10819" y="30569"/>
                </a:lnTo>
                <a:lnTo>
                  <a:pt x="0" y="30963"/>
                </a:lnTo>
                <a:lnTo>
                  <a:pt x="0" y="54595"/>
                </a:lnTo>
                <a:lnTo>
                  <a:pt x="41116" y="54595"/>
                </a:lnTo>
                <a:lnTo>
                  <a:pt x="41116" y="175489"/>
                </a:lnTo>
                <a:lnTo>
                  <a:pt x="76487" y="175489"/>
                </a:lnTo>
                <a:lnTo>
                  <a:pt x="764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512431" y="4452654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 h="0">
                <a:moveTo>
                  <a:pt x="0" y="0"/>
                </a:moveTo>
                <a:lnTo>
                  <a:pt x="36755" y="0"/>
                </a:lnTo>
              </a:path>
            </a:pathLst>
          </a:custGeom>
          <a:ln w="361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572427" y="4297596"/>
            <a:ext cx="121920" cy="177800"/>
          </a:xfrm>
          <a:custGeom>
            <a:avLst/>
            <a:gdLst/>
            <a:ahLst/>
            <a:cxnLst/>
            <a:rect l="l" t="t" r="r" b="b"/>
            <a:pathLst>
              <a:path w="121920" h="177800">
                <a:moveTo>
                  <a:pt x="34366" y="126267"/>
                </a:moveTo>
                <a:lnTo>
                  <a:pt x="0" y="126267"/>
                </a:lnTo>
                <a:lnTo>
                  <a:pt x="1788" y="137891"/>
                </a:lnTo>
                <a:lnTo>
                  <a:pt x="26482" y="170188"/>
                </a:lnTo>
                <a:lnTo>
                  <a:pt x="58994" y="177687"/>
                </a:lnTo>
                <a:lnTo>
                  <a:pt x="73595" y="176496"/>
                </a:lnTo>
                <a:lnTo>
                  <a:pt x="86250" y="172922"/>
                </a:lnTo>
                <a:lnTo>
                  <a:pt x="96948" y="166967"/>
                </a:lnTo>
                <a:lnTo>
                  <a:pt x="105679" y="158628"/>
                </a:lnTo>
                <a:lnTo>
                  <a:pt x="111887" y="149696"/>
                </a:lnTo>
                <a:lnTo>
                  <a:pt x="51747" y="149696"/>
                </a:lnTo>
                <a:lnTo>
                  <a:pt x="46089" y="147651"/>
                </a:lnTo>
                <a:lnTo>
                  <a:pt x="42109" y="143534"/>
                </a:lnTo>
                <a:lnTo>
                  <a:pt x="38244" y="139468"/>
                </a:lnTo>
                <a:lnTo>
                  <a:pt x="35650" y="133713"/>
                </a:lnTo>
                <a:lnTo>
                  <a:pt x="34366" y="126267"/>
                </a:lnTo>
                <a:close/>
              </a:path>
              <a:path w="121920" h="177800">
                <a:moveTo>
                  <a:pt x="114910" y="85965"/>
                </a:moveTo>
                <a:lnTo>
                  <a:pt x="68440" y="85965"/>
                </a:lnTo>
                <a:lnTo>
                  <a:pt x="74937" y="89091"/>
                </a:lnTo>
                <a:lnTo>
                  <a:pt x="79056" y="95291"/>
                </a:lnTo>
                <a:lnTo>
                  <a:pt x="83290" y="101403"/>
                </a:lnTo>
                <a:lnTo>
                  <a:pt x="85412" y="108950"/>
                </a:lnTo>
                <a:lnTo>
                  <a:pt x="85412" y="127055"/>
                </a:lnTo>
                <a:lnTo>
                  <a:pt x="83136" y="134704"/>
                </a:lnTo>
                <a:lnTo>
                  <a:pt x="78661" y="140752"/>
                </a:lnTo>
                <a:lnTo>
                  <a:pt x="74148" y="146711"/>
                </a:lnTo>
                <a:lnTo>
                  <a:pt x="67638" y="149696"/>
                </a:lnTo>
                <a:lnTo>
                  <a:pt x="111887" y="149696"/>
                </a:lnTo>
                <a:lnTo>
                  <a:pt x="112536" y="148764"/>
                </a:lnTo>
                <a:lnTo>
                  <a:pt x="117444" y="138228"/>
                </a:lnTo>
                <a:lnTo>
                  <a:pt x="120387" y="127055"/>
                </a:lnTo>
                <a:lnTo>
                  <a:pt x="121381" y="115150"/>
                </a:lnTo>
                <a:lnTo>
                  <a:pt x="120357" y="101999"/>
                </a:lnTo>
                <a:lnTo>
                  <a:pt x="117293" y="90538"/>
                </a:lnTo>
                <a:lnTo>
                  <a:pt x="114910" y="85965"/>
                </a:lnTo>
                <a:close/>
              </a:path>
              <a:path w="121920" h="177800">
                <a:moveTo>
                  <a:pt x="114426" y="0"/>
                </a:moveTo>
                <a:lnTo>
                  <a:pt x="17673" y="0"/>
                </a:lnTo>
                <a:lnTo>
                  <a:pt x="5365" y="96880"/>
                </a:lnTo>
                <a:lnTo>
                  <a:pt x="36349" y="98277"/>
                </a:lnTo>
                <a:lnTo>
                  <a:pt x="39135" y="93106"/>
                </a:lnTo>
                <a:lnTo>
                  <a:pt x="43202" y="89536"/>
                </a:lnTo>
                <a:lnTo>
                  <a:pt x="48670" y="87554"/>
                </a:lnTo>
                <a:lnTo>
                  <a:pt x="51695" y="86512"/>
                </a:lnTo>
                <a:lnTo>
                  <a:pt x="55318" y="85965"/>
                </a:lnTo>
                <a:lnTo>
                  <a:pt x="114910" y="85965"/>
                </a:lnTo>
                <a:lnTo>
                  <a:pt x="112198" y="80761"/>
                </a:lnTo>
                <a:lnTo>
                  <a:pt x="105081" y="72663"/>
                </a:lnTo>
                <a:lnTo>
                  <a:pt x="98576" y="67695"/>
                </a:lnTo>
                <a:lnTo>
                  <a:pt x="36349" y="67695"/>
                </a:lnTo>
                <a:lnTo>
                  <a:pt x="42707" y="29184"/>
                </a:lnTo>
                <a:lnTo>
                  <a:pt x="114426" y="29184"/>
                </a:lnTo>
                <a:lnTo>
                  <a:pt x="114426" y="0"/>
                </a:lnTo>
                <a:close/>
              </a:path>
              <a:path w="121920" h="177800">
                <a:moveTo>
                  <a:pt x="67143" y="57975"/>
                </a:moveTo>
                <a:lnTo>
                  <a:pt x="59984" y="57975"/>
                </a:lnTo>
                <a:lnTo>
                  <a:pt x="53882" y="58915"/>
                </a:lnTo>
                <a:lnTo>
                  <a:pt x="45935" y="61850"/>
                </a:lnTo>
                <a:lnTo>
                  <a:pt x="41766" y="64125"/>
                </a:lnTo>
                <a:lnTo>
                  <a:pt x="36349" y="67695"/>
                </a:lnTo>
                <a:lnTo>
                  <a:pt x="98576" y="67695"/>
                </a:lnTo>
                <a:lnTo>
                  <a:pt x="96678" y="66246"/>
                </a:lnTo>
                <a:lnTo>
                  <a:pt x="87552" y="61655"/>
                </a:lnTo>
                <a:lnTo>
                  <a:pt x="77705" y="58896"/>
                </a:lnTo>
                <a:lnTo>
                  <a:pt x="67143" y="57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859297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121676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83699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646077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70771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433149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695171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957550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482256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744278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006657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269023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793779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055751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318130" y="412786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4">
                <a:moveTo>
                  <a:pt x="0" y="33504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461901" y="4560791"/>
            <a:ext cx="0" cy="178435"/>
          </a:xfrm>
          <a:custGeom>
            <a:avLst/>
            <a:gdLst/>
            <a:ahLst/>
            <a:cxnLst/>
            <a:rect l="l" t="t" r="r" b="b"/>
            <a:pathLst>
              <a:path w="0" h="178435">
                <a:moveTo>
                  <a:pt x="0" y="0"/>
                </a:moveTo>
                <a:lnTo>
                  <a:pt x="0" y="178271"/>
                </a:lnTo>
              </a:path>
            </a:pathLst>
          </a:custGeom>
          <a:ln w="3436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17880" y="4687008"/>
            <a:ext cx="0" cy="111760"/>
          </a:xfrm>
          <a:custGeom>
            <a:avLst/>
            <a:gdLst/>
            <a:ahLst/>
            <a:cxnLst/>
            <a:rect l="l" t="t" r="r" b="b"/>
            <a:pathLst>
              <a:path w="0" h="111760">
                <a:moveTo>
                  <a:pt x="0" y="0"/>
                </a:moveTo>
                <a:lnTo>
                  <a:pt x="0" y="111173"/>
                </a:lnTo>
              </a:path>
            </a:pathLst>
          </a:custGeom>
          <a:ln w="216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48375" y="4775744"/>
            <a:ext cx="23495" cy="48895"/>
          </a:xfrm>
          <a:custGeom>
            <a:avLst/>
            <a:gdLst/>
            <a:ahLst/>
            <a:cxnLst/>
            <a:rect l="l" t="t" r="r" b="b"/>
            <a:pathLst>
              <a:path w="23495" h="48895">
                <a:moveTo>
                  <a:pt x="23037" y="0"/>
                </a:moveTo>
                <a:lnTo>
                  <a:pt x="0" y="0"/>
                </a:lnTo>
                <a:lnTo>
                  <a:pt x="0" y="22437"/>
                </a:lnTo>
                <a:lnTo>
                  <a:pt x="12904" y="22437"/>
                </a:lnTo>
                <a:lnTo>
                  <a:pt x="12612" y="27443"/>
                </a:lnTo>
                <a:lnTo>
                  <a:pt x="11417" y="31370"/>
                </a:lnTo>
                <a:lnTo>
                  <a:pt x="9331" y="34152"/>
                </a:lnTo>
                <a:lnTo>
                  <a:pt x="7348" y="36922"/>
                </a:lnTo>
                <a:lnTo>
                  <a:pt x="4221" y="38967"/>
                </a:lnTo>
                <a:lnTo>
                  <a:pt x="0" y="40302"/>
                </a:lnTo>
                <a:lnTo>
                  <a:pt x="0" y="48446"/>
                </a:lnTo>
                <a:lnTo>
                  <a:pt x="1283" y="48446"/>
                </a:lnTo>
                <a:lnTo>
                  <a:pt x="3763" y="47696"/>
                </a:lnTo>
                <a:lnTo>
                  <a:pt x="23037" y="22882"/>
                </a:lnTo>
                <a:lnTo>
                  <a:pt x="230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91679" y="4714605"/>
            <a:ext cx="117475" cy="83820"/>
          </a:xfrm>
          <a:custGeom>
            <a:avLst/>
            <a:gdLst/>
            <a:ahLst/>
            <a:cxnLst/>
            <a:rect l="l" t="t" r="r" b="b"/>
            <a:pathLst>
              <a:path w="117475" h="83820">
                <a:moveTo>
                  <a:pt x="20849" y="1982"/>
                </a:moveTo>
                <a:lnTo>
                  <a:pt x="0" y="1982"/>
                </a:lnTo>
                <a:lnTo>
                  <a:pt x="0" y="83577"/>
                </a:lnTo>
                <a:lnTo>
                  <a:pt x="21854" y="83577"/>
                </a:lnTo>
                <a:lnTo>
                  <a:pt x="21854" y="29870"/>
                </a:lnTo>
                <a:lnTo>
                  <a:pt x="22350" y="26503"/>
                </a:lnTo>
                <a:lnTo>
                  <a:pt x="23444" y="24216"/>
                </a:lnTo>
                <a:lnTo>
                  <a:pt x="25529" y="20392"/>
                </a:lnTo>
                <a:lnTo>
                  <a:pt x="29648" y="18461"/>
                </a:lnTo>
                <a:lnTo>
                  <a:pt x="76821" y="18461"/>
                </a:lnTo>
                <a:lnTo>
                  <a:pt x="77478" y="18067"/>
                </a:lnTo>
                <a:lnTo>
                  <a:pt x="116432" y="18067"/>
                </a:lnTo>
                <a:lnTo>
                  <a:pt x="116014" y="15831"/>
                </a:lnTo>
                <a:lnTo>
                  <a:pt x="115139" y="13887"/>
                </a:lnTo>
                <a:lnTo>
                  <a:pt x="20849" y="13887"/>
                </a:lnTo>
                <a:lnTo>
                  <a:pt x="20849" y="1982"/>
                </a:lnTo>
                <a:close/>
              </a:path>
              <a:path w="117475" h="83820">
                <a:moveTo>
                  <a:pt x="76821" y="18461"/>
                </a:moveTo>
                <a:lnTo>
                  <a:pt x="41014" y="18461"/>
                </a:lnTo>
                <a:lnTo>
                  <a:pt x="44599" y="20392"/>
                </a:lnTo>
                <a:lnTo>
                  <a:pt x="46482" y="24216"/>
                </a:lnTo>
                <a:lnTo>
                  <a:pt x="47372" y="26503"/>
                </a:lnTo>
                <a:lnTo>
                  <a:pt x="47839" y="29870"/>
                </a:lnTo>
                <a:lnTo>
                  <a:pt x="47867" y="83577"/>
                </a:lnTo>
                <a:lnTo>
                  <a:pt x="69531" y="83577"/>
                </a:lnTo>
                <a:lnTo>
                  <a:pt x="69531" y="31268"/>
                </a:lnTo>
                <a:lnTo>
                  <a:pt x="70027" y="28092"/>
                </a:lnTo>
                <a:lnTo>
                  <a:pt x="71121" y="25411"/>
                </a:lnTo>
                <a:lnTo>
                  <a:pt x="73346" y="20544"/>
                </a:lnTo>
                <a:lnTo>
                  <a:pt x="76821" y="18461"/>
                </a:lnTo>
                <a:close/>
              </a:path>
              <a:path w="117475" h="83820">
                <a:moveTo>
                  <a:pt x="116432" y="18067"/>
                </a:moveTo>
                <a:lnTo>
                  <a:pt x="88450" y="18067"/>
                </a:lnTo>
                <a:lnTo>
                  <a:pt x="91972" y="19998"/>
                </a:lnTo>
                <a:lnTo>
                  <a:pt x="93955" y="23822"/>
                </a:lnTo>
                <a:lnTo>
                  <a:pt x="94858" y="25805"/>
                </a:lnTo>
                <a:lnTo>
                  <a:pt x="95298" y="28092"/>
                </a:lnTo>
                <a:lnTo>
                  <a:pt x="95354" y="83577"/>
                </a:lnTo>
                <a:lnTo>
                  <a:pt x="117400" y="83577"/>
                </a:lnTo>
                <a:lnTo>
                  <a:pt x="117281" y="24216"/>
                </a:lnTo>
                <a:lnTo>
                  <a:pt x="117209" y="22730"/>
                </a:lnTo>
                <a:lnTo>
                  <a:pt x="116793" y="19998"/>
                </a:lnTo>
                <a:lnTo>
                  <a:pt x="116432" y="18067"/>
                </a:lnTo>
                <a:close/>
              </a:path>
              <a:path w="117475" h="83820">
                <a:moveTo>
                  <a:pt x="50703" y="0"/>
                </a:moveTo>
                <a:lnTo>
                  <a:pt x="37835" y="0"/>
                </a:lnTo>
                <a:lnTo>
                  <a:pt x="32471" y="1588"/>
                </a:lnTo>
                <a:lnTo>
                  <a:pt x="26024" y="6645"/>
                </a:lnTo>
                <a:lnTo>
                  <a:pt x="23482" y="9669"/>
                </a:lnTo>
                <a:lnTo>
                  <a:pt x="20849" y="13887"/>
                </a:lnTo>
                <a:lnTo>
                  <a:pt x="66747" y="13887"/>
                </a:lnTo>
                <a:lnTo>
                  <a:pt x="50703" y="0"/>
                </a:lnTo>
                <a:close/>
              </a:path>
              <a:path w="117475" h="83820">
                <a:moveTo>
                  <a:pt x="95544" y="0"/>
                </a:moveTo>
                <a:lnTo>
                  <a:pt x="86506" y="0"/>
                </a:lnTo>
                <a:lnTo>
                  <a:pt x="81648" y="1130"/>
                </a:lnTo>
                <a:lnTo>
                  <a:pt x="77274" y="3367"/>
                </a:lnTo>
                <a:lnTo>
                  <a:pt x="73003" y="5654"/>
                </a:lnTo>
                <a:lnTo>
                  <a:pt x="69531" y="9122"/>
                </a:lnTo>
                <a:lnTo>
                  <a:pt x="66747" y="13887"/>
                </a:lnTo>
                <a:lnTo>
                  <a:pt x="115139" y="13887"/>
                </a:lnTo>
                <a:lnTo>
                  <a:pt x="114424" y="12299"/>
                </a:lnTo>
                <a:lnTo>
                  <a:pt x="112034" y="9529"/>
                </a:lnTo>
                <a:lnTo>
                  <a:pt x="109263" y="5946"/>
                </a:lnTo>
                <a:lnTo>
                  <a:pt x="106084" y="3519"/>
                </a:lnTo>
                <a:lnTo>
                  <a:pt x="102499" y="2185"/>
                </a:lnTo>
                <a:lnTo>
                  <a:pt x="99028" y="736"/>
                </a:lnTo>
                <a:lnTo>
                  <a:pt x="955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723192" y="4714401"/>
            <a:ext cx="76835" cy="86360"/>
          </a:xfrm>
          <a:custGeom>
            <a:avLst/>
            <a:gdLst/>
            <a:ahLst/>
            <a:cxnLst/>
            <a:rect l="l" t="t" r="r" b="b"/>
            <a:pathLst>
              <a:path w="76835" h="86360">
                <a:moveTo>
                  <a:pt x="72103" y="17266"/>
                </a:moveTo>
                <a:lnTo>
                  <a:pt x="41612" y="17266"/>
                </a:lnTo>
                <a:lnTo>
                  <a:pt x="44994" y="17965"/>
                </a:lnTo>
                <a:lnTo>
                  <a:pt x="47270" y="19261"/>
                </a:lnTo>
                <a:lnTo>
                  <a:pt x="49660" y="20443"/>
                </a:lnTo>
                <a:lnTo>
                  <a:pt x="50855" y="22730"/>
                </a:lnTo>
                <a:lnTo>
                  <a:pt x="50855" y="28790"/>
                </a:lnTo>
                <a:lnTo>
                  <a:pt x="49305" y="30874"/>
                </a:lnTo>
                <a:lnTo>
                  <a:pt x="46280" y="32157"/>
                </a:lnTo>
                <a:lnTo>
                  <a:pt x="44537" y="32958"/>
                </a:lnTo>
                <a:lnTo>
                  <a:pt x="41714" y="33555"/>
                </a:lnTo>
                <a:lnTo>
                  <a:pt x="37735" y="33949"/>
                </a:lnTo>
                <a:lnTo>
                  <a:pt x="22148" y="36033"/>
                </a:lnTo>
                <a:lnTo>
                  <a:pt x="15930" y="37722"/>
                </a:lnTo>
                <a:lnTo>
                  <a:pt x="11710" y="40098"/>
                </a:lnTo>
                <a:lnTo>
                  <a:pt x="3865" y="44621"/>
                </a:lnTo>
                <a:lnTo>
                  <a:pt x="0" y="51914"/>
                </a:lnTo>
                <a:lnTo>
                  <a:pt x="120" y="70083"/>
                </a:lnTo>
                <a:lnTo>
                  <a:pt x="2378" y="75788"/>
                </a:lnTo>
                <a:lnTo>
                  <a:pt x="7953" y="80705"/>
                </a:lnTo>
                <a:lnTo>
                  <a:pt x="12015" y="84225"/>
                </a:lnTo>
                <a:lnTo>
                  <a:pt x="18168" y="86359"/>
                </a:lnTo>
                <a:lnTo>
                  <a:pt x="31428" y="86359"/>
                </a:lnTo>
                <a:lnTo>
                  <a:pt x="51441" y="74251"/>
                </a:lnTo>
                <a:lnTo>
                  <a:pt x="72367" y="74251"/>
                </a:lnTo>
                <a:lnTo>
                  <a:pt x="72234" y="70871"/>
                </a:lnTo>
                <a:lnTo>
                  <a:pt x="29051" y="70871"/>
                </a:lnTo>
                <a:lnTo>
                  <a:pt x="26508" y="70083"/>
                </a:lnTo>
                <a:lnTo>
                  <a:pt x="24424" y="68495"/>
                </a:lnTo>
                <a:lnTo>
                  <a:pt x="22439" y="66805"/>
                </a:lnTo>
                <a:lnTo>
                  <a:pt x="21467" y="64124"/>
                </a:lnTo>
                <a:lnTo>
                  <a:pt x="21449" y="56285"/>
                </a:lnTo>
                <a:lnTo>
                  <a:pt x="23088" y="53299"/>
                </a:lnTo>
                <a:lnTo>
                  <a:pt x="26419" y="51419"/>
                </a:lnTo>
                <a:lnTo>
                  <a:pt x="28403" y="50225"/>
                </a:lnTo>
                <a:lnTo>
                  <a:pt x="31633" y="49234"/>
                </a:lnTo>
                <a:lnTo>
                  <a:pt x="36146" y="48446"/>
                </a:lnTo>
                <a:lnTo>
                  <a:pt x="40914" y="47442"/>
                </a:lnTo>
                <a:lnTo>
                  <a:pt x="43304" y="47048"/>
                </a:lnTo>
                <a:lnTo>
                  <a:pt x="45134" y="46604"/>
                </a:lnTo>
                <a:lnTo>
                  <a:pt x="46483" y="46057"/>
                </a:lnTo>
                <a:lnTo>
                  <a:pt x="47919" y="45562"/>
                </a:lnTo>
                <a:lnTo>
                  <a:pt x="49305" y="44863"/>
                </a:lnTo>
                <a:lnTo>
                  <a:pt x="50652" y="44075"/>
                </a:lnTo>
                <a:lnTo>
                  <a:pt x="72128" y="44075"/>
                </a:lnTo>
                <a:lnTo>
                  <a:pt x="72103" y="17266"/>
                </a:lnTo>
                <a:close/>
              </a:path>
              <a:path w="76835" h="86360">
                <a:moveTo>
                  <a:pt x="72367" y="74251"/>
                </a:moveTo>
                <a:lnTo>
                  <a:pt x="51441" y="74251"/>
                </a:lnTo>
                <a:lnTo>
                  <a:pt x="51542" y="76131"/>
                </a:lnTo>
                <a:lnTo>
                  <a:pt x="51746" y="77770"/>
                </a:lnTo>
                <a:lnTo>
                  <a:pt x="52038" y="79206"/>
                </a:lnTo>
                <a:lnTo>
                  <a:pt x="52293" y="80705"/>
                </a:lnTo>
                <a:lnTo>
                  <a:pt x="52738" y="82192"/>
                </a:lnTo>
                <a:lnTo>
                  <a:pt x="53436" y="83780"/>
                </a:lnTo>
                <a:lnTo>
                  <a:pt x="76678" y="83780"/>
                </a:lnTo>
                <a:lnTo>
                  <a:pt x="76678" y="80604"/>
                </a:lnTo>
                <a:lnTo>
                  <a:pt x="75331" y="79956"/>
                </a:lnTo>
                <a:lnTo>
                  <a:pt x="74288" y="79155"/>
                </a:lnTo>
                <a:lnTo>
                  <a:pt x="73499" y="78215"/>
                </a:lnTo>
                <a:lnTo>
                  <a:pt x="72800" y="77173"/>
                </a:lnTo>
                <a:lnTo>
                  <a:pt x="72406" y="75242"/>
                </a:lnTo>
                <a:lnTo>
                  <a:pt x="72367" y="74251"/>
                </a:lnTo>
                <a:close/>
              </a:path>
              <a:path w="76835" h="86360">
                <a:moveTo>
                  <a:pt x="72128" y="44075"/>
                </a:moveTo>
                <a:lnTo>
                  <a:pt x="50652" y="44075"/>
                </a:lnTo>
                <a:lnTo>
                  <a:pt x="50625" y="53299"/>
                </a:lnTo>
                <a:lnTo>
                  <a:pt x="50500" y="59157"/>
                </a:lnTo>
                <a:lnTo>
                  <a:pt x="48516" y="64124"/>
                </a:lnTo>
                <a:lnTo>
                  <a:pt x="44690" y="66907"/>
                </a:lnTo>
                <a:lnTo>
                  <a:pt x="40812" y="69588"/>
                </a:lnTo>
                <a:lnTo>
                  <a:pt x="36591" y="70871"/>
                </a:lnTo>
                <a:lnTo>
                  <a:pt x="72234" y="70871"/>
                </a:lnTo>
                <a:lnTo>
                  <a:pt x="72128" y="44075"/>
                </a:lnTo>
                <a:close/>
              </a:path>
              <a:path w="76835" h="86360">
                <a:moveTo>
                  <a:pt x="46724" y="0"/>
                </a:moveTo>
                <a:lnTo>
                  <a:pt x="37735" y="0"/>
                </a:lnTo>
                <a:lnTo>
                  <a:pt x="28162" y="686"/>
                </a:lnTo>
                <a:lnTo>
                  <a:pt x="2772" y="28384"/>
                </a:lnTo>
                <a:lnTo>
                  <a:pt x="23242" y="28384"/>
                </a:lnTo>
                <a:lnTo>
                  <a:pt x="23737" y="25360"/>
                </a:lnTo>
                <a:lnTo>
                  <a:pt x="24831" y="22933"/>
                </a:lnTo>
                <a:lnTo>
                  <a:pt x="26419" y="21040"/>
                </a:lnTo>
                <a:lnTo>
                  <a:pt x="28403" y="18562"/>
                </a:lnTo>
                <a:lnTo>
                  <a:pt x="31976" y="17266"/>
                </a:lnTo>
                <a:lnTo>
                  <a:pt x="72103" y="17266"/>
                </a:lnTo>
                <a:lnTo>
                  <a:pt x="72002" y="15437"/>
                </a:lnTo>
                <a:lnTo>
                  <a:pt x="68630" y="8932"/>
                </a:lnTo>
                <a:lnTo>
                  <a:pt x="61777" y="5361"/>
                </a:lnTo>
                <a:lnTo>
                  <a:pt x="54721" y="1791"/>
                </a:lnTo>
                <a:lnTo>
                  <a:pt x="46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806278" y="4716587"/>
            <a:ext cx="81280" cy="81915"/>
          </a:xfrm>
          <a:custGeom>
            <a:avLst/>
            <a:gdLst/>
            <a:ahLst/>
            <a:cxnLst/>
            <a:rect l="l" t="t" r="r" b="b"/>
            <a:pathLst>
              <a:path w="81279" h="81914">
                <a:moveTo>
                  <a:pt x="27411" y="0"/>
                </a:moveTo>
                <a:lnTo>
                  <a:pt x="1182" y="0"/>
                </a:lnTo>
                <a:lnTo>
                  <a:pt x="27805" y="40098"/>
                </a:lnTo>
                <a:lnTo>
                  <a:pt x="0" y="81595"/>
                </a:lnTo>
                <a:lnTo>
                  <a:pt x="26026" y="81595"/>
                </a:lnTo>
                <a:lnTo>
                  <a:pt x="40125" y="56971"/>
                </a:lnTo>
                <a:lnTo>
                  <a:pt x="64503" y="56971"/>
                </a:lnTo>
                <a:lnTo>
                  <a:pt x="53042" y="39704"/>
                </a:lnTo>
                <a:lnTo>
                  <a:pt x="63905" y="23619"/>
                </a:lnTo>
                <a:lnTo>
                  <a:pt x="41117" y="23619"/>
                </a:lnTo>
                <a:lnTo>
                  <a:pt x="27411" y="0"/>
                </a:lnTo>
                <a:close/>
              </a:path>
              <a:path w="81279" h="81914">
                <a:moveTo>
                  <a:pt x="64503" y="56971"/>
                </a:moveTo>
                <a:lnTo>
                  <a:pt x="40125" y="56971"/>
                </a:lnTo>
                <a:lnTo>
                  <a:pt x="54225" y="81595"/>
                </a:lnTo>
                <a:lnTo>
                  <a:pt x="80848" y="81595"/>
                </a:lnTo>
                <a:lnTo>
                  <a:pt x="64503" y="56971"/>
                </a:lnTo>
                <a:close/>
              </a:path>
              <a:path w="81279" h="81914">
                <a:moveTo>
                  <a:pt x="79856" y="0"/>
                </a:moveTo>
                <a:lnTo>
                  <a:pt x="54428" y="0"/>
                </a:lnTo>
                <a:lnTo>
                  <a:pt x="41117" y="23619"/>
                </a:lnTo>
                <a:lnTo>
                  <a:pt x="63905" y="23619"/>
                </a:lnTo>
                <a:lnTo>
                  <a:pt x="798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896509" y="4685814"/>
            <a:ext cx="42545" cy="143510"/>
          </a:xfrm>
          <a:custGeom>
            <a:avLst/>
            <a:gdLst/>
            <a:ahLst/>
            <a:cxnLst/>
            <a:rect l="l" t="t" r="r" b="b"/>
            <a:pathLst>
              <a:path w="42545" h="143510">
                <a:moveTo>
                  <a:pt x="42122" y="0"/>
                </a:moveTo>
                <a:lnTo>
                  <a:pt x="26026" y="0"/>
                </a:lnTo>
                <a:lnTo>
                  <a:pt x="20697" y="7835"/>
                </a:lnTo>
                <a:lnTo>
                  <a:pt x="2175" y="50091"/>
                </a:lnTo>
                <a:lnTo>
                  <a:pt x="0" y="70477"/>
                </a:lnTo>
                <a:lnTo>
                  <a:pt x="644" y="81828"/>
                </a:lnTo>
                <a:lnTo>
                  <a:pt x="14304" y="125073"/>
                </a:lnTo>
                <a:lnTo>
                  <a:pt x="21461" y="135987"/>
                </a:lnTo>
                <a:lnTo>
                  <a:pt x="26827" y="143331"/>
                </a:lnTo>
                <a:lnTo>
                  <a:pt x="42515" y="143331"/>
                </a:lnTo>
                <a:lnTo>
                  <a:pt x="37917" y="134810"/>
                </a:lnTo>
                <a:lnTo>
                  <a:pt x="34099" y="127104"/>
                </a:lnTo>
                <a:lnTo>
                  <a:pt x="22478" y="83161"/>
                </a:lnTo>
                <a:lnTo>
                  <a:pt x="22058" y="71862"/>
                </a:lnTo>
                <a:lnTo>
                  <a:pt x="22206" y="64664"/>
                </a:lnTo>
                <a:lnTo>
                  <a:pt x="29579" y="26060"/>
                </a:lnTo>
                <a:lnTo>
                  <a:pt x="37545" y="8334"/>
                </a:lnTo>
                <a:lnTo>
                  <a:pt x="421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943094" y="4687606"/>
            <a:ext cx="140970" cy="111125"/>
          </a:xfrm>
          <a:custGeom>
            <a:avLst/>
            <a:gdLst/>
            <a:ahLst/>
            <a:cxnLst/>
            <a:rect l="l" t="t" r="r" b="b"/>
            <a:pathLst>
              <a:path w="140970" h="111125">
                <a:moveTo>
                  <a:pt x="24639" y="0"/>
                </a:moveTo>
                <a:lnTo>
                  <a:pt x="0" y="0"/>
                </a:lnTo>
                <a:lnTo>
                  <a:pt x="31390" y="110576"/>
                </a:lnTo>
                <a:lnTo>
                  <a:pt x="52852" y="110576"/>
                </a:lnTo>
                <a:lnTo>
                  <a:pt x="59022" y="80997"/>
                </a:lnTo>
                <a:lnTo>
                  <a:pt x="42324" y="80997"/>
                </a:lnTo>
                <a:lnTo>
                  <a:pt x="39336" y="63324"/>
                </a:lnTo>
                <a:lnTo>
                  <a:pt x="24639" y="0"/>
                </a:lnTo>
                <a:close/>
              </a:path>
              <a:path w="140970" h="111125">
                <a:moveTo>
                  <a:pt x="87543" y="24610"/>
                </a:moveTo>
                <a:lnTo>
                  <a:pt x="70129" y="24610"/>
                </a:lnTo>
                <a:lnTo>
                  <a:pt x="74109" y="45854"/>
                </a:lnTo>
                <a:lnTo>
                  <a:pt x="87407" y="110576"/>
                </a:lnTo>
                <a:lnTo>
                  <a:pt x="109467" y="110576"/>
                </a:lnTo>
                <a:lnTo>
                  <a:pt x="117809" y="80997"/>
                </a:lnTo>
                <a:lnTo>
                  <a:pt x="98940" y="80997"/>
                </a:lnTo>
                <a:lnTo>
                  <a:pt x="95557" y="63324"/>
                </a:lnTo>
                <a:lnTo>
                  <a:pt x="87543" y="24610"/>
                </a:lnTo>
                <a:close/>
              </a:path>
              <a:path w="140970" h="111125">
                <a:moveTo>
                  <a:pt x="82449" y="0"/>
                </a:moveTo>
                <a:lnTo>
                  <a:pt x="58013" y="0"/>
                </a:lnTo>
                <a:lnTo>
                  <a:pt x="45653" y="63921"/>
                </a:lnTo>
                <a:lnTo>
                  <a:pt x="42324" y="80997"/>
                </a:lnTo>
                <a:lnTo>
                  <a:pt x="59022" y="80997"/>
                </a:lnTo>
                <a:lnTo>
                  <a:pt x="66353" y="45854"/>
                </a:lnTo>
                <a:lnTo>
                  <a:pt x="70129" y="24610"/>
                </a:lnTo>
                <a:lnTo>
                  <a:pt x="87543" y="24610"/>
                </a:lnTo>
                <a:lnTo>
                  <a:pt x="82449" y="0"/>
                </a:lnTo>
                <a:close/>
              </a:path>
              <a:path w="140970" h="111125">
                <a:moveTo>
                  <a:pt x="140653" y="0"/>
                </a:moveTo>
                <a:lnTo>
                  <a:pt x="117209" y="0"/>
                </a:lnTo>
                <a:lnTo>
                  <a:pt x="102308" y="63921"/>
                </a:lnTo>
                <a:lnTo>
                  <a:pt x="98940" y="80997"/>
                </a:lnTo>
                <a:lnTo>
                  <a:pt x="117809" y="80997"/>
                </a:lnTo>
                <a:lnTo>
                  <a:pt x="1406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097352" y="4687606"/>
            <a:ext cx="107314" cy="111125"/>
          </a:xfrm>
          <a:custGeom>
            <a:avLst/>
            <a:gdLst/>
            <a:ahLst/>
            <a:cxnLst/>
            <a:rect l="l" t="t" r="r" b="b"/>
            <a:pathLst>
              <a:path w="107314" h="111125">
                <a:moveTo>
                  <a:pt x="33578" y="0"/>
                </a:moveTo>
                <a:lnTo>
                  <a:pt x="0" y="0"/>
                </a:lnTo>
                <a:lnTo>
                  <a:pt x="0" y="110576"/>
                </a:lnTo>
                <a:lnTo>
                  <a:pt x="21652" y="110576"/>
                </a:lnTo>
                <a:lnTo>
                  <a:pt x="21652" y="33644"/>
                </a:lnTo>
                <a:lnTo>
                  <a:pt x="21461" y="17864"/>
                </a:lnTo>
                <a:lnTo>
                  <a:pt x="37742" y="17864"/>
                </a:lnTo>
                <a:lnTo>
                  <a:pt x="33578" y="0"/>
                </a:lnTo>
                <a:close/>
              </a:path>
              <a:path w="107314" h="111125">
                <a:moveTo>
                  <a:pt x="37742" y="17864"/>
                </a:moveTo>
                <a:lnTo>
                  <a:pt x="21461" y="17864"/>
                </a:lnTo>
                <a:lnTo>
                  <a:pt x="42122" y="110576"/>
                </a:lnTo>
                <a:lnTo>
                  <a:pt x="64561" y="110576"/>
                </a:lnTo>
                <a:lnTo>
                  <a:pt x="69931" y="86944"/>
                </a:lnTo>
                <a:lnTo>
                  <a:pt x="53844" y="86944"/>
                </a:lnTo>
                <a:lnTo>
                  <a:pt x="37742" y="17864"/>
                </a:lnTo>
                <a:close/>
              </a:path>
              <a:path w="107314" h="111125">
                <a:moveTo>
                  <a:pt x="107077" y="17864"/>
                </a:moveTo>
                <a:lnTo>
                  <a:pt x="85629" y="17864"/>
                </a:lnTo>
                <a:lnTo>
                  <a:pt x="85425" y="110576"/>
                </a:lnTo>
                <a:lnTo>
                  <a:pt x="107077" y="110576"/>
                </a:lnTo>
                <a:lnTo>
                  <a:pt x="107077" y="17864"/>
                </a:lnTo>
                <a:close/>
              </a:path>
              <a:path w="107314" h="111125">
                <a:moveTo>
                  <a:pt x="107077" y="0"/>
                </a:moveTo>
                <a:lnTo>
                  <a:pt x="73703" y="0"/>
                </a:lnTo>
                <a:lnTo>
                  <a:pt x="53844" y="86944"/>
                </a:lnTo>
                <a:lnTo>
                  <a:pt x="69931" y="86944"/>
                </a:lnTo>
                <a:lnTo>
                  <a:pt x="85629" y="17864"/>
                </a:lnTo>
                <a:lnTo>
                  <a:pt x="107077" y="17864"/>
                </a:lnTo>
                <a:lnTo>
                  <a:pt x="107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225585" y="4773295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 h="0">
                <a:moveTo>
                  <a:pt x="0" y="0"/>
                </a:moveTo>
                <a:lnTo>
                  <a:pt x="22847" y="0"/>
                </a:lnTo>
              </a:path>
            </a:pathLst>
          </a:custGeom>
          <a:ln w="4952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225585" y="4739004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 h="0">
                <a:moveTo>
                  <a:pt x="0" y="0"/>
                </a:moveTo>
                <a:lnTo>
                  <a:pt x="89202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225585" y="4708525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 h="0">
                <a:moveTo>
                  <a:pt x="0" y="0"/>
                </a:moveTo>
                <a:lnTo>
                  <a:pt x="22847" y="0"/>
                </a:lnTo>
              </a:path>
            </a:pathLst>
          </a:custGeom>
          <a:ln w="419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291735" y="4773463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 h="0">
                <a:moveTo>
                  <a:pt x="0" y="0"/>
                </a:moveTo>
                <a:lnTo>
                  <a:pt x="23051" y="0"/>
                </a:lnTo>
              </a:path>
            </a:pathLst>
          </a:custGeom>
          <a:ln w="4943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291735" y="4708646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 h="0">
                <a:moveTo>
                  <a:pt x="0" y="0"/>
                </a:moveTo>
                <a:lnTo>
                  <a:pt x="23051" y="0"/>
                </a:lnTo>
              </a:path>
            </a:pathLst>
          </a:custGeom>
          <a:ln w="420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336782" y="4687606"/>
            <a:ext cx="93980" cy="111125"/>
          </a:xfrm>
          <a:custGeom>
            <a:avLst/>
            <a:gdLst/>
            <a:ahLst/>
            <a:cxnLst/>
            <a:rect l="l" t="t" r="r" b="b"/>
            <a:pathLst>
              <a:path w="93979" h="111125">
                <a:moveTo>
                  <a:pt x="47677" y="0"/>
                </a:moveTo>
                <a:lnTo>
                  <a:pt x="0" y="0"/>
                </a:lnTo>
                <a:lnTo>
                  <a:pt x="0" y="110576"/>
                </a:lnTo>
                <a:lnTo>
                  <a:pt x="47677" y="110576"/>
                </a:lnTo>
                <a:lnTo>
                  <a:pt x="59385" y="109290"/>
                </a:lnTo>
                <a:lnTo>
                  <a:pt x="69475" y="105427"/>
                </a:lnTo>
                <a:lnTo>
                  <a:pt x="77953" y="98977"/>
                </a:lnTo>
                <a:lnTo>
                  <a:pt x="83774" y="91314"/>
                </a:lnTo>
                <a:lnTo>
                  <a:pt x="22452" y="91314"/>
                </a:lnTo>
                <a:lnTo>
                  <a:pt x="22452" y="19249"/>
                </a:lnTo>
                <a:lnTo>
                  <a:pt x="85576" y="19249"/>
                </a:lnTo>
                <a:lnTo>
                  <a:pt x="78864" y="9618"/>
                </a:lnTo>
                <a:lnTo>
                  <a:pt x="72557" y="4904"/>
                </a:lnTo>
                <a:lnTo>
                  <a:pt x="60251" y="940"/>
                </a:lnTo>
                <a:lnTo>
                  <a:pt x="54529" y="139"/>
                </a:lnTo>
                <a:lnTo>
                  <a:pt x="47677" y="0"/>
                </a:lnTo>
                <a:close/>
              </a:path>
              <a:path w="93979" h="111125">
                <a:moveTo>
                  <a:pt x="85576" y="19249"/>
                </a:moveTo>
                <a:lnTo>
                  <a:pt x="54288" y="19249"/>
                </a:lnTo>
                <a:lnTo>
                  <a:pt x="61294" y="22323"/>
                </a:lnTo>
                <a:lnTo>
                  <a:pt x="64764" y="28384"/>
                </a:lnTo>
                <a:lnTo>
                  <a:pt x="70129" y="62282"/>
                </a:lnTo>
                <a:lnTo>
                  <a:pt x="68934" y="69283"/>
                </a:lnTo>
                <a:lnTo>
                  <a:pt x="43710" y="91314"/>
                </a:lnTo>
                <a:lnTo>
                  <a:pt x="83774" y="91314"/>
                </a:lnTo>
                <a:lnTo>
                  <a:pt x="93492" y="54189"/>
                </a:lnTo>
                <a:lnTo>
                  <a:pt x="93509" y="46262"/>
                </a:lnTo>
                <a:lnTo>
                  <a:pt x="92824" y="40696"/>
                </a:lnTo>
                <a:lnTo>
                  <a:pt x="91387" y="34343"/>
                </a:lnTo>
                <a:lnTo>
                  <a:pt x="90040" y="27888"/>
                </a:lnTo>
                <a:lnTo>
                  <a:pt x="87458" y="21929"/>
                </a:lnTo>
                <a:lnTo>
                  <a:pt x="85576" y="192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437604" y="4685814"/>
            <a:ext cx="43180" cy="143510"/>
          </a:xfrm>
          <a:custGeom>
            <a:avLst/>
            <a:gdLst/>
            <a:ahLst/>
            <a:cxnLst/>
            <a:rect l="l" t="t" r="r" b="b"/>
            <a:pathLst>
              <a:path w="43179" h="143510">
                <a:moveTo>
                  <a:pt x="16489" y="0"/>
                </a:moveTo>
                <a:lnTo>
                  <a:pt x="393" y="0"/>
                </a:lnTo>
                <a:lnTo>
                  <a:pt x="4970" y="8334"/>
                </a:lnTo>
                <a:lnTo>
                  <a:pt x="9280" y="17087"/>
                </a:lnTo>
                <a:lnTo>
                  <a:pt x="19864" y="57729"/>
                </a:lnTo>
                <a:lnTo>
                  <a:pt x="20457" y="71862"/>
                </a:lnTo>
                <a:lnTo>
                  <a:pt x="20031" y="83161"/>
                </a:lnTo>
                <a:lnTo>
                  <a:pt x="8378" y="127104"/>
                </a:lnTo>
                <a:lnTo>
                  <a:pt x="0" y="143331"/>
                </a:lnTo>
                <a:lnTo>
                  <a:pt x="15892" y="143331"/>
                </a:lnTo>
                <a:lnTo>
                  <a:pt x="21257" y="135987"/>
                </a:lnTo>
                <a:lnTo>
                  <a:pt x="24677" y="131616"/>
                </a:lnTo>
                <a:lnTo>
                  <a:pt x="28300" y="125073"/>
                </a:lnTo>
                <a:lnTo>
                  <a:pt x="42046" y="81828"/>
                </a:lnTo>
                <a:lnTo>
                  <a:pt x="42706" y="70477"/>
                </a:lnTo>
                <a:lnTo>
                  <a:pt x="42148" y="60281"/>
                </a:lnTo>
                <a:lnTo>
                  <a:pt x="30512" y="22725"/>
                </a:lnTo>
                <a:lnTo>
                  <a:pt x="21869" y="7835"/>
                </a:lnTo>
                <a:lnTo>
                  <a:pt x="164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596919" y="825559"/>
            <a:ext cx="4721225" cy="0"/>
          </a:xfrm>
          <a:custGeom>
            <a:avLst/>
            <a:gdLst/>
            <a:ahLst/>
            <a:cxnLst/>
            <a:rect l="l" t="t" r="r" b="b"/>
            <a:pathLst>
              <a:path w="4721225" h="0">
                <a:moveTo>
                  <a:pt x="0" y="0"/>
                </a:moveTo>
                <a:lnTo>
                  <a:pt x="472121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596919" y="825559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0"/>
                </a:moveTo>
                <a:lnTo>
                  <a:pt x="0" y="66653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908405" y="825559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0"/>
                </a:moveTo>
                <a:lnTo>
                  <a:pt x="0" y="66653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219928" y="825559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0"/>
                </a:moveTo>
                <a:lnTo>
                  <a:pt x="0" y="66653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531401" y="82555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0"/>
                </a:moveTo>
                <a:lnTo>
                  <a:pt x="0" y="4648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859297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121676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383699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646077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170771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433149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695171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957550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5482256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5744278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006657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6269023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6793779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7055751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7318130" y="825559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14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2596919" y="825559"/>
            <a:ext cx="0" cy="3336290"/>
          </a:xfrm>
          <a:custGeom>
            <a:avLst/>
            <a:gdLst/>
            <a:ahLst/>
            <a:cxnLst/>
            <a:rect l="l" t="t" r="r" b="b"/>
            <a:pathLst>
              <a:path w="0" h="3336290">
                <a:moveTo>
                  <a:pt x="0" y="3335807"/>
                </a:moveTo>
                <a:lnTo>
                  <a:pt x="0" y="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2596919" y="4161366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 h="0">
                <a:moveTo>
                  <a:pt x="0" y="0"/>
                </a:moveTo>
                <a:lnTo>
                  <a:pt x="94464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204731" y="3985865"/>
            <a:ext cx="76835" cy="175895"/>
          </a:xfrm>
          <a:custGeom>
            <a:avLst/>
            <a:gdLst/>
            <a:ahLst/>
            <a:cxnLst/>
            <a:rect l="l" t="t" r="r" b="b"/>
            <a:pathLst>
              <a:path w="76835" h="175895">
                <a:moveTo>
                  <a:pt x="76474" y="0"/>
                </a:moveTo>
                <a:lnTo>
                  <a:pt x="47867" y="0"/>
                </a:lnTo>
                <a:lnTo>
                  <a:pt x="47867" y="1588"/>
                </a:lnTo>
                <a:lnTo>
                  <a:pt x="47372" y="3976"/>
                </a:lnTo>
                <a:lnTo>
                  <a:pt x="46481" y="7153"/>
                </a:lnTo>
                <a:lnTo>
                  <a:pt x="44994" y="12311"/>
                </a:lnTo>
                <a:lnTo>
                  <a:pt x="42757" y="16479"/>
                </a:lnTo>
                <a:lnTo>
                  <a:pt x="39730" y="19655"/>
                </a:lnTo>
                <a:lnTo>
                  <a:pt x="35356" y="24318"/>
                </a:lnTo>
                <a:lnTo>
                  <a:pt x="29700" y="27355"/>
                </a:lnTo>
                <a:lnTo>
                  <a:pt x="22834" y="28790"/>
                </a:lnTo>
                <a:lnTo>
                  <a:pt x="18473" y="29883"/>
                </a:lnTo>
                <a:lnTo>
                  <a:pt x="10819" y="30569"/>
                </a:lnTo>
                <a:lnTo>
                  <a:pt x="0" y="30976"/>
                </a:lnTo>
                <a:lnTo>
                  <a:pt x="0" y="54595"/>
                </a:lnTo>
                <a:lnTo>
                  <a:pt x="41116" y="54595"/>
                </a:lnTo>
                <a:lnTo>
                  <a:pt x="41116" y="175501"/>
                </a:lnTo>
                <a:lnTo>
                  <a:pt x="76474" y="175501"/>
                </a:lnTo>
                <a:lnTo>
                  <a:pt x="76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340809" y="4143299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55" y="0"/>
                </a:lnTo>
              </a:path>
            </a:pathLst>
          </a:custGeom>
          <a:ln w="361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401989" y="3984671"/>
            <a:ext cx="121285" cy="181610"/>
          </a:xfrm>
          <a:custGeom>
            <a:avLst/>
            <a:gdLst/>
            <a:ahLst/>
            <a:cxnLst/>
            <a:rect l="l" t="t" r="r" b="b"/>
            <a:pathLst>
              <a:path w="121285" h="181610">
                <a:moveTo>
                  <a:pt x="60594" y="0"/>
                </a:moveTo>
                <a:lnTo>
                  <a:pt x="21512" y="13303"/>
                </a:lnTo>
                <a:lnTo>
                  <a:pt x="3367" y="52230"/>
                </a:lnTo>
                <a:lnTo>
                  <a:pt x="0" y="90730"/>
                </a:lnTo>
                <a:lnTo>
                  <a:pt x="840" y="111154"/>
                </a:lnTo>
                <a:lnTo>
                  <a:pt x="13514" y="157637"/>
                </a:lnTo>
                <a:lnTo>
                  <a:pt x="45051" y="179593"/>
                </a:lnTo>
                <a:lnTo>
                  <a:pt x="60594" y="181054"/>
                </a:lnTo>
                <a:lnTo>
                  <a:pt x="76033" y="179593"/>
                </a:lnTo>
                <a:lnTo>
                  <a:pt x="88986" y="175206"/>
                </a:lnTo>
                <a:lnTo>
                  <a:pt x="99461" y="167889"/>
                </a:lnTo>
                <a:lnTo>
                  <a:pt x="107471" y="157637"/>
                </a:lnTo>
                <a:lnTo>
                  <a:pt x="109542" y="153063"/>
                </a:lnTo>
                <a:lnTo>
                  <a:pt x="60594" y="153063"/>
                </a:lnTo>
                <a:lnTo>
                  <a:pt x="53496" y="152058"/>
                </a:lnTo>
                <a:lnTo>
                  <a:pt x="36400" y="117396"/>
                </a:lnTo>
                <a:lnTo>
                  <a:pt x="35166" y="90730"/>
                </a:lnTo>
                <a:lnTo>
                  <a:pt x="35474" y="75908"/>
                </a:lnTo>
                <a:lnTo>
                  <a:pt x="43253" y="37201"/>
                </a:lnTo>
                <a:lnTo>
                  <a:pt x="60594" y="28587"/>
                </a:lnTo>
                <a:lnTo>
                  <a:pt x="109710" y="28587"/>
                </a:lnTo>
                <a:lnTo>
                  <a:pt x="107471" y="23632"/>
                </a:lnTo>
                <a:lnTo>
                  <a:pt x="99461" y="13303"/>
                </a:lnTo>
                <a:lnTo>
                  <a:pt x="88986" y="5917"/>
                </a:lnTo>
                <a:lnTo>
                  <a:pt x="76033" y="1480"/>
                </a:lnTo>
                <a:lnTo>
                  <a:pt x="60594" y="0"/>
                </a:lnTo>
                <a:close/>
              </a:path>
              <a:path w="121285" h="181610">
                <a:moveTo>
                  <a:pt x="109710" y="28587"/>
                </a:moveTo>
                <a:lnTo>
                  <a:pt x="70778" y="28587"/>
                </a:lnTo>
                <a:lnTo>
                  <a:pt x="77478" y="33707"/>
                </a:lnTo>
                <a:lnTo>
                  <a:pt x="80656" y="43884"/>
                </a:lnTo>
                <a:lnTo>
                  <a:pt x="82742" y="52482"/>
                </a:lnTo>
                <a:lnTo>
                  <a:pt x="84232" y="63157"/>
                </a:lnTo>
                <a:lnTo>
                  <a:pt x="85127" y="75908"/>
                </a:lnTo>
                <a:lnTo>
                  <a:pt x="85425" y="90730"/>
                </a:lnTo>
                <a:lnTo>
                  <a:pt x="85127" y="104951"/>
                </a:lnTo>
                <a:lnTo>
                  <a:pt x="77613" y="144021"/>
                </a:lnTo>
                <a:lnTo>
                  <a:pt x="60594" y="153063"/>
                </a:lnTo>
                <a:lnTo>
                  <a:pt x="109542" y="153063"/>
                </a:lnTo>
                <a:lnTo>
                  <a:pt x="113374" y="144603"/>
                </a:lnTo>
                <a:lnTo>
                  <a:pt x="117598" y="129110"/>
                </a:lnTo>
                <a:lnTo>
                  <a:pt x="120137" y="111154"/>
                </a:lnTo>
                <a:lnTo>
                  <a:pt x="120985" y="90730"/>
                </a:lnTo>
                <a:lnTo>
                  <a:pt x="120137" y="70238"/>
                </a:lnTo>
                <a:lnTo>
                  <a:pt x="117598" y="52230"/>
                </a:lnTo>
                <a:lnTo>
                  <a:pt x="113374" y="36698"/>
                </a:lnTo>
                <a:lnTo>
                  <a:pt x="109710" y="28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596919" y="3327259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 h="0">
                <a:moveTo>
                  <a:pt x="0" y="0"/>
                </a:moveTo>
                <a:lnTo>
                  <a:pt x="94464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204731" y="3234547"/>
            <a:ext cx="76835" cy="175895"/>
          </a:xfrm>
          <a:custGeom>
            <a:avLst/>
            <a:gdLst/>
            <a:ahLst/>
            <a:cxnLst/>
            <a:rect l="l" t="t" r="r" b="b"/>
            <a:pathLst>
              <a:path w="76835" h="175895">
                <a:moveTo>
                  <a:pt x="76474" y="0"/>
                </a:moveTo>
                <a:lnTo>
                  <a:pt x="47867" y="0"/>
                </a:lnTo>
                <a:lnTo>
                  <a:pt x="47867" y="1587"/>
                </a:lnTo>
                <a:lnTo>
                  <a:pt x="47372" y="3976"/>
                </a:lnTo>
                <a:lnTo>
                  <a:pt x="46481" y="7152"/>
                </a:lnTo>
                <a:lnTo>
                  <a:pt x="44994" y="12311"/>
                </a:lnTo>
                <a:lnTo>
                  <a:pt x="42757" y="16479"/>
                </a:lnTo>
                <a:lnTo>
                  <a:pt x="39730" y="19655"/>
                </a:lnTo>
                <a:lnTo>
                  <a:pt x="35356" y="24317"/>
                </a:lnTo>
                <a:lnTo>
                  <a:pt x="29700" y="27354"/>
                </a:lnTo>
                <a:lnTo>
                  <a:pt x="22834" y="28790"/>
                </a:lnTo>
                <a:lnTo>
                  <a:pt x="18473" y="29883"/>
                </a:lnTo>
                <a:lnTo>
                  <a:pt x="10819" y="30581"/>
                </a:lnTo>
                <a:lnTo>
                  <a:pt x="0" y="30975"/>
                </a:lnTo>
                <a:lnTo>
                  <a:pt x="0" y="54596"/>
                </a:lnTo>
                <a:lnTo>
                  <a:pt x="41116" y="54596"/>
                </a:lnTo>
                <a:lnTo>
                  <a:pt x="41116" y="175501"/>
                </a:lnTo>
                <a:lnTo>
                  <a:pt x="76474" y="175501"/>
                </a:lnTo>
                <a:lnTo>
                  <a:pt x="76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340809" y="3391982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55" y="0"/>
                </a:lnTo>
              </a:path>
            </a:pathLst>
          </a:custGeom>
          <a:ln w="361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2400792" y="3236936"/>
            <a:ext cx="121920" cy="177800"/>
          </a:xfrm>
          <a:custGeom>
            <a:avLst/>
            <a:gdLst/>
            <a:ahLst/>
            <a:cxnLst/>
            <a:rect l="l" t="t" r="r" b="b"/>
            <a:pathLst>
              <a:path w="121919" h="177800">
                <a:moveTo>
                  <a:pt x="34378" y="126254"/>
                </a:moveTo>
                <a:lnTo>
                  <a:pt x="0" y="126254"/>
                </a:lnTo>
                <a:lnTo>
                  <a:pt x="1790" y="137877"/>
                </a:lnTo>
                <a:lnTo>
                  <a:pt x="26489" y="170180"/>
                </a:lnTo>
                <a:lnTo>
                  <a:pt x="59006" y="177674"/>
                </a:lnTo>
                <a:lnTo>
                  <a:pt x="73606" y="176483"/>
                </a:lnTo>
                <a:lnTo>
                  <a:pt x="86258" y="172909"/>
                </a:lnTo>
                <a:lnTo>
                  <a:pt x="96956" y="166953"/>
                </a:lnTo>
                <a:lnTo>
                  <a:pt x="105691" y="158615"/>
                </a:lnTo>
                <a:lnTo>
                  <a:pt x="111895" y="149683"/>
                </a:lnTo>
                <a:lnTo>
                  <a:pt x="51758" y="149683"/>
                </a:lnTo>
                <a:lnTo>
                  <a:pt x="46088" y="147650"/>
                </a:lnTo>
                <a:lnTo>
                  <a:pt x="42122" y="143534"/>
                </a:lnTo>
                <a:lnTo>
                  <a:pt x="38244" y="139456"/>
                </a:lnTo>
                <a:lnTo>
                  <a:pt x="35662" y="133700"/>
                </a:lnTo>
                <a:lnTo>
                  <a:pt x="34378" y="126254"/>
                </a:lnTo>
                <a:close/>
              </a:path>
              <a:path w="121919" h="177800">
                <a:moveTo>
                  <a:pt x="114915" y="85952"/>
                </a:moveTo>
                <a:lnTo>
                  <a:pt x="68440" y="85952"/>
                </a:lnTo>
                <a:lnTo>
                  <a:pt x="74950" y="89090"/>
                </a:lnTo>
                <a:lnTo>
                  <a:pt x="79068" y="95290"/>
                </a:lnTo>
                <a:lnTo>
                  <a:pt x="83290" y="101390"/>
                </a:lnTo>
                <a:lnTo>
                  <a:pt x="85426" y="108936"/>
                </a:lnTo>
                <a:lnTo>
                  <a:pt x="85426" y="127054"/>
                </a:lnTo>
                <a:lnTo>
                  <a:pt x="83150" y="134691"/>
                </a:lnTo>
                <a:lnTo>
                  <a:pt x="78675" y="140751"/>
                </a:lnTo>
                <a:lnTo>
                  <a:pt x="74148" y="146710"/>
                </a:lnTo>
                <a:lnTo>
                  <a:pt x="67651" y="149683"/>
                </a:lnTo>
                <a:lnTo>
                  <a:pt x="111895" y="149683"/>
                </a:lnTo>
                <a:lnTo>
                  <a:pt x="112541" y="148752"/>
                </a:lnTo>
                <a:lnTo>
                  <a:pt x="117446" y="138220"/>
                </a:lnTo>
                <a:lnTo>
                  <a:pt x="120385" y="127054"/>
                </a:lnTo>
                <a:lnTo>
                  <a:pt x="121381" y="115136"/>
                </a:lnTo>
                <a:lnTo>
                  <a:pt x="120359" y="101991"/>
                </a:lnTo>
                <a:lnTo>
                  <a:pt x="117300" y="90531"/>
                </a:lnTo>
                <a:lnTo>
                  <a:pt x="114915" y="85952"/>
                </a:lnTo>
                <a:close/>
              </a:path>
              <a:path w="121919" h="177800">
                <a:moveTo>
                  <a:pt x="114426" y="0"/>
                </a:moveTo>
                <a:lnTo>
                  <a:pt x="17686" y="0"/>
                </a:lnTo>
                <a:lnTo>
                  <a:pt x="5365" y="96879"/>
                </a:lnTo>
                <a:lnTo>
                  <a:pt x="36362" y="98263"/>
                </a:lnTo>
                <a:lnTo>
                  <a:pt x="39146" y="93106"/>
                </a:lnTo>
                <a:lnTo>
                  <a:pt x="43215" y="89534"/>
                </a:lnTo>
                <a:lnTo>
                  <a:pt x="48682" y="87541"/>
                </a:lnTo>
                <a:lnTo>
                  <a:pt x="51708" y="86499"/>
                </a:lnTo>
                <a:lnTo>
                  <a:pt x="55331" y="85952"/>
                </a:lnTo>
                <a:lnTo>
                  <a:pt x="114915" y="85952"/>
                </a:lnTo>
                <a:lnTo>
                  <a:pt x="112208" y="80755"/>
                </a:lnTo>
                <a:lnTo>
                  <a:pt x="105093" y="72663"/>
                </a:lnTo>
                <a:lnTo>
                  <a:pt x="98590" y="67694"/>
                </a:lnTo>
                <a:lnTo>
                  <a:pt x="36362" y="67694"/>
                </a:lnTo>
                <a:lnTo>
                  <a:pt x="42720" y="29184"/>
                </a:lnTo>
                <a:lnTo>
                  <a:pt x="114426" y="29184"/>
                </a:lnTo>
                <a:lnTo>
                  <a:pt x="114426" y="0"/>
                </a:lnTo>
                <a:close/>
              </a:path>
              <a:path w="121919" h="177800">
                <a:moveTo>
                  <a:pt x="67156" y="57962"/>
                </a:moveTo>
                <a:lnTo>
                  <a:pt x="59997" y="57962"/>
                </a:lnTo>
                <a:lnTo>
                  <a:pt x="53894" y="58915"/>
                </a:lnTo>
                <a:lnTo>
                  <a:pt x="45948" y="61837"/>
                </a:lnTo>
                <a:lnTo>
                  <a:pt x="41779" y="64124"/>
                </a:lnTo>
                <a:lnTo>
                  <a:pt x="36362" y="67694"/>
                </a:lnTo>
                <a:lnTo>
                  <a:pt x="98590" y="67694"/>
                </a:lnTo>
                <a:lnTo>
                  <a:pt x="96684" y="66238"/>
                </a:lnTo>
                <a:lnTo>
                  <a:pt x="87555" y="61643"/>
                </a:lnTo>
                <a:lnTo>
                  <a:pt x="77710" y="58883"/>
                </a:lnTo>
                <a:lnTo>
                  <a:pt x="67156" y="579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2596919" y="2493456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 h="0">
                <a:moveTo>
                  <a:pt x="0" y="0"/>
                </a:moveTo>
                <a:lnTo>
                  <a:pt x="94464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2195196" y="2399652"/>
            <a:ext cx="120650" cy="176530"/>
          </a:xfrm>
          <a:custGeom>
            <a:avLst/>
            <a:gdLst/>
            <a:ahLst/>
            <a:cxnLst/>
            <a:rect l="l" t="t" r="r" b="b"/>
            <a:pathLst>
              <a:path w="120650" h="176530">
                <a:moveTo>
                  <a:pt x="113374" y="29184"/>
                </a:moveTo>
                <a:lnTo>
                  <a:pt x="68426" y="29184"/>
                </a:lnTo>
                <a:lnTo>
                  <a:pt x="74338" y="31675"/>
                </a:lnTo>
                <a:lnTo>
                  <a:pt x="78456" y="36529"/>
                </a:lnTo>
                <a:lnTo>
                  <a:pt x="82538" y="41445"/>
                </a:lnTo>
                <a:lnTo>
                  <a:pt x="84623" y="47608"/>
                </a:lnTo>
                <a:lnTo>
                  <a:pt x="84505" y="56184"/>
                </a:lnTo>
                <a:lnTo>
                  <a:pt x="62572" y="89999"/>
                </a:lnTo>
                <a:lnTo>
                  <a:pt x="42909" y="104630"/>
                </a:lnTo>
                <a:lnTo>
                  <a:pt x="30447" y="114324"/>
                </a:lnTo>
                <a:lnTo>
                  <a:pt x="4721" y="149803"/>
                </a:lnTo>
                <a:lnTo>
                  <a:pt x="0" y="176289"/>
                </a:lnTo>
                <a:lnTo>
                  <a:pt x="120185" y="176289"/>
                </a:lnTo>
                <a:lnTo>
                  <a:pt x="120185" y="145924"/>
                </a:lnTo>
                <a:lnTo>
                  <a:pt x="43493" y="145924"/>
                </a:lnTo>
                <a:lnTo>
                  <a:pt x="45731" y="142353"/>
                </a:lnTo>
                <a:lnTo>
                  <a:pt x="48464" y="139176"/>
                </a:lnTo>
                <a:lnTo>
                  <a:pt x="54822" y="133611"/>
                </a:lnTo>
                <a:lnTo>
                  <a:pt x="60683" y="129190"/>
                </a:lnTo>
                <a:lnTo>
                  <a:pt x="83225" y="113358"/>
                </a:lnTo>
                <a:lnTo>
                  <a:pt x="91276" y="107273"/>
                </a:lnTo>
                <a:lnTo>
                  <a:pt x="116888" y="74716"/>
                </a:lnTo>
                <a:lnTo>
                  <a:pt x="119777" y="56184"/>
                </a:lnTo>
                <a:lnTo>
                  <a:pt x="118745" y="44203"/>
                </a:lnTo>
                <a:lnTo>
                  <a:pt x="115653" y="33420"/>
                </a:lnTo>
                <a:lnTo>
                  <a:pt x="113374" y="29184"/>
                </a:lnTo>
                <a:close/>
              </a:path>
              <a:path w="120650" h="176530">
                <a:moveTo>
                  <a:pt x="58992" y="0"/>
                </a:moveTo>
                <a:lnTo>
                  <a:pt x="18315" y="14745"/>
                </a:lnTo>
                <a:lnTo>
                  <a:pt x="2773" y="51867"/>
                </a:lnTo>
                <a:lnTo>
                  <a:pt x="1982" y="62537"/>
                </a:lnTo>
                <a:lnTo>
                  <a:pt x="35547" y="62537"/>
                </a:lnTo>
                <a:lnTo>
                  <a:pt x="35954" y="52613"/>
                </a:lnTo>
                <a:lnTo>
                  <a:pt x="37188" y="45422"/>
                </a:lnTo>
                <a:lnTo>
                  <a:pt x="39324" y="40899"/>
                </a:lnTo>
                <a:lnTo>
                  <a:pt x="43150" y="33111"/>
                </a:lnTo>
                <a:lnTo>
                  <a:pt x="50308" y="29184"/>
                </a:lnTo>
                <a:lnTo>
                  <a:pt x="113374" y="29184"/>
                </a:lnTo>
                <a:lnTo>
                  <a:pt x="110503" y="23846"/>
                </a:lnTo>
                <a:lnTo>
                  <a:pt x="103300" y="15488"/>
                </a:lnTo>
                <a:lnTo>
                  <a:pt x="94412" y="8716"/>
                </a:lnTo>
                <a:lnTo>
                  <a:pt x="84069" y="3875"/>
                </a:lnTo>
                <a:lnTo>
                  <a:pt x="72264" y="969"/>
                </a:lnTo>
                <a:lnTo>
                  <a:pt x="589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2340809" y="2557887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55" y="0"/>
                </a:lnTo>
              </a:path>
            </a:pathLst>
          </a:custGeom>
          <a:ln w="361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401989" y="2399258"/>
            <a:ext cx="121285" cy="181610"/>
          </a:xfrm>
          <a:custGeom>
            <a:avLst/>
            <a:gdLst/>
            <a:ahLst/>
            <a:cxnLst/>
            <a:rect l="l" t="t" r="r" b="b"/>
            <a:pathLst>
              <a:path w="121285" h="181610">
                <a:moveTo>
                  <a:pt x="60594" y="0"/>
                </a:moveTo>
                <a:lnTo>
                  <a:pt x="21512" y="13298"/>
                </a:lnTo>
                <a:lnTo>
                  <a:pt x="3367" y="52230"/>
                </a:lnTo>
                <a:lnTo>
                  <a:pt x="0" y="90730"/>
                </a:lnTo>
                <a:lnTo>
                  <a:pt x="840" y="111154"/>
                </a:lnTo>
                <a:lnTo>
                  <a:pt x="13514" y="157626"/>
                </a:lnTo>
                <a:lnTo>
                  <a:pt x="45051" y="179593"/>
                </a:lnTo>
                <a:lnTo>
                  <a:pt x="60594" y="181055"/>
                </a:lnTo>
                <a:lnTo>
                  <a:pt x="76033" y="179593"/>
                </a:lnTo>
                <a:lnTo>
                  <a:pt x="88986" y="175205"/>
                </a:lnTo>
                <a:lnTo>
                  <a:pt x="99461" y="167884"/>
                </a:lnTo>
                <a:lnTo>
                  <a:pt x="107471" y="157626"/>
                </a:lnTo>
                <a:lnTo>
                  <a:pt x="109538" y="153064"/>
                </a:lnTo>
                <a:lnTo>
                  <a:pt x="60594" y="153064"/>
                </a:lnTo>
                <a:lnTo>
                  <a:pt x="53496" y="152058"/>
                </a:lnTo>
                <a:lnTo>
                  <a:pt x="36400" y="117394"/>
                </a:lnTo>
                <a:lnTo>
                  <a:pt x="35166" y="90730"/>
                </a:lnTo>
                <a:lnTo>
                  <a:pt x="35474" y="75906"/>
                </a:lnTo>
                <a:lnTo>
                  <a:pt x="43253" y="37196"/>
                </a:lnTo>
                <a:lnTo>
                  <a:pt x="60594" y="28587"/>
                </a:lnTo>
                <a:lnTo>
                  <a:pt x="109710" y="28587"/>
                </a:lnTo>
                <a:lnTo>
                  <a:pt x="107471" y="23632"/>
                </a:lnTo>
                <a:lnTo>
                  <a:pt x="99461" y="13298"/>
                </a:lnTo>
                <a:lnTo>
                  <a:pt x="88986" y="5912"/>
                </a:lnTo>
                <a:lnTo>
                  <a:pt x="76033" y="1478"/>
                </a:lnTo>
                <a:lnTo>
                  <a:pt x="60594" y="0"/>
                </a:lnTo>
                <a:close/>
              </a:path>
              <a:path w="121285" h="181610">
                <a:moveTo>
                  <a:pt x="109710" y="28587"/>
                </a:moveTo>
                <a:lnTo>
                  <a:pt x="70778" y="28587"/>
                </a:lnTo>
                <a:lnTo>
                  <a:pt x="77478" y="33708"/>
                </a:lnTo>
                <a:lnTo>
                  <a:pt x="80656" y="43872"/>
                </a:lnTo>
                <a:lnTo>
                  <a:pt x="82742" y="52471"/>
                </a:lnTo>
                <a:lnTo>
                  <a:pt x="84232" y="63151"/>
                </a:lnTo>
                <a:lnTo>
                  <a:pt x="85127" y="75906"/>
                </a:lnTo>
                <a:lnTo>
                  <a:pt x="85425" y="90730"/>
                </a:lnTo>
                <a:lnTo>
                  <a:pt x="85127" y="104951"/>
                </a:lnTo>
                <a:lnTo>
                  <a:pt x="77613" y="144015"/>
                </a:lnTo>
                <a:lnTo>
                  <a:pt x="60594" y="153064"/>
                </a:lnTo>
                <a:lnTo>
                  <a:pt x="109538" y="153064"/>
                </a:lnTo>
                <a:lnTo>
                  <a:pt x="113374" y="144598"/>
                </a:lnTo>
                <a:lnTo>
                  <a:pt x="117598" y="129109"/>
                </a:lnTo>
                <a:lnTo>
                  <a:pt x="120137" y="111154"/>
                </a:lnTo>
                <a:lnTo>
                  <a:pt x="120985" y="90730"/>
                </a:lnTo>
                <a:lnTo>
                  <a:pt x="120137" y="70238"/>
                </a:lnTo>
                <a:lnTo>
                  <a:pt x="117598" y="52230"/>
                </a:lnTo>
                <a:lnTo>
                  <a:pt x="113374" y="36698"/>
                </a:lnTo>
                <a:lnTo>
                  <a:pt x="109710" y="28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596919" y="1659362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 h="0">
                <a:moveTo>
                  <a:pt x="0" y="0"/>
                </a:moveTo>
                <a:lnTo>
                  <a:pt x="94464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2195196" y="1565901"/>
            <a:ext cx="120650" cy="176530"/>
          </a:xfrm>
          <a:custGeom>
            <a:avLst/>
            <a:gdLst/>
            <a:ahLst/>
            <a:cxnLst/>
            <a:rect l="l" t="t" r="r" b="b"/>
            <a:pathLst>
              <a:path w="120650" h="176530">
                <a:moveTo>
                  <a:pt x="113375" y="29184"/>
                </a:moveTo>
                <a:lnTo>
                  <a:pt x="68426" y="29184"/>
                </a:lnTo>
                <a:lnTo>
                  <a:pt x="74338" y="31675"/>
                </a:lnTo>
                <a:lnTo>
                  <a:pt x="78456" y="36529"/>
                </a:lnTo>
                <a:lnTo>
                  <a:pt x="82538" y="41445"/>
                </a:lnTo>
                <a:lnTo>
                  <a:pt x="84623" y="47595"/>
                </a:lnTo>
                <a:lnTo>
                  <a:pt x="84504" y="56183"/>
                </a:lnTo>
                <a:lnTo>
                  <a:pt x="62572" y="89999"/>
                </a:lnTo>
                <a:lnTo>
                  <a:pt x="42909" y="104630"/>
                </a:lnTo>
                <a:lnTo>
                  <a:pt x="30447" y="114324"/>
                </a:lnTo>
                <a:lnTo>
                  <a:pt x="4721" y="149803"/>
                </a:lnTo>
                <a:lnTo>
                  <a:pt x="0" y="176289"/>
                </a:lnTo>
                <a:lnTo>
                  <a:pt x="120185" y="176289"/>
                </a:lnTo>
                <a:lnTo>
                  <a:pt x="120185" y="145923"/>
                </a:lnTo>
                <a:lnTo>
                  <a:pt x="43493" y="145923"/>
                </a:lnTo>
                <a:lnTo>
                  <a:pt x="45731" y="142340"/>
                </a:lnTo>
                <a:lnTo>
                  <a:pt x="48464" y="139164"/>
                </a:lnTo>
                <a:lnTo>
                  <a:pt x="54822" y="133611"/>
                </a:lnTo>
                <a:lnTo>
                  <a:pt x="60683" y="129189"/>
                </a:lnTo>
                <a:lnTo>
                  <a:pt x="83225" y="113358"/>
                </a:lnTo>
                <a:lnTo>
                  <a:pt x="91276" y="107273"/>
                </a:lnTo>
                <a:lnTo>
                  <a:pt x="116888" y="74711"/>
                </a:lnTo>
                <a:lnTo>
                  <a:pt x="119777" y="56183"/>
                </a:lnTo>
                <a:lnTo>
                  <a:pt x="118745" y="44201"/>
                </a:lnTo>
                <a:lnTo>
                  <a:pt x="115653" y="33420"/>
                </a:lnTo>
                <a:lnTo>
                  <a:pt x="113375" y="29184"/>
                </a:lnTo>
                <a:close/>
              </a:path>
              <a:path w="120650" h="176530">
                <a:moveTo>
                  <a:pt x="58992" y="0"/>
                </a:moveTo>
                <a:lnTo>
                  <a:pt x="18315" y="14745"/>
                </a:lnTo>
                <a:lnTo>
                  <a:pt x="2773" y="51861"/>
                </a:lnTo>
                <a:lnTo>
                  <a:pt x="1982" y="62536"/>
                </a:lnTo>
                <a:lnTo>
                  <a:pt x="35547" y="62536"/>
                </a:lnTo>
                <a:lnTo>
                  <a:pt x="35954" y="52613"/>
                </a:lnTo>
                <a:lnTo>
                  <a:pt x="37188" y="45422"/>
                </a:lnTo>
                <a:lnTo>
                  <a:pt x="39324" y="40899"/>
                </a:lnTo>
                <a:lnTo>
                  <a:pt x="43150" y="33111"/>
                </a:lnTo>
                <a:lnTo>
                  <a:pt x="50308" y="29184"/>
                </a:lnTo>
                <a:lnTo>
                  <a:pt x="113375" y="29184"/>
                </a:lnTo>
                <a:lnTo>
                  <a:pt x="110503" y="23845"/>
                </a:lnTo>
                <a:lnTo>
                  <a:pt x="103300" y="15487"/>
                </a:lnTo>
                <a:lnTo>
                  <a:pt x="94412" y="8715"/>
                </a:lnTo>
                <a:lnTo>
                  <a:pt x="84069" y="3875"/>
                </a:lnTo>
                <a:lnTo>
                  <a:pt x="72264" y="969"/>
                </a:lnTo>
                <a:lnTo>
                  <a:pt x="589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2340809" y="1724136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55" y="0"/>
                </a:lnTo>
              </a:path>
            </a:pathLst>
          </a:custGeom>
          <a:ln w="361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2400792" y="1569077"/>
            <a:ext cx="121920" cy="177800"/>
          </a:xfrm>
          <a:custGeom>
            <a:avLst/>
            <a:gdLst/>
            <a:ahLst/>
            <a:cxnLst/>
            <a:rect l="l" t="t" r="r" b="b"/>
            <a:pathLst>
              <a:path w="121919" h="177800">
                <a:moveTo>
                  <a:pt x="34378" y="126268"/>
                </a:moveTo>
                <a:lnTo>
                  <a:pt x="0" y="126268"/>
                </a:lnTo>
                <a:lnTo>
                  <a:pt x="1790" y="137891"/>
                </a:lnTo>
                <a:lnTo>
                  <a:pt x="26489" y="170188"/>
                </a:lnTo>
                <a:lnTo>
                  <a:pt x="59006" y="177686"/>
                </a:lnTo>
                <a:lnTo>
                  <a:pt x="73606" y="176495"/>
                </a:lnTo>
                <a:lnTo>
                  <a:pt x="86258" y="172922"/>
                </a:lnTo>
                <a:lnTo>
                  <a:pt x="96956" y="166967"/>
                </a:lnTo>
                <a:lnTo>
                  <a:pt x="105691" y="158629"/>
                </a:lnTo>
                <a:lnTo>
                  <a:pt x="111894" y="149696"/>
                </a:lnTo>
                <a:lnTo>
                  <a:pt x="51758" y="149696"/>
                </a:lnTo>
                <a:lnTo>
                  <a:pt x="46088" y="147651"/>
                </a:lnTo>
                <a:lnTo>
                  <a:pt x="42122" y="143534"/>
                </a:lnTo>
                <a:lnTo>
                  <a:pt x="38244" y="139468"/>
                </a:lnTo>
                <a:lnTo>
                  <a:pt x="35662" y="133713"/>
                </a:lnTo>
                <a:lnTo>
                  <a:pt x="34378" y="126268"/>
                </a:lnTo>
                <a:close/>
              </a:path>
              <a:path w="121919" h="177800">
                <a:moveTo>
                  <a:pt x="114919" y="85966"/>
                </a:moveTo>
                <a:lnTo>
                  <a:pt x="68440" y="85966"/>
                </a:lnTo>
                <a:lnTo>
                  <a:pt x="74950" y="89091"/>
                </a:lnTo>
                <a:lnTo>
                  <a:pt x="79068" y="95291"/>
                </a:lnTo>
                <a:lnTo>
                  <a:pt x="83290" y="101403"/>
                </a:lnTo>
                <a:lnTo>
                  <a:pt x="85426" y="108949"/>
                </a:lnTo>
                <a:lnTo>
                  <a:pt x="85426" y="127055"/>
                </a:lnTo>
                <a:lnTo>
                  <a:pt x="83150" y="134705"/>
                </a:lnTo>
                <a:lnTo>
                  <a:pt x="78675" y="140752"/>
                </a:lnTo>
                <a:lnTo>
                  <a:pt x="74148" y="146711"/>
                </a:lnTo>
                <a:lnTo>
                  <a:pt x="67651" y="149696"/>
                </a:lnTo>
                <a:lnTo>
                  <a:pt x="111894" y="149696"/>
                </a:lnTo>
                <a:lnTo>
                  <a:pt x="112541" y="148764"/>
                </a:lnTo>
                <a:lnTo>
                  <a:pt x="117446" y="138228"/>
                </a:lnTo>
                <a:lnTo>
                  <a:pt x="120387" y="127055"/>
                </a:lnTo>
                <a:lnTo>
                  <a:pt x="121381" y="115150"/>
                </a:lnTo>
                <a:lnTo>
                  <a:pt x="120359" y="101999"/>
                </a:lnTo>
                <a:lnTo>
                  <a:pt x="117300" y="90537"/>
                </a:lnTo>
                <a:lnTo>
                  <a:pt x="114919" y="85966"/>
                </a:lnTo>
                <a:close/>
              </a:path>
              <a:path w="121919" h="177800">
                <a:moveTo>
                  <a:pt x="114426" y="0"/>
                </a:moveTo>
                <a:lnTo>
                  <a:pt x="17686" y="0"/>
                </a:lnTo>
                <a:lnTo>
                  <a:pt x="5365" y="96879"/>
                </a:lnTo>
                <a:lnTo>
                  <a:pt x="36362" y="98277"/>
                </a:lnTo>
                <a:lnTo>
                  <a:pt x="39146" y="93106"/>
                </a:lnTo>
                <a:lnTo>
                  <a:pt x="43215" y="89536"/>
                </a:lnTo>
                <a:lnTo>
                  <a:pt x="48682" y="87553"/>
                </a:lnTo>
                <a:lnTo>
                  <a:pt x="51708" y="86512"/>
                </a:lnTo>
                <a:lnTo>
                  <a:pt x="55331" y="85966"/>
                </a:lnTo>
                <a:lnTo>
                  <a:pt x="114919" y="85966"/>
                </a:lnTo>
                <a:lnTo>
                  <a:pt x="112208" y="80761"/>
                </a:lnTo>
                <a:lnTo>
                  <a:pt x="105093" y="72663"/>
                </a:lnTo>
                <a:lnTo>
                  <a:pt x="98582" y="67694"/>
                </a:lnTo>
                <a:lnTo>
                  <a:pt x="36362" y="67694"/>
                </a:lnTo>
                <a:lnTo>
                  <a:pt x="42720" y="29184"/>
                </a:lnTo>
                <a:lnTo>
                  <a:pt x="114426" y="29184"/>
                </a:lnTo>
                <a:lnTo>
                  <a:pt x="114426" y="0"/>
                </a:lnTo>
                <a:close/>
              </a:path>
              <a:path w="121919" h="177800">
                <a:moveTo>
                  <a:pt x="67156" y="57975"/>
                </a:moveTo>
                <a:lnTo>
                  <a:pt x="59997" y="57975"/>
                </a:lnTo>
                <a:lnTo>
                  <a:pt x="53894" y="58915"/>
                </a:lnTo>
                <a:lnTo>
                  <a:pt x="45948" y="61850"/>
                </a:lnTo>
                <a:lnTo>
                  <a:pt x="41779" y="64124"/>
                </a:lnTo>
                <a:lnTo>
                  <a:pt x="36362" y="67694"/>
                </a:lnTo>
                <a:lnTo>
                  <a:pt x="98582" y="67694"/>
                </a:lnTo>
                <a:lnTo>
                  <a:pt x="96684" y="66246"/>
                </a:lnTo>
                <a:lnTo>
                  <a:pt x="87555" y="61655"/>
                </a:lnTo>
                <a:lnTo>
                  <a:pt x="77710" y="58896"/>
                </a:lnTo>
                <a:lnTo>
                  <a:pt x="67156" y="57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2596919" y="825559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 h="0">
                <a:moveTo>
                  <a:pt x="0" y="0"/>
                </a:moveTo>
                <a:lnTo>
                  <a:pt x="94464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2194001" y="793695"/>
            <a:ext cx="121920" cy="180975"/>
          </a:xfrm>
          <a:custGeom>
            <a:avLst/>
            <a:gdLst/>
            <a:ahLst/>
            <a:cxnLst/>
            <a:rect l="l" t="t" r="r" b="b"/>
            <a:pathLst>
              <a:path w="121919" h="180975">
                <a:moveTo>
                  <a:pt x="33971" y="122494"/>
                </a:moveTo>
                <a:lnTo>
                  <a:pt x="0" y="122494"/>
                </a:lnTo>
                <a:lnTo>
                  <a:pt x="816" y="132417"/>
                </a:lnTo>
                <a:lnTo>
                  <a:pt x="17193" y="166922"/>
                </a:lnTo>
                <a:lnTo>
                  <a:pt x="60187" y="180660"/>
                </a:lnTo>
                <a:lnTo>
                  <a:pt x="74437" y="179606"/>
                </a:lnTo>
                <a:lnTo>
                  <a:pt x="112658" y="155028"/>
                </a:lnTo>
                <a:lnTo>
                  <a:pt x="113867" y="152670"/>
                </a:lnTo>
                <a:lnTo>
                  <a:pt x="60187" y="152670"/>
                </a:lnTo>
                <a:lnTo>
                  <a:pt x="52498" y="151878"/>
                </a:lnTo>
                <a:lnTo>
                  <a:pt x="33971" y="129533"/>
                </a:lnTo>
                <a:lnTo>
                  <a:pt x="33971" y="122494"/>
                </a:lnTo>
                <a:close/>
              </a:path>
              <a:path w="121919" h="180975">
                <a:moveTo>
                  <a:pt x="112102" y="28194"/>
                </a:moveTo>
                <a:lnTo>
                  <a:pt x="65947" y="28194"/>
                </a:lnTo>
                <a:lnTo>
                  <a:pt x="71413" y="30328"/>
                </a:lnTo>
                <a:lnTo>
                  <a:pt x="75291" y="34546"/>
                </a:lnTo>
                <a:lnTo>
                  <a:pt x="79258" y="38662"/>
                </a:lnTo>
                <a:lnTo>
                  <a:pt x="81241" y="44024"/>
                </a:lnTo>
                <a:lnTo>
                  <a:pt x="81241" y="60948"/>
                </a:lnTo>
                <a:lnTo>
                  <a:pt x="77376" y="67847"/>
                </a:lnTo>
                <a:lnTo>
                  <a:pt x="65209" y="73259"/>
                </a:lnTo>
                <a:lnTo>
                  <a:pt x="57402" y="74390"/>
                </a:lnTo>
                <a:lnTo>
                  <a:pt x="46278" y="74645"/>
                </a:lnTo>
                <a:lnTo>
                  <a:pt x="46278" y="99255"/>
                </a:lnTo>
                <a:lnTo>
                  <a:pt x="57656" y="99255"/>
                </a:lnTo>
                <a:lnTo>
                  <a:pt x="65998" y="100349"/>
                </a:lnTo>
                <a:lnTo>
                  <a:pt x="85424" y="134297"/>
                </a:lnTo>
                <a:lnTo>
                  <a:pt x="82881" y="140954"/>
                </a:lnTo>
                <a:lnTo>
                  <a:pt x="77872" y="145719"/>
                </a:lnTo>
                <a:lnTo>
                  <a:pt x="72800" y="150383"/>
                </a:lnTo>
                <a:lnTo>
                  <a:pt x="66937" y="152670"/>
                </a:lnTo>
                <a:lnTo>
                  <a:pt x="113867" y="152670"/>
                </a:lnTo>
                <a:lnTo>
                  <a:pt x="117517" y="145530"/>
                </a:lnTo>
                <a:lnTo>
                  <a:pt x="120410" y="135462"/>
                </a:lnTo>
                <a:lnTo>
                  <a:pt x="121380" y="124667"/>
                </a:lnTo>
                <a:lnTo>
                  <a:pt x="120560" y="114628"/>
                </a:lnTo>
                <a:lnTo>
                  <a:pt x="97731" y="83183"/>
                </a:lnTo>
                <a:lnTo>
                  <a:pt x="94552" y="83183"/>
                </a:lnTo>
                <a:lnTo>
                  <a:pt x="98774" y="81594"/>
                </a:lnTo>
                <a:lnTo>
                  <a:pt x="116014" y="47848"/>
                </a:lnTo>
                <a:lnTo>
                  <a:pt x="115046" y="37497"/>
                </a:lnTo>
                <a:lnTo>
                  <a:pt x="112141" y="28259"/>
                </a:lnTo>
                <a:close/>
              </a:path>
              <a:path w="121919" h="180975">
                <a:moveTo>
                  <a:pt x="59996" y="0"/>
                </a:moveTo>
                <a:lnTo>
                  <a:pt x="50855" y="0"/>
                </a:lnTo>
                <a:lnTo>
                  <a:pt x="43150" y="1144"/>
                </a:lnTo>
                <a:lnTo>
                  <a:pt x="36945" y="3379"/>
                </a:lnTo>
                <a:lnTo>
                  <a:pt x="30690" y="5514"/>
                </a:lnTo>
                <a:lnTo>
                  <a:pt x="4869" y="39603"/>
                </a:lnTo>
                <a:lnTo>
                  <a:pt x="3177" y="56578"/>
                </a:lnTo>
                <a:lnTo>
                  <a:pt x="35356" y="56578"/>
                </a:lnTo>
                <a:lnTo>
                  <a:pt x="35242" y="47848"/>
                </a:lnTo>
                <a:lnTo>
                  <a:pt x="37048" y="41089"/>
                </a:lnTo>
                <a:lnTo>
                  <a:pt x="40925" y="35932"/>
                </a:lnTo>
                <a:lnTo>
                  <a:pt x="44739" y="30773"/>
                </a:lnTo>
                <a:lnTo>
                  <a:pt x="50702" y="28194"/>
                </a:lnTo>
                <a:lnTo>
                  <a:pt x="112102" y="28194"/>
                </a:lnTo>
                <a:lnTo>
                  <a:pt x="107298" y="20128"/>
                </a:lnTo>
                <a:lnTo>
                  <a:pt x="100516" y="13100"/>
                </a:lnTo>
                <a:lnTo>
                  <a:pt x="92175" y="7370"/>
                </a:lnTo>
                <a:lnTo>
                  <a:pt x="82640" y="3276"/>
                </a:lnTo>
                <a:lnTo>
                  <a:pt x="71913" y="819"/>
                </a:lnTo>
                <a:lnTo>
                  <a:pt x="599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2340809" y="951918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 h="0">
                <a:moveTo>
                  <a:pt x="0" y="0"/>
                </a:moveTo>
                <a:lnTo>
                  <a:pt x="36755" y="0"/>
                </a:lnTo>
              </a:path>
            </a:pathLst>
          </a:custGeom>
          <a:ln w="361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401989" y="793301"/>
            <a:ext cx="121285" cy="181610"/>
          </a:xfrm>
          <a:custGeom>
            <a:avLst/>
            <a:gdLst/>
            <a:ahLst/>
            <a:cxnLst/>
            <a:rect l="l" t="t" r="r" b="b"/>
            <a:pathLst>
              <a:path w="121285" h="181609">
                <a:moveTo>
                  <a:pt x="60594" y="0"/>
                </a:moveTo>
                <a:lnTo>
                  <a:pt x="21512" y="13293"/>
                </a:lnTo>
                <a:lnTo>
                  <a:pt x="3367" y="52217"/>
                </a:lnTo>
                <a:lnTo>
                  <a:pt x="0" y="90717"/>
                </a:lnTo>
                <a:lnTo>
                  <a:pt x="840" y="111148"/>
                </a:lnTo>
                <a:lnTo>
                  <a:pt x="13514" y="157624"/>
                </a:lnTo>
                <a:lnTo>
                  <a:pt x="45051" y="179590"/>
                </a:lnTo>
                <a:lnTo>
                  <a:pt x="60594" y="181053"/>
                </a:lnTo>
                <a:lnTo>
                  <a:pt x="76033" y="179590"/>
                </a:lnTo>
                <a:lnTo>
                  <a:pt x="88986" y="175199"/>
                </a:lnTo>
                <a:lnTo>
                  <a:pt x="99461" y="167878"/>
                </a:lnTo>
                <a:lnTo>
                  <a:pt x="107471" y="157624"/>
                </a:lnTo>
                <a:lnTo>
                  <a:pt x="109537" y="153064"/>
                </a:lnTo>
                <a:lnTo>
                  <a:pt x="60594" y="153064"/>
                </a:lnTo>
                <a:lnTo>
                  <a:pt x="53496" y="152058"/>
                </a:lnTo>
                <a:lnTo>
                  <a:pt x="36400" y="117383"/>
                </a:lnTo>
                <a:lnTo>
                  <a:pt x="35166" y="90717"/>
                </a:lnTo>
                <a:lnTo>
                  <a:pt x="35474" y="75895"/>
                </a:lnTo>
                <a:lnTo>
                  <a:pt x="43253" y="37190"/>
                </a:lnTo>
                <a:lnTo>
                  <a:pt x="60594" y="28587"/>
                </a:lnTo>
                <a:lnTo>
                  <a:pt x="109715" y="28587"/>
                </a:lnTo>
                <a:lnTo>
                  <a:pt x="107471" y="23619"/>
                </a:lnTo>
                <a:lnTo>
                  <a:pt x="99461" y="13293"/>
                </a:lnTo>
                <a:lnTo>
                  <a:pt x="88986" y="5911"/>
                </a:lnTo>
                <a:lnTo>
                  <a:pt x="76033" y="1478"/>
                </a:lnTo>
                <a:lnTo>
                  <a:pt x="60594" y="0"/>
                </a:lnTo>
                <a:close/>
              </a:path>
              <a:path w="121285" h="181609">
                <a:moveTo>
                  <a:pt x="109715" y="28587"/>
                </a:moveTo>
                <a:lnTo>
                  <a:pt x="70778" y="28587"/>
                </a:lnTo>
                <a:lnTo>
                  <a:pt x="77478" y="33695"/>
                </a:lnTo>
                <a:lnTo>
                  <a:pt x="80656" y="43872"/>
                </a:lnTo>
                <a:lnTo>
                  <a:pt x="82742" y="52469"/>
                </a:lnTo>
                <a:lnTo>
                  <a:pt x="84232" y="63145"/>
                </a:lnTo>
                <a:lnTo>
                  <a:pt x="85127" y="75895"/>
                </a:lnTo>
                <a:lnTo>
                  <a:pt x="85425" y="90717"/>
                </a:lnTo>
                <a:lnTo>
                  <a:pt x="85127" y="104938"/>
                </a:lnTo>
                <a:lnTo>
                  <a:pt x="77613" y="144015"/>
                </a:lnTo>
                <a:lnTo>
                  <a:pt x="60594" y="153064"/>
                </a:lnTo>
                <a:lnTo>
                  <a:pt x="109537" y="153064"/>
                </a:lnTo>
                <a:lnTo>
                  <a:pt x="113374" y="144597"/>
                </a:lnTo>
                <a:lnTo>
                  <a:pt x="117598" y="129107"/>
                </a:lnTo>
                <a:lnTo>
                  <a:pt x="120137" y="111148"/>
                </a:lnTo>
                <a:lnTo>
                  <a:pt x="120985" y="90717"/>
                </a:lnTo>
                <a:lnTo>
                  <a:pt x="120137" y="70225"/>
                </a:lnTo>
                <a:lnTo>
                  <a:pt x="117598" y="52217"/>
                </a:lnTo>
                <a:lnTo>
                  <a:pt x="113374" y="36685"/>
                </a:lnTo>
                <a:lnTo>
                  <a:pt x="109715" y="28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2596919" y="399460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2596919" y="382784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2596919" y="366108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2596919" y="3493969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2596919" y="316049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2596919" y="299373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2596919" y="282697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2596919" y="2660217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2596919" y="232669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2596919" y="215998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2596919" y="199322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2596919" y="182612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2596919" y="149260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2596919" y="132584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2596919" y="115908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2596919" y="99232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232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872922" y="2887634"/>
            <a:ext cx="120014" cy="124460"/>
          </a:xfrm>
          <a:custGeom>
            <a:avLst/>
            <a:gdLst/>
            <a:ahLst/>
            <a:cxnLst/>
            <a:rect l="l" t="t" r="r" b="b"/>
            <a:pathLst>
              <a:path w="120014" h="124460">
                <a:moveTo>
                  <a:pt x="12663" y="788"/>
                </a:moveTo>
                <a:lnTo>
                  <a:pt x="7500" y="788"/>
                </a:lnTo>
                <a:lnTo>
                  <a:pt x="4970" y="2274"/>
                </a:lnTo>
                <a:lnTo>
                  <a:pt x="2870" y="5311"/>
                </a:lnTo>
                <a:lnTo>
                  <a:pt x="990" y="8081"/>
                </a:lnTo>
                <a:lnTo>
                  <a:pt x="0" y="11803"/>
                </a:lnTo>
                <a:lnTo>
                  <a:pt x="0" y="22781"/>
                </a:lnTo>
                <a:lnTo>
                  <a:pt x="25827" y="57012"/>
                </a:lnTo>
                <a:lnTo>
                  <a:pt x="50460" y="79207"/>
                </a:lnTo>
                <a:lnTo>
                  <a:pt x="51008" y="79753"/>
                </a:lnTo>
                <a:lnTo>
                  <a:pt x="51582" y="80553"/>
                </a:lnTo>
                <a:lnTo>
                  <a:pt x="52050" y="81391"/>
                </a:lnTo>
                <a:lnTo>
                  <a:pt x="52597" y="82180"/>
                </a:lnTo>
                <a:lnTo>
                  <a:pt x="52658" y="82332"/>
                </a:lnTo>
                <a:lnTo>
                  <a:pt x="52746" y="83920"/>
                </a:lnTo>
                <a:lnTo>
                  <a:pt x="52647" y="84123"/>
                </a:lnTo>
                <a:lnTo>
                  <a:pt x="52241" y="84364"/>
                </a:lnTo>
                <a:lnTo>
                  <a:pt x="51846" y="84669"/>
                </a:lnTo>
                <a:lnTo>
                  <a:pt x="0" y="84772"/>
                </a:lnTo>
                <a:lnTo>
                  <a:pt x="2377" y="91125"/>
                </a:lnTo>
                <a:lnTo>
                  <a:pt x="4563" y="97617"/>
                </a:lnTo>
                <a:lnTo>
                  <a:pt x="8597" y="110920"/>
                </a:lnTo>
                <a:lnTo>
                  <a:pt x="10425" y="117425"/>
                </a:lnTo>
                <a:lnTo>
                  <a:pt x="12115" y="124273"/>
                </a:lnTo>
                <a:lnTo>
                  <a:pt x="16883" y="124273"/>
                </a:lnTo>
                <a:lnTo>
                  <a:pt x="16680" y="114249"/>
                </a:lnTo>
                <a:lnTo>
                  <a:pt x="17684" y="110920"/>
                </a:lnTo>
                <a:lnTo>
                  <a:pt x="19668" y="109179"/>
                </a:lnTo>
                <a:lnTo>
                  <a:pt x="21549" y="107349"/>
                </a:lnTo>
                <a:lnTo>
                  <a:pt x="26024" y="106409"/>
                </a:lnTo>
                <a:lnTo>
                  <a:pt x="119980" y="106409"/>
                </a:lnTo>
                <a:lnTo>
                  <a:pt x="119980" y="84772"/>
                </a:lnTo>
                <a:lnTo>
                  <a:pt x="61586" y="84721"/>
                </a:lnTo>
                <a:lnTo>
                  <a:pt x="61178" y="84568"/>
                </a:lnTo>
                <a:lnTo>
                  <a:pt x="60683" y="84314"/>
                </a:lnTo>
                <a:lnTo>
                  <a:pt x="60391" y="83920"/>
                </a:lnTo>
                <a:lnTo>
                  <a:pt x="60428" y="82777"/>
                </a:lnTo>
                <a:lnTo>
                  <a:pt x="60594" y="82332"/>
                </a:lnTo>
                <a:lnTo>
                  <a:pt x="60987" y="81786"/>
                </a:lnTo>
                <a:lnTo>
                  <a:pt x="61281" y="81137"/>
                </a:lnTo>
                <a:lnTo>
                  <a:pt x="61776" y="80553"/>
                </a:lnTo>
                <a:lnTo>
                  <a:pt x="62577" y="80007"/>
                </a:lnTo>
                <a:lnTo>
                  <a:pt x="81873" y="64519"/>
                </a:lnTo>
                <a:lnTo>
                  <a:pt x="47677" y="64519"/>
                </a:lnTo>
                <a:lnTo>
                  <a:pt x="38535" y="56972"/>
                </a:lnTo>
                <a:lnTo>
                  <a:pt x="14099" y="28879"/>
                </a:lnTo>
                <a:lnTo>
                  <a:pt x="14099" y="23327"/>
                </a:lnTo>
                <a:lnTo>
                  <a:pt x="14798" y="20939"/>
                </a:lnTo>
                <a:lnTo>
                  <a:pt x="16094" y="17863"/>
                </a:lnTo>
                <a:lnTo>
                  <a:pt x="17430" y="14841"/>
                </a:lnTo>
                <a:lnTo>
                  <a:pt x="18078" y="12299"/>
                </a:lnTo>
                <a:lnTo>
                  <a:pt x="18078" y="7534"/>
                </a:lnTo>
                <a:lnTo>
                  <a:pt x="17379" y="5311"/>
                </a:lnTo>
                <a:lnTo>
                  <a:pt x="15891" y="3569"/>
                </a:lnTo>
                <a:lnTo>
                  <a:pt x="14455" y="1728"/>
                </a:lnTo>
                <a:lnTo>
                  <a:pt x="12663" y="788"/>
                </a:lnTo>
                <a:close/>
              </a:path>
              <a:path w="120014" h="124460">
                <a:moveTo>
                  <a:pt x="119980" y="0"/>
                </a:moveTo>
                <a:lnTo>
                  <a:pt x="115213" y="0"/>
                </a:lnTo>
                <a:lnTo>
                  <a:pt x="115213" y="4269"/>
                </a:lnTo>
                <a:lnTo>
                  <a:pt x="113979" y="8131"/>
                </a:lnTo>
                <a:lnTo>
                  <a:pt x="111450" y="12108"/>
                </a:lnTo>
                <a:lnTo>
                  <a:pt x="108818" y="15971"/>
                </a:lnTo>
                <a:lnTo>
                  <a:pt x="104686" y="19998"/>
                </a:lnTo>
                <a:lnTo>
                  <a:pt x="99129" y="24217"/>
                </a:lnTo>
                <a:lnTo>
                  <a:pt x="47677" y="64519"/>
                </a:lnTo>
                <a:lnTo>
                  <a:pt x="81873" y="64519"/>
                </a:lnTo>
                <a:lnTo>
                  <a:pt x="101914" y="48433"/>
                </a:lnTo>
                <a:lnTo>
                  <a:pt x="104292" y="46743"/>
                </a:lnTo>
                <a:lnTo>
                  <a:pt x="106224" y="45460"/>
                </a:lnTo>
                <a:lnTo>
                  <a:pt x="107674" y="44660"/>
                </a:lnTo>
                <a:lnTo>
                  <a:pt x="109161" y="43872"/>
                </a:lnTo>
                <a:lnTo>
                  <a:pt x="110407" y="43478"/>
                </a:lnTo>
                <a:lnTo>
                  <a:pt x="119980" y="43478"/>
                </a:lnTo>
                <a:lnTo>
                  <a:pt x="119980" y="0"/>
                </a:lnTo>
                <a:close/>
              </a:path>
              <a:path w="120014" h="124460">
                <a:moveTo>
                  <a:pt x="119980" y="43478"/>
                </a:moveTo>
                <a:lnTo>
                  <a:pt x="112632" y="43478"/>
                </a:lnTo>
                <a:lnTo>
                  <a:pt x="113586" y="44419"/>
                </a:lnTo>
                <a:lnTo>
                  <a:pt x="114221" y="46248"/>
                </a:lnTo>
                <a:lnTo>
                  <a:pt x="114768" y="48141"/>
                </a:lnTo>
                <a:lnTo>
                  <a:pt x="115124" y="51114"/>
                </a:lnTo>
                <a:lnTo>
                  <a:pt x="115213" y="55180"/>
                </a:lnTo>
                <a:lnTo>
                  <a:pt x="119980" y="55180"/>
                </a:lnTo>
                <a:lnTo>
                  <a:pt x="119980" y="43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965441" y="2750897"/>
            <a:ext cx="83820" cy="117475"/>
          </a:xfrm>
          <a:custGeom>
            <a:avLst/>
            <a:gdLst/>
            <a:ahLst/>
            <a:cxnLst/>
            <a:rect l="l" t="t" r="r" b="b"/>
            <a:pathLst>
              <a:path w="83819" h="117475">
                <a:moveTo>
                  <a:pt x="83632" y="0"/>
                </a:moveTo>
                <a:lnTo>
                  <a:pt x="26724" y="0"/>
                </a:lnTo>
                <a:lnTo>
                  <a:pt x="22744" y="203"/>
                </a:lnTo>
                <a:lnTo>
                  <a:pt x="20062" y="596"/>
                </a:lnTo>
                <a:lnTo>
                  <a:pt x="15840" y="1385"/>
                </a:lnTo>
                <a:lnTo>
                  <a:pt x="12318" y="2973"/>
                </a:lnTo>
                <a:lnTo>
                  <a:pt x="9535" y="5361"/>
                </a:lnTo>
                <a:lnTo>
                  <a:pt x="5962" y="8144"/>
                </a:lnTo>
                <a:lnTo>
                  <a:pt x="3534" y="11320"/>
                </a:lnTo>
                <a:lnTo>
                  <a:pt x="2186" y="14890"/>
                </a:lnTo>
                <a:lnTo>
                  <a:pt x="749" y="18359"/>
                </a:lnTo>
                <a:lnTo>
                  <a:pt x="0" y="21841"/>
                </a:lnTo>
                <a:lnTo>
                  <a:pt x="0" y="30874"/>
                </a:lnTo>
                <a:lnTo>
                  <a:pt x="13909" y="50619"/>
                </a:lnTo>
                <a:lnTo>
                  <a:pt x="9941" y="52207"/>
                </a:lnTo>
                <a:lnTo>
                  <a:pt x="6713" y="54596"/>
                </a:lnTo>
                <a:lnTo>
                  <a:pt x="4169" y="57772"/>
                </a:lnTo>
                <a:lnTo>
                  <a:pt x="1398" y="61648"/>
                </a:lnTo>
                <a:lnTo>
                  <a:pt x="0" y="66653"/>
                </a:lnTo>
                <a:lnTo>
                  <a:pt x="0" y="79512"/>
                </a:lnTo>
                <a:lnTo>
                  <a:pt x="13909" y="96485"/>
                </a:lnTo>
                <a:lnTo>
                  <a:pt x="1995" y="96485"/>
                </a:lnTo>
                <a:lnTo>
                  <a:pt x="1995" y="117322"/>
                </a:lnTo>
                <a:lnTo>
                  <a:pt x="83632" y="117322"/>
                </a:lnTo>
                <a:lnTo>
                  <a:pt x="83632" y="95495"/>
                </a:lnTo>
                <a:lnTo>
                  <a:pt x="29903" y="95495"/>
                </a:lnTo>
                <a:lnTo>
                  <a:pt x="26521" y="94999"/>
                </a:lnTo>
                <a:lnTo>
                  <a:pt x="24152" y="93856"/>
                </a:lnTo>
                <a:lnTo>
                  <a:pt x="20417" y="91823"/>
                </a:lnTo>
                <a:lnTo>
                  <a:pt x="18473" y="87693"/>
                </a:lnTo>
                <a:lnTo>
                  <a:pt x="18473" y="76334"/>
                </a:lnTo>
                <a:lnTo>
                  <a:pt x="20417" y="72764"/>
                </a:lnTo>
                <a:lnTo>
                  <a:pt x="24245" y="70872"/>
                </a:lnTo>
                <a:lnTo>
                  <a:pt x="26521" y="69982"/>
                </a:lnTo>
                <a:lnTo>
                  <a:pt x="30093" y="69486"/>
                </a:lnTo>
                <a:lnTo>
                  <a:pt x="83632" y="69486"/>
                </a:lnTo>
                <a:lnTo>
                  <a:pt x="83632" y="47849"/>
                </a:lnTo>
                <a:lnTo>
                  <a:pt x="31288" y="47849"/>
                </a:lnTo>
                <a:lnTo>
                  <a:pt x="28110" y="47354"/>
                </a:lnTo>
                <a:lnTo>
                  <a:pt x="25427" y="46261"/>
                </a:lnTo>
                <a:lnTo>
                  <a:pt x="20557" y="44024"/>
                </a:lnTo>
                <a:lnTo>
                  <a:pt x="18193" y="40098"/>
                </a:lnTo>
                <a:lnTo>
                  <a:pt x="18078" y="28930"/>
                </a:lnTo>
                <a:lnTo>
                  <a:pt x="20011" y="25411"/>
                </a:lnTo>
                <a:lnTo>
                  <a:pt x="23837" y="23428"/>
                </a:lnTo>
                <a:lnTo>
                  <a:pt x="25834" y="22527"/>
                </a:lnTo>
                <a:lnTo>
                  <a:pt x="28414" y="22031"/>
                </a:lnTo>
                <a:lnTo>
                  <a:pt x="83632" y="22031"/>
                </a:lnTo>
                <a:lnTo>
                  <a:pt x="836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965364" y="2660167"/>
            <a:ext cx="86360" cy="76835"/>
          </a:xfrm>
          <a:custGeom>
            <a:avLst/>
            <a:gdLst/>
            <a:ahLst/>
            <a:cxnLst/>
            <a:rect l="l" t="t" r="r" b="b"/>
            <a:pathLst>
              <a:path w="86360" h="76835">
                <a:moveTo>
                  <a:pt x="74823" y="25817"/>
                </a:moveTo>
                <a:lnTo>
                  <a:pt x="28683" y="25817"/>
                </a:lnTo>
                <a:lnTo>
                  <a:pt x="30768" y="27354"/>
                </a:lnTo>
                <a:lnTo>
                  <a:pt x="32065" y="30378"/>
                </a:lnTo>
                <a:lnTo>
                  <a:pt x="32853" y="32119"/>
                </a:lnTo>
                <a:lnTo>
                  <a:pt x="33451" y="34940"/>
                </a:lnTo>
                <a:lnTo>
                  <a:pt x="33858" y="38916"/>
                </a:lnTo>
                <a:lnTo>
                  <a:pt x="35943" y="54494"/>
                </a:lnTo>
                <a:lnTo>
                  <a:pt x="37621" y="60707"/>
                </a:lnTo>
                <a:lnTo>
                  <a:pt x="40011" y="64924"/>
                </a:lnTo>
                <a:lnTo>
                  <a:pt x="44525" y="72764"/>
                </a:lnTo>
                <a:lnTo>
                  <a:pt x="51835" y="76639"/>
                </a:lnTo>
                <a:lnTo>
                  <a:pt x="69711" y="76639"/>
                </a:lnTo>
                <a:lnTo>
                  <a:pt x="75725" y="74250"/>
                </a:lnTo>
                <a:lnTo>
                  <a:pt x="79946" y="69486"/>
                </a:lnTo>
                <a:lnTo>
                  <a:pt x="84166" y="64620"/>
                </a:lnTo>
                <a:lnTo>
                  <a:pt x="86303" y="58470"/>
                </a:lnTo>
                <a:lnTo>
                  <a:pt x="86303" y="55192"/>
                </a:lnTo>
                <a:lnTo>
                  <a:pt x="56196" y="55192"/>
                </a:lnTo>
                <a:lnTo>
                  <a:pt x="53222" y="53553"/>
                </a:lnTo>
                <a:lnTo>
                  <a:pt x="51286" y="50135"/>
                </a:lnTo>
                <a:lnTo>
                  <a:pt x="50144" y="48243"/>
                </a:lnTo>
                <a:lnTo>
                  <a:pt x="49215" y="45219"/>
                </a:lnTo>
                <a:lnTo>
                  <a:pt x="49092" y="44672"/>
                </a:lnTo>
                <a:lnTo>
                  <a:pt x="48351" y="40505"/>
                </a:lnTo>
                <a:lnTo>
                  <a:pt x="47382" y="35841"/>
                </a:lnTo>
                <a:lnTo>
                  <a:pt x="46966" y="33351"/>
                </a:lnTo>
                <a:lnTo>
                  <a:pt x="46521" y="31522"/>
                </a:lnTo>
                <a:lnTo>
                  <a:pt x="45890" y="29933"/>
                </a:lnTo>
                <a:lnTo>
                  <a:pt x="45478" y="28740"/>
                </a:lnTo>
                <a:lnTo>
                  <a:pt x="44779" y="27354"/>
                </a:lnTo>
                <a:lnTo>
                  <a:pt x="43978" y="26008"/>
                </a:lnTo>
                <a:lnTo>
                  <a:pt x="75031" y="26008"/>
                </a:lnTo>
                <a:lnTo>
                  <a:pt x="74823" y="25817"/>
                </a:lnTo>
                <a:close/>
              </a:path>
              <a:path w="86360" h="76835">
                <a:moveTo>
                  <a:pt x="83709" y="0"/>
                </a:moveTo>
                <a:lnTo>
                  <a:pt x="80530" y="0"/>
                </a:lnTo>
                <a:lnTo>
                  <a:pt x="79895" y="1346"/>
                </a:lnTo>
                <a:lnTo>
                  <a:pt x="79094" y="2388"/>
                </a:lnTo>
                <a:lnTo>
                  <a:pt x="15524" y="4573"/>
                </a:lnTo>
                <a:lnTo>
                  <a:pt x="8824" y="8042"/>
                </a:lnTo>
                <a:lnTo>
                  <a:pt x="5251" y="14890"/>
                </a:lnTo>
                <a:lnTo>
                  <a:pt x="1666" y="21941"/>
                </a:lnTo>
                <a:lnTo>
                  <a:pt x="7" y="29387"/>
                </a:lnTo>
                <a:lnTo>
                  <a:pt x="0" y="40505"/>
                </a:lnTo>
                <a:lnTo>
                  <a:pt x="573" y="48485"/>
                </a:lnTo>
                <a:lnTo>
                  <a:pt x="28289" y="73856"/>
                </a:lnTo>
                <a:lnTo>
                  <a:pt x="28289" y="53400"/>
                </a:lnTo>
                <a:lnTo>
                  <a:pt x="25262" y="52905"/>
                </a:lnTo>
                <a:lnTo>
                  <a:pt x="22822" y="51813"/>
                </a:lnTo>
                <a:lnTo>
                  <a:pt x="20829" y="50135"/>
                </a:lnTo>
                <a:lnTo>
                  <a:pt x="18462" y="48243"/>
                </a:lnTo>
                <a:lnTo>
                  <a:pt x="17288" y="45015"/>
                </a:lnTo>
                <a:lnTo>
                  <a:pt x="17185" y="34940"/>
                </a:lnTo>
                <a:lnTo>
                  <a:pt x="17863" y="31675"/>
                </a:lnTo>
                <a:lnTo>
                  <a:pt x="19147" y="29387"/>
                </a:lnTo>
                <a:lnTo>
                  <a:pt x="20343" y="26998"/>
                </a:lnTo>
                <a:lnTo>
                  <a:pt x="22631" y="25817"/>
                </a:lnTo>
                <a:lnTo>
                  <a:pt x="74823" y="25817"/>
                </a:lnTo>
                <a:lnTo>
                  <a:pt x="74174" y="25220"/>
                </a:lnTo>
                <a:lnTo>
                  <a:pt x="76068" y="25119"/>
                </a:lnTo>
                <a:lnTo>
                  <a:pt x="77708" y="24916"/>
                </a:lnTo>
                <a:lnTo>
                  <a:pt x="79145" y="24622"/>
                </a:lnTo>
                <a:lnTo>
                  <a:pt x="80632" y="24368"/>
                </a:lnTo>
                <a:lnTo>
                  <a:pt x="82120" y="23924"/>
                </a:lnTo>
                <a:lnTo>
                  <a:pt x="83709" y="23225"/>
                </a:lnTo>
                <a:lnTo>
                  <a:pt x="83709" y="0"/>
                </a:lnTo>
                <a:close/>
              </a:path>
              <a:path w="86360" h="76835">
                <a:moveTo>
                  <a:pt x="75031" y="26008"/>
                </a:moveTo>
                <a:lnTo>
                  <a:pt x="51925" y="26008"/>
                </a:lnTo>
                <a:lnTo>
                  <a:pt x="59083" y="26160"/>
                </a:lnTo>
                <a:lnTo>
                  <a:pt x="64053" y="28143"/>
                </a:lnTo>
                <a:lnTo>
                  <a:pt x="66930" y="32119"/>
                </a:lnTo>
                <a:lnTo>
                  <a:pt x="69508" y="35841"/>
                </a:lnTo>
                <a:lnTo>
                  <a:pt x="70789" y="40010"/>
                </a:lnTo>
                <a:lnTo>
                  <a:pt x="70805" y="47594"/>
                </a:lnTo>
                <a:lnTo>
                  <a:pt x="70003" y="50135"/>
                </a:lnTo>
                <a:lnTo>
                  <a:pt x="68415" y="52219"/>
                </a:lnTo>
                <a:lnTo>
                  <a:pt x="66723" y="54202"/>
                </a:lnTo>
                <a:lnTo>
                  <a:pt x="64003" y="55192"/>
                </a:lnTo>
                <a:lnTo>
                  <a:pt x="86303" y="55192"/>
                </a:lnTo>
                <a:lnTo>
                  <a:pt x="77353" y="28143"/>
                </a:lnTo>
                <a:lnTo>
                  <a:pt x="75031" y="26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967437" y="2572969"/>
            <a:ext cx="81915" cy="81280"/>
          </a:xfrm>
          <a:custGeom>
            <a:avLst/>
            <a:gdLst/>
            <a:ahLst/>
            <a:cxnLst/>
            <a:rect l="l" t="t" r="r" b="b"/>
            <a:pathLst>
              <a:path w="81914" h="81280">
                <a:moveTo>
                  <a:pt x="78507" y="53007"/>
                </a:moveTo>
                <a:lnTo>
                  <a:pt x="40125" y="53007"/>
                </a:lnTo>
                <a:lnTo>
                  <a:pt x="81636" y="80794"/>
                </a:lnTo>
                <a:lnTo>
                  <a:pt x="81636" y="54799"/>
                </a:lnTo>
                <a:lnTo>
                  <a:pt x="78507" y="53007"/>
                </a:lnTo>
                <a:close/>
              </a:path>
              <a:path w="81914" h="81280">
                <a:moveTo>
                  <a:pt x="0" y="990"/>
                </a:moveTo>
                <a:lnTo>
                  <a:pt x="0" y="26402"/>
                </a:lnTo>
                <a:lnTo>
                  <a:pt x="23635" y="39705"/>
                </a:lnTo>
                <a:lnTo>
                  <a:pt x="0" y="53400"/>
                </a:lnTo>
                <a:lnTo>
                  <a:pt x="0" y="79612"/>
                </a:lnTo>
                <a:lnTo>
                  <a:pt x="40125" y="53007"/>
                </a:lnTo>
                <a:lnTo>
                  <a:pt x="78507" y="53007"/>
                </a:lnTo>
                <a:lnTo>
                  <a:pt x="57010" y="40695"/>
                </a:lnTo>
                <a:lnTo>
                  <a:pt x="79548" y="27800"/>
                </a:lnTo>
                <a:lnTo>
                  <a:pt x="39731" y="27800"/>
                </a:lnTo>
                <a:lnTo>
                  <a:pt x="0" y="990"/>
                </a:lnTo>
                <a:close/>
              </a:path>
              <a:path w="81914" h="81280">
                <a:moveTo>
                  <a:pt x="81636" y="0"/>
                </a:moveTo>
                <a:lnTo>
                  <a:pt x="39731" y="27800"/>
                </a:lnTo>
                <a:lnTo>
                  <a:pt x="79548" y="27800"/>
                </a:lnTo>
                <a:lnTo>
                  <a:pt x="81636" y="26605"/>
                </a:lnTo>
                <a:lnTo>
                  <a:pt x="816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936644" y="2521105"/>
            <a:ext cx="143510" cy="42545"/>
          </a:xfrm>
          <a:custGeom>
            <a:avLst/>
            <a:gdLst/>
            <a:ahLst/>
            <a:cxnLst/>
            <a:rect l="l" t="t" r="r" b="b"/>
            <a:pathLst>
              <a:path w="143510" h="42544">
                <a:moveTo>
                  <a:pt x="0" y="393"/>
                </a:moveTo>
                <a:lnTo>
                  <a:pt x="0" y="16479"/>
                </a:lnTo>
                <a:lnTo>
                  <a:pt x="7840" y="21803"/>
                </a:lnTo>
                <a:lnTo>
                  <a:pt x="50118" y="40313"/>
                </a:lnTo>
                <a:lnTo>
                  <a:pt x="70524" y="42487"/>
                </a:lnTo>
                <a:lnTo>
                  <a:pt x="81881" y="41843"/>
                </a:lnTo>
                <a:lnTo>
                  <a:pt x="125143" y="28193"/>
                </a:lnTo>
                <a:lnTo>
                  <a:pt x="136077" y="21040"/>
                </a:lnTo>
                <a:lnTo>
                  <a:pt x="136895" y="20443"/>
                </a:lnTo>
                <a:lnTo>
                  <a:pt x="71909" y="20443"/>
                </a:lnTo>
                <a:lnTo>
                  <a:pt x="64701" y="20295"/>
                </a:lnTo>
                <a:lnTo>
                  <a:pt x="26066" y="12932"/>
                </a:lnTo>
                <a:lnTo>
                  <a:pt x="8340" y="4968"/>
                </a:lnTo>
                <a:lnTo>
                  <a:pt x="0" y="393"/>
                </a:lnTo>
                <a:close/>
              </a:path>
              <a:path w="143510" h="42544">
                <a:moveTo>
                  <a:pt x="143426" y="0"/>
                </a:moveTo>
                <a:lnTo>
                  <a:pt x="104369" y="16658"/>
                </a:lnTo>
                <a:lnTo>
                  <a:pt x="71909" y="20443"/>
                </a:lnTo>
                <a:lnTo>
                  <a:pt x="136895" y="20443"/>
                </a:lnTo>
                <a:lnTo>
                  <a:pt x="143426" y="15678"/>
                </a:lnTo>
                <a:lnTo>
                  <a:pt x="1434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938423" y="2376477"/>
            <a:ext cx="111125" cy="140970"/>
          </a:xfrm>
          <a:custGeom>
            <a:avLst/>
            <a:gdLst/>
            <a:ahLst/>
            <a:cxnLst/>
            <a:rect l="l" t="t" r="r" b="b"/>
            <a:pathLst>
              <a:path w="111125" h="140969">
                <a:moveTo>
                  <a:pt x="0" y="0"/>
                </a:moveTo>
                <a:lnTo>
                  <a:pt x="0" y="23428"/>
                </a:lnTo>
                <a:lnTo>
                  <a:pt x="63977" y="38319"/>
                </a:lnTo>
                <a:lnTo>
                  <a:pt x="81051" y="41687"/>
                </a:lnTo>
                <a:lnTo>
                  <a:pt x="63379" y="45067"/>
                </a:lnTo>
                <a:lnTo>
                  <a:pt x="0" y="58165"/>
                </a:lnTo>
                <a:lnTo>
                  <a:pt x="0" y="82586"/>
                </a:lnTo>
                <a:lnTo>
                  <a:pt x="81051" y="98277"/>
                </a:lnTo>
                <a:lnTo>
                  <a:pt x="63379" y="101250"/>
                </a:lnTo>
                <a:lnTo>
                  <a:pt x="0" y="115938"/>
                </a:lnTo>
                <a:lnTo>
                  <a:pt x="0" y="140562"/>
                </a:lnTo>
                <a:lnTo>
                  <a:pt x="110650" y="109192"/>
                </a:lnTo>
                <a:lnTo>
                  <a:pt x="110650" y="87744"/>
                </a:lnTo>
                <a:lnTo>
                  <a:pt x="45897" y="74251"/>
                </a:lnTo>
                <a:lnTo>
                  <a:pt x="24640" y="70478"/>
                </a:lnTo>
                <a:lnTo>
                  <a:pt x="45897" y="66513"/>
                </a:lnTo>
                <a:lnTo>
                  <a:pt x="110650" y="53211"/>
                </a:lnTo>
                <a:lnTo>
                  <a:pt x="110650" y="3116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938423" y="2255876"/>
            <a:ext cx="111125" cy="107314"/>
          </a:xfrm>
          <a:custGeom>
            <a:avLst/>
            <a:gdLst/>
            <a:ahLst/>
            <a:cxnLst/>
            <a:rect l="l" t="t" r="r" b="b"/>
            <a:pathLst>
              <a:path w="111125" h="107314">
                <a:moveTo>
                  <a:pt x="110650" y="0"/>
                </a:moveTo>
                <a:lnTo>
                  <a:pt x="0" y="0"/>
                </a:lnTo>
                <a:lnTo>
                  <a:pt x="0" y="33351"/>
                </a:lnTo>
                <a:lnTo>
                  <a:pt x="87015" y="53210"/>
                </a:lnTo>
                <a:lnTo>
                  <a:pt x="0" y="73450"/>
                </a:lnTo>
                <a:lnTo>
                  <a:pt x="0" y="107006"/>
                </a:lnTo>
                <a:lnTo>
                  <a:pt x="110650" y="107006"/>
                </a:lnTo>
                <a:lnTo>
                  <a:pt x="110650" y="85558"/>
                </a:lnTo>
                <a:lnTo>
                  <a:pt x="17889" y="85558"/>
                </a:lnTo>
                <a:lnTo>
                  <a:pt x="110650" y="64912"/>
                </a:lnTo>
                <a:lnTo>
                  <a:pt x="110650" y="42486"/>
                </a:lnTo>
                <a:lnTo>
                  <a:pt x="17889" y="21446"/>
                </a:lnTo>
                <a:lnTo>
                  <a:pt x="110650" y="21446"/>
                </a:lnTo>
                <a:lnTo>
                  <a:pt x="110650" y="0"/>
                </a:lnTo>
                <a:close/>
              </a:path>
              <a:path w="111125" h="107314">
                <a:moveTo>
                  <a:pt x="110650" y="85368"/>
                </a:moveTo>
                <a:lnTo>
                  <a:pt x="33679" y="85368"/>
                </a:lnTo>
                <a:lnTo>
                  <a:pt x="17889" y="85558"/>
                </a:lnTo>
                <a:lnTo>
                  <a:pt x="110650" y="85558"/>
                </a:lnTo>
                <a:lnTo>
                  <a:pt x="110650" y="85368"/>
                </a:lnTo>
                <a:close/>
              </a:path>
              <a:path w="111125" h="107314">
                <a:moveTo>
                  <a:pt x="110650" y="21446"/>
                </a:moveTo>
                <a:lnTo>
                  <a:pt x="19871" y="21446"/>
                </a:lnTo>
                <a:lnTo>
                  <a:pt x="110650" y="21636"/>
                </a:lnTo>
                <a:lnTo>
                  <a:pt x="110650" y="214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938423" y="2223318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 h="0">
                <a:moveTo>
                  <a:pt x="0" y="0"/>
                </a:moveTo>
                <a:lnTo>
                  <a:pt x="110650" y="0"/>
                </a:lnTo>
              </a:path>
            </a:pathLst>
          </a:custGeom>
          <a:ln w="2283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980545" y="2190265"/>
            <a:ext cx="19685" cy="0"/>
          </a:xfrm>
          <a:custGeom>
            <a:avLst/>
            <a:gdLst/>
            <a:ahLst/>
            <a:cxnLst/>
            <a:rect l="l" t="t" r="r" b="b"/>
            <a:pathLst>
              <a:path w="19685" h="0">
                <a:moveTo>
                  <a:pt x="0" y="0"/>
                </a:moveTo>
                <a:lnTo>
                  <a:pt x="19070" y="0"/>
                </a:lnTo>
              </a:path>
            </a:pathLst>
          </a:custGeom>
          <a:ln w="432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938423" y="2157110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 h="0">
                <a:moveTo>
                  <a:pt x="0" y="0"/>
                </a:moveTo>
                <a:lnTo>
                  <a:pt x="110650" y="0"/>
                </a:lnTo>
              </a:path>
            </a:pathLst>
          </a:custGeom>
          <a:ln w="230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938423" y="2030098"/>
            <a:ext cx="111125" cy="93980"/>
          </a:xfrm>
          <a:custGeom>
            <a:avLst/>
            <a:gdLst/>
            <a:ahLst/>
            <a:cxnLst/>
            <a:rect l="l" t="t" r="r" b="b"/>
            <a:pathLst>
              <a:path w="111125" h="93980">
                <a:moveTo>
                  <a:pt x="52649" y="0"/>
                </a:moveTo>
                <a:lnTo>
                  <a:pt x="46838" y="0"/>
                </a:lnTo>
                <a:lnTo>
                  <a:pt x="40722" y="749"/>
                </a:lnTo>
                <a:lnTo>
                  <a:pt x="34329" y="2193"/>
                </a:lnTo>
                <a:lnTo>
                  <a:pt x="27919" y="3531"/>
                </a:lnTo>
                <a:lnTo>
                  <a:pt x="953" y="33313"/>
                </a:lnTo>
                <a:lnTo>
                  <a:pt x="0" y="93512"/>
                </a:lnTo>
                <a:lnTo>
                  <a:pt x="110650" y="93512"/>
                </a:lnTo>
                <a:lnTo>
                  <a:pt x="110650" y="71074"/>
                </a:lnTo>
                <a:lnTo>
                  <a:pt x="19274" y="71074"/>
                </a:lnTo>
                <a:lnTo>
                  <a:pt x="19380" y="39019"/>
                </a:lnTo>
                <a:lnTo>
                  <a:pt x="54237" y="23428"/>
                </a:lnTo>
                <a:lnTo>
                  <a:pt x="104998" y="23428"/>
                </a:lnTo>
                <a:lnTo>
                  <a:pt x="99042" y="15610"/>
                </a:lnTo>
                <a:lnTo>
                  <a:pt x="89989" y="8741"/>
                </a:lnTo>
                <a:lnTo>
                  <a:pt x="81930" y="4925"/>
                </a:lnTo>
                <a:lnTo>
                  <a:pt x="72971" y="2185"/>
                </a:lnTo>
                <a:lnTo>
                  <a:pt x="63253" y="549"/>
                </a:lnTo>
                <a:lnTo>
                  <a:pt x="52649" y="0"/>
                </a:lnTo>
                <a:close/>
              </a:path>
              <a:path w="111125" h="93980">
                <a:moveTo>
                  <a:pt x="104998" y="23428"/>
                </a:moveTo>
                <a:lnTo>
                  <a:pt x="62336" y="23428"/>
                </a:lnTo>
                <a:lnTo>
                  <a:pt x="69329" y="24622"/>
                </a:lnTo>
                <a:lnTo>
                  <a:pt x="75291" y="26998"/>
                </a:lnTo>
                <a:lnTo>
                  <a:pt x="82334" y="30825"/>
                </a:lnTo>
                <a:lnTo>
                  <a:pt x="87364" y="35904"/>
                </a:lnTo>
                <a:lnTo>
                  <a:pt x="90382" y="42237"/>
                </a:lnTo>
                <a:lnTo>
                  <a:pt x="91387" y="49830"/>
                </a:lnTo>
                <a:lnTo>
                  <a:pt x="91387" y="71074"/>
                </a:lnTo>
                <a:lnTo>
                  <a:pt x="110650" y="71074"/>
                </a:lnTo>
                <a:lnTo>
                  <a:pt x="110650" y="45867"/>
                </a:lnTo>
                <a:lnTo>
                  <a:pt x="109363" y="34166"/>
                </a:lnTo>
                <a:lnTo>
                  <a:pt x="105497" y="24083"/>
                </a:lnTo>
                <a:lnTo>
                  <a:pt x="104998" y="23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936644" y="1980178"/>
            <a:ext cx="143510" cy="43180"/>
          </a:xfrm>
          <a:custGeom>
            <a:avLst/>
            <a:gdLst/>
            <a:ahLst/>
            <a:cxnLst/>
            <a:rect l="l" t="t" r="r" b="b"/>
            <a:pathLst>
              <a:path w="143510" h="43180">
                <a:moveTo>
                  <a:pt x="137174" y="22233"/>
                </a:moveTo>
                <a:lnTo>
                  <a:pt x="71909" y="22233"/>
                </a:lnTo>
                <a:lnTo>
                  <a:pt x="83214" y="22659"/>
                </a:lnTo>
                <a:lnTo>
                  <a:pt x="94033" y="23930"/>
                </a:lnTo>
                <a:lnTo>
                  <a:pt x="134894" y="38110"/>
                </a:lnTo>
                <a:lnTo>
                  <a:pt x="143426" y="42677"/>
                </a:lnTo>
                <a:lnTo>
                  <a:pt x="143426" y="26795"/>
                </a:lnTo>
                <a:lnTo>
                  <a:pt x="137174" y="22233"/>
                </a:lnTo>
                <a:close/>
              </a:path>
              <a:path w="143510" h="43180">
                <a:moveTo>
                  <a:pt x="70524" y="0"/>
                </a:moveTo>
                <a:lnTo>
                  <a:pt x="29787" y="8931"/>
                </a:lnTo>
                <a:lnTo>
                  <a:pt x="0" y="26198"/>
                </a:lnTo>
                <a:lnTo>
                  <a:pt x="0" y="42283"/>
                </a:lnTo>
                <a:lnTo>
                  <a:pt x="8340" y="37722"/>
                </a:lnTo>
                <a:lnTo>
                  <a:pt x="17091" y="33410"/>
                </a:lnTo>
                <a:lnTo>
                  <a:pt x="57760" y="22826"/>
                </a:lnTo>
                <a:lnTo>
                  <a:pt x="71909" y="22233"/>
                </a:lnTo>
                <a:lnTo>
                  <a:pt x="137174" y="22233"/>
                </a:lnTo>
                <a:lnTo>
                  <a:pt x="136077" y="21433"/>
                </a:lnTo>
                <a:lnTo>
                  <a:pt x="93313" y="2634"/>
                </a:lnTo>
                <a:lnTo>
                  <a:pt x="81881" y="659"/>
                </a:lnTo>
                <a:lnTo>
                  <a:pt x="70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7318130" y="82555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0"/>
                </a:moveTo>
                <a:lnTo>
                  <a:pt x="0" y="46488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7318130" y="1518377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39">
                <a:moveTo>
                  <a:pt x="0" y="0"/>
                </a:moveTo>
                <a:lnTo>
                  <a:pt x="0" y="141757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7318130" y="2306465"/>
            <a:ext cx="0" cy="1855470"/>
          </a:xfrm>
          <a:custGeom>
            <a:avLst/>
            <a:gdLst/>
            <a:ahLst/>
            <a:cxnLst/>
            <a:rect l="l" t="t" r="r" b="b"/>
            <a:pathLst>
              <a:path w="0" h="1855470">
                <a:moveTo>
                  <a:pt x="0" y="0"/>
                </a:moveTo>
                <a:lnTo>
                  <a:pt x="0" y="1854900"/>
                </a:lnTo>
              </a:path>
            </a:pathLst>
          </a:custGeom>
          <a:ln w="108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7223714" y="4161366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 h="0">
                <a:moveTo>
                  <a:pt x="94415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7223714" y="3327259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 h="0">
                <a:moveTo>
                  <a:pt x="94415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7223714" y="2493456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 h="0">
                <a:moveTo>
                  <a:pt x="94415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7223714" y="1659362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 h="0">
                <a:moveTo>
                  <a:pt x="94415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7223714" y="825559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 h="0">
                <a:moveTo>
                  <a:pt x="94415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7270898" y="399460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7270898" y="382784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7270898" y="3661085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7270898" y="3493969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7270898" y="316049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7270898" y="299373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7270898" y="282697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7270898" y="2660217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7270898" y="232669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47232" y="0"/>
                </a:moveTo>
                <a:lnTo>
                  <a:pt x="0" y="0"/>
                </a:lnTo>
              </a:path>
            </a:pathLst>
          </a:custGeom>
          <a:ln w="10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2938602" y="1089930"/>
            <a:ext cx="3851560" cy="2651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3872742" y="3159063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4" h="43180">
                <a:moveTo>
                  <a:pt x="21601" y="0"/>
                </a:moveTo>
                <a:lnTo>
                  <a:pt x="43252" y="21586"/>
                </a:lnTo>
                <a:lnTo>
                  <a:pt x="21601" y="43173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6980815" y="3136332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01" y="0"/>
                </a:moveTo>
                <a:lnTo>
                  <a:pt x="43252" y="21637"/>
                </a:lnTo>
                <a:lnTo>
                  <a:pt x="21601" y="43224"/>
                </a:lnTo>
                <a:lnTo>
                  <a:pt x="0" y="21637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6851780" y="2805734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13" y="0"/>
                </a:moveTo>
                <a:lnTo>
                  <a:pt x="43265" y="21599"/>
                </a:lnTo>
                <a:lnTo>
                  <a:pt x="21613" y="43237"/>
                </a:lnTo>
                <a:lnTo>
                  <a:pt x="0" y="21599"/>
                </a:lnTo>
                <a:lnTo>
                  <a:pt x="21613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7011061" y="3750075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51" y="0"/>
                </a:moveTo>
                <a:lnTo>
                  <a:pt x="43252" y="21586"/>
                </a:lnTo>
                <a:lnTo>
                  <a:pt x="21651" y="43224"/>
                </a:lnTo>
                <a:lnTo>
                  <a:pt x="0" y="21586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6904773" y="3137819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5" h="43180">
                <a:moveTo>
                  <a:pt x="21613" y="0"/>
                </a:moveTo>
                <a:lnTo>
                  <a:pt x="43265" y="21586"/>
                </a:lnTo>
                <a:lnTo>
                  <a:pt x="21613" y="43186"/>
                </a:lnTo>
                <a:lnTo>
                  <a:pt x="0" y="21586"/>
                </a:lnTo>
                <a:lnTo>
                  <a:pt x="21613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7308047" y="2602597"/>
            <a:ext cx="10160" cy="20320"/>
          </a:xfrm>
          <a:custGeom>
            <a:avLst/>
            <a:gdLst/>
            <a:ahLst/>
            <a:cxnLst/>
            <a:rect l="l" t="t" r="r" b="b"/>
            <a:pathLst>
              <a:path w="10159" h="20319">
                <a:moveTo>
                  <a:pt x="10082" y="20151"/>
                </a:moveTo>
                <a:lnTo>
                  <a:pt x="0" y="10075"/>
                </a:lnTo>
                <a:lnTo>
                  <a:pt x="10082" y="0"/>
                </a:lnTo>
              </a:path>
            </a:pathLst>
          </a:custGeom>
          <a:ln w="359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6887100" y="2887481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51" y="0"/>
                </a:moveTo>
                <a:lnTo>
                  <a:pt x="43252" y="21637"/>
                </a:lnTo>
                <a:lnTo>
                  <a:pt x="21651" y="43224"/>
                </a:lnTo>
                <a:lnTo>
                  <a:pt x="0" y="21637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3629829" y="3840107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13" y="0"/>
                </a:moveTo>
                <a:lnTo>
                  <a:pt x="43265" y="21586"/>
                </a:lnTo>
                <a:lnTo>
                  <a:pt x="21613" y="43224"/>
                </a:lnTo>
                <a:lnTo>
                  <a:pt x="0" y="21586"/>
                </a:lnTo>
                <a:lnTo>
                  <a:pt x="21613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6892516" y="2790258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01" y="0"/>
                </a:moveTo>
                <a:lnTo>
                  <a:pt x="43252" y="21586"/>
                </a:lnTo>
                <a:lnTo>
                  <a:pt x="21601" y="43224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7065490" y="3041282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5" h="43180">
                <a:moveTo>
                  <a:pt x="21601" y="0"/>
                </a:moveTo>
                <a:lnTo>
                  <a:pt x="43252" y="21599"/>
                </a:lnTo>
                <a:lnTo>
                  <a:pt x="21601" y="43186"/>
                </a:lnTo>
                <a:lnTo>
                  <a:pt x="0" y="21599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3558122" y="3854146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01" y="0"/>
                </a:moveTo>
                <a:lnTo>
                  <a:pt x="43252" y="21586"/>
                </a:lnTo>
                <a:lnTo>
                  <a:pt x="21601" y="43224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3723556" y="3862087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4" h="43179">
                <a:moveTo>
                  <a:pt x="21601" y="0"/>
                </a:moveTo>
                <a:lnTo>
                  <a:pt x="43252" y="21586"/>
                </a:lnTo>
                <a:lnTo>
                  <a:pt x="21601" y="43173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2943973" y="2066677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51" y="0"/>
                </a:moveTo>
                <a:lnTo>
                  <a:pt x="43252" y="21599"/>
                </a:lnTo>
                <a:lnTo>
                  <a:pt x="21651" y="43237"/>
                </a:lnTo>
                <a:lnTo>
                  <a:pt x="0" y="21599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6803111" y="3240810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51" y="0"/>
                </a:moveTo>
                <a:lnTo>
                  <a:pt x="43265" y="21586"/>
                </a:lnTo>
                <a:lnTo>
                  <a:pt x="21651" y="43224"/>
                </a:lnTo>
                <a:lnTo>
                  <a:pt x="0" y="21586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7110193" y="2798542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5" h="43180">
                <a:moveTo>
                  <a:pt x="21601" y="0"/>
                </a:moveTo>
                <a:lnTo>
                  <a:pt x="43252" y="21586"/>
                </a:lnTo>
                <a:lnTo>
                  <a:pt x="21601" y="43173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7157018" y="2918102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51" y="0"/>
                </a:moveTo>
                <a:lnTo>
                  <a:pt x="43265" y="21586"/>
                </a:lnTo>
                <a:lnTo>
                  <a:pt x="21651" y="43224"/>
                </a:lnTo>
                <a:lnTo>
                  <a:pt x="0" y="21586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5028519" y="3384828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51" y="0"/>
                </a:moveTo>
                <a:lnTo>
                  <a:pt x="43252" y="21650"/>
                </a:lnTo>
                <a:lnTo>
                  <a:pt x="21651" y="43237"/>
                </a:lnTo>
                <a:lnTo>
                  <a:pt x="0" y="21650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4406132" y="3658950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01" y="0"/>
                </a:moveTo>
                <a:lnTo>
                  <a:pt x="43252" y="21586"/>
                </a:lnTo>
                <a:lnTo>
                  <a:pt x="21601" y="43224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6452091" y="3586935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4" h="43179">
                <a:moveTo>
                  <a:pt x="21651" y="0"/>
                </a:moveTo>
                <a:lnTo>
                  <a:pt x="43252" y="21586"/>
                </a:lnTo>
                <a:lnTo>
                  <a:pt x="21651" y="43173"/>
                </a:lnTo>
                <a:lnTo>
                  <a:pt x="0" y="21586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7193825" y="3457593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5" h="43814">
                <a:moveTo>
                  <a:pt x="21601" y="0"/>
                </a:moveTo>
                <a:lnTo>
                  <a:pt x="43202" y="21637"/>
                </a:lnTo>
                <a:lnTo>
                  <a:pt x="21601" y="43224"/>
                </a:lnTo>
                <a:lnTo>
                  <a:pt x="0" y="21637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4551351" y="3719441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51" y="0"/>
                </a:moveTo>
                <a:lnTo>
                  <a:pt x="43252" y="21599"/>
                </a:lnTo>
                <a:lnTo>
                  <a:pt x="21651" y="43237"/>
                </a:lnTo>
                <a:lnTo>
                  <a:pt x="0" y="21599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5071429" y="3518096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01" y="0"/>
                </a:moveTo>
                <a:lnTo>
                  <a:pt x="43265" y="21637"/>
                </a:lnTo>
                <a:lnTo>
                  <a:pt x="21601" y="43224"/>
                </a:lnTo>
                <a:lnTo>
                  <a:pt x="0" y="21637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3858337" y="3847298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01" y="0"/>
                </a:moveTo>
                <a:lnTo>
                  <a:pt x="43252" y="21637"/>
                </a:lnTo>
                <a:lnTo>
                  <a:pt x="21601" y="43224"/>
                </a:lnTo>
                <a:lnTo>
                  <a:pt x="0" y="21637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7293998" y="3282599"/>
            <a:ext cx="24130" cy="43180"/>
          </a:xfrm>
          <a:custGeom>
            <a:avLst/>
            <a:gdLst/>
            <a:ahLst/>
            <a:cxnLst/>
            <a:rect l="l" t="t" r="r" b="b"/>
            <a:pathLst>
              <a:path w="24129" h="43179">
                <a:moveTo>
                  <a:pt x="24131" y="40695"/>
                </a:moveTo>
                <a:lnTo>
                  <a:pt x="21601" y="43173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2886366" y="3818113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00" y="0"/>
                </a:moveTo>
                <a:lnTo>
                  <a:pt x="43201" y="21637"/>
                </a:lnTo>
                <a:lnTo>
                  <a:pt x="21600" y="43224"/>
                </a:lnTo>
                <a:lnTo>
                  <a:pt x="0" y="21637"/>
                </a:lnTo>
                <a:lnTo>
                  <a:pt x="21600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4316739" y="3652445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51" y="0"/>
                </a:moveTo>
                <a:lnTo>
                  <a:pt x="43252" y="21637"/>
                </a:lnTo>
                <a:lnTo>
                  <a:pt x="21651" y="43224"/>
                </a:lnTo>
                <a:lnTo>
                  <a:pt x="0" y="21637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4591031" y="4057981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01" y="0"/>
                </a:moveTo>
                <a:lnTo>
                  <a:pt x="43202" y="21637"/>
                </a:lnTo>
                <a:lnTo>
                  <a:pt x="21601" y="43224"/>
                </a:lnTo>
                <a:lnTo>
                  <a:pt x="0" y="21637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4481818" y="3944178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01" y="0"/>
                </a:moveTo>
                <a:lnTo>
                  <a:pt x="43252" y="21637"/>
                </a:lnTo>
                <a:lnTo>
                  <a:pt x="21601" y="43224"/>
                </a:lnTo>
                <a:lnTo>
                  <a:pt x="0" y="21637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6968546" y="2703098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5" h="43180">
                <a:moveTo>
                  <a:pt x="21601" y="0"/>
                </a:moveTo>
                <a:lnTo>
                  <a:pt x="43252" y="21586"/>
                </a:lnTo>
                <a:lnTo>
                  <a:pt x="21601" y="43186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3384398" y="4009395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21651" y="0"/>
                </a:moveTo>
                <a:lnTo>
                  <a:pt x="43252" y="21586"/>
                </a:lnTo>
                <a:lnTo>
                  <a:pt x="21651" y="43224"/>
                </a:lnTo>
                <a:lnTo>
                  <a:pt x="0" y="21586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3335780" y="3989587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4" h="43179">
                <a:moveTo>
                  <a:pt x="21601" y="0"/>
                </a:moveTo>
                <a:lnTo>
                  <a:pt x="43202" y="21586"/>
                </a:lnTo>
                <a:lnTo>
                  <a:pt x="21601" y="43186"/>
                </a:lnTo>
                <a:lnTo>
                  <a:pt x="0" y="21586"/>
                </a:lnTo>
                <a:lnTo>
                  <a:pt x="2160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5239342" y="3600975"/>
            <a:ext cx="43815" cy="43180"/>
          </a:xfrm>
          <a:custGeom>
            <a:avLst/>
            <a:gdLst/>
            <a:ahLst/>
            <a:cxnLst/>
            <a:rect l="l" t="t" r="r" b="b"/>
            <a:pathLst>
              <a:path w="43814" h="43179">
                <a:moveTo>
                  <a:pt x="21651" y="0"/>
                </a:moveTo>
                <a:lnTo>
                  <a:pt x="43265" y="21586"/>
                </a:lnTo>
                <a:lnTo>
                  <a:pt x="21651" y="43186"/>
                </a:lnTo>
                <a:lnTo>
                  <a:pt x="0" y="21586"/>
                </a:lnTo>
                <a:lnTo>
                  <a:pt x="21651" y="0"/>
                </a:lnTo>
              </a:path>
            </a:pathLst>
          </a:custGeom>
          <a:ln w="35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6155843" y="3702518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4" h="69214">
                <a:moveTo>
                  <a:pt x="34620" y="0"/>
                </a:moveTo>
                <a:lnTo>
                  <a:pt x="69227" y="34597"/>
                </a:lnTo>
                <a:lnTo>
                  <a:pt x="34620" y="69143"/>
                </a:lnTo>
                <a:lnTo>
                  <a:pt x="0" y="34597"/>
                </a:lnTo>
                <a:lnTo>
                  <a:pt x="34620" y="0"/>
                </a:lnTo>
              </a:path>
            </a:pathLst>
          </a:custGeom>
          <a:ln w="18009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3510546" y="3685950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4" h="69214">
                <a:moveTo>
                  <a:pt x="34607" y="0"/>
                </a:moveTo>
                <a:lnTo>
                  <a:pt x="69176" y="34584"/>
                </a:lnTo>
                <a:lnTo>
                  <a:pt x="34607" y="69130"/>
                </a:lnTo>
                <a:lnTo>
                  <a:pt x="0" y="34584"/>
                </a:lnTo>
                <a:lnTo>
                  <a:pt x="34607" y="0"/>
                </a:lnTo>
              </a:path>
            </a:pathLst>
          </a:custGeom>
          <a:ln w="18009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3810761" y="3930481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4" h="69214">
                <a:moveTo>
                  <a:pt x="34620" y="0"/>
                </a:moveTo>
                <a:lnTo>
                  <a:pt x="69176" y="34584"/>
                </a:lnTo>
                <a:lnTo>
                  <a:pt x="34620" y="69181"/>
                </a:lnTo>
                <a:lnTo>
                  <a:pt x="0" y="34584"/>
                </a:lnTo>
                <a:lnTo>
                  <a:pt x="34620" y="0"/>
                </a:lnTo>
              </a:path>
            </a:pathLst>
          </a:custGeom>
          <a:ln w="18009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4817353" y="3852011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4" h="69214">
                <a:moveTo>
                  <a:pt x="34569" y="0"/>
                </a:moveTo>
                <a:lnTo>
                  <a:pt x="69176" y="34546"/>
                </a:lnTo>
                <a:lnTo>
                  <a:pt x="34569" y="69131"/>
                </a:lnTo>
                <a:lnTo>
                  <a:pt x="0" y="34546"/>
                </a:lnTo>
                <a:lnTo>
                  <a:pt x="34569" y="0"/>
                </a:lnTo>
              </a:path>
            </a:pathLst>
          </a:custGeom>
          <a:ln w="18009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2225" marR="5080" indent="454659">
              <a:lnSpc>
                <a:spcPts val="2800"/>
              </a:lnSpc>
            </a:pPr>
            <a:r>
              <a:rPr dirty="0"/>
              <a:t>Scenarios similar to </a:t>
            </a:r>
            <a:r>
              <a:rPr dirty="0" spc="-5"/>
              <a:t>NSTX </a:t>
            </a:r>
            <a:r>
              <a:rPr dirty="0"/>
              <a:t>were achieved at higher  aspect ratio using new vertical position/velocity</a:t>
            </a:r>
            <a:r>
              <a:rPr dirty="0" spc="-105"/>
              <a:t> </a:t>
            </a:r>
            <a:r>
              <a:rPr dirty="0"/>
              <a:t>estimator</a:t>
            </a:r>
          </a:p>
        </p:txBody>
      </p:sp>
      <p:sp>
        <p:nvSpPr>
          <p:cNvPr id="174" name="object 174"/>
          <p:cNvSpPr/>
          <p:nvPr/>
        </p:nvSpPr>
        <p:spPr>
          <a:xfrm>
            <a:off x="6695599" y="1660135"/>
            <a:ext cx="2362200" cy="646430"/>
          </a:xfrm>
          <a:custGeom>
            <a:avLst/>
            <a:gdLst/>
            <a:ahLst/>
            <a:cxnLst/>
            <a:rect l="l" t="t" r="r" b="b"/>
            <a:pathLst>
              <a:path w="2362200" h="646430">
                <a:moveTo>
                  <a:pt x="0" y="0"/>
                </a:moveTo>
                <a:lnTo>
                  <a:pt x="2362199" y="0"/>
                </a:lnTo>
                <a:lnTo>
                  <a:pt x="2362199" y="646330"/>
                </a:lnTo>
                <a:lnTo>
                  <a:pt x="0" y="64633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 txBox="1"/>
          <p:nvPr/>
        </p:nvSpPr>
        <p:spPr>
          <a:xfrm>
            <a:off x="6774338" y="1721095"/>
            <a:ext cx="2160905" cy="582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100"/>
              </a:lnSpc>
            </a:pPr>
            <a:r>
              <a:rPr dirty="0" sz="1800" spc="-15">
                <a:latin typeface="Arial"/>
                <a:cs typeface="Arial"/>
              </a:rPr>
              <a:t>Vertical </a:t>
            </a:r>
            <a:r>
              <a:rPr dirty="0" sz="1800">
                <a:latin typeface="Arial"/>
                <a:cs typeface="Arial"/>
              </a:rPr>
              <a:t>control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tuned  at very high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baseline="-20833" sz="1800" spc="-7">
                <a:latin typeface="Arial"/>
                <a:cs typeface="Arial"/>
              </a:rPr>
              <a:t>i</a:t>
            </a:r>
            <a:endParaRPr baseline="-20833" sz="1800">
              <a:latin typeface="Arial"/>
              <a:cs typeface="Arial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5919497" y="3140818"/>
            <a:ext cx="1494790" cy="236854"/>
          </a:xfrm>
          <a:custGeom>
            <a:avLst/>
            <a:gdLst/>
            <a:ahLst/>
            <a:cxnLst/>
            <a:rect l="l" t="t" r="r" b="b"/>
            <a:pathLst>
              <a:path w="1494790" h="236854">
                <a:moveTo>
                  <a:pt x="1494465" y="236604"/>
                </a:moveTo>
                <a:lnTo>
                  <a:pt x="0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5896917" y="3061039"/>
            <a:ext cx="128270" cy="188595"/>
          </a:xfrm>
          <a:custGeom>
            <a:avLst/>
            <a:gdLst/>
            <a:ahLst/>
            <a:cxnLst/>
            <a:rect l="l" t="t" r="r" b="b"/>
            <a:pathLst>
              <a:path w="128270" h="188594">
                <a:moveTo>
                  <a:pt x="127788" y="0"/>
                </a:moveTo>
                <a:lnTo>
                  <a:pt x="0" y="76203"/>
                </a:lnTo>
                <a:lnTo>
                  <a:pt x="97999" y="188155"/>
                </a:lnTo>
                <a:lnTo>
                  <a:pt x="1277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7377480" y="2741183"/>
            <a:ext cx="1750695" cy="1754505"/>
          </a:xfrm>
          <a:custGeom>
            <a:avLst/>
            <a:gdLst/>
            <a:ahLst/>
            <a:cxnLst/>
            <a:rect l="l" t="t" r="r" b="b"/>
            <a:pathLst>
              <a:path w="1750695" h="1754504">
                <a:moveTo>
                  <a:pt x="0" y="0"/>
                </a:moveTo>
                <a:lnTo>
                  <a:pt x="1750540" y="0"/>
                </a:lnTo>
                <a:lnTo>
                  <a:pt x="1750540" y="1754326"/>
                </a:lnTo>
                <a:lnTo>
                  <a:pt x="0" y="17543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 txBox="1"/>
          <p:nvPr/>
        </p:nvSpPr>
        <p:spPr>
          <a:xfrm>
            <a:off x="7377480" y="2741183"/>
            <a:ext cx="1750695" cy="175450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wrap="square" lIns="0" tIns="43180" rIns="0" bIns="0" rtlCol="0" vert="horz">
            <a:spAutoFit/>
          </a:bodyPr>
          <a:lstStyle/>
          <a:p>
            <a:pPr marL="86360" marR="134620">
              <a:lnSpc>
                <a:spcPct val="99100"/>
              </a:lnSpc>
              <a:spcBef>
                <a:spcPts val="340"/>
              </a:spcBef>
            </a:pPr>
            <a:r>
              <a:rPr dirty="0" sz="1800">
                <a:latin typeface="Arial"/>
                <a:cs typeface="Arial"/>
              </a:rPr>
              <a:t>Settled into an  L-mode  scenario used  for many  commissioning  activities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133067" y="832997"/>
            <a:ext cx="1734185" cy="1754505"/>
          </a:xfrm>
          <a:custGeom>
            <a:avLst/>
            <a:gdLst/>
            <a:ahLst/>
            <a:cxnLst/>
            <a:rect l="l" t="t" r="r" b="b"/>
            <a:pathLst>
              <a:path w="1734185" h="1754505">
                <a:moveTo>
                  <a:pt x="0" y="0"/>
                </a:moveTo>
                <a:lnTo>
                  <a:pt x="1734175" y="0"/>
                </a:lnTo>
                <a:lnTo>
                  <a:pt x="1734175" y="1754326"/>
                </a:lnTo>
                <a:lnTo>
                  <a:pt x="0" y="1754326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 txBox="1"/>
          <p:nvPr/>
        </p:nvSpPr>
        <p:spPr>
          <a:xfrm>
            <a:off x="211807" y="882009"/>
            <a:ext cx="1474470" cy="1645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95"/>
              </a:spcBef>
            </a:pPr>
            <a:r>
              <a:rPr dirty="0" sz="1800" spc="-15">
                <a:latin typeface="Arial"/>
                <a:cs typeface="Arial"/>
              </a:rPr>
              <a:t>Vertical  </a:t>
            </a:r>
            <a:r>
              <a:rPr dirty="0" sz="1800">
                <a:latin typeface="Arial"/>
                <a:cs typeface="Arial"/>
              </a:rPr>
              <a:t>stability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limit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21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not reached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  the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H-modes</a:t>
            </a:r>
            <a:endParaRPr sz="1800">
              <a:latin typeface="Arial"/>
              <a:cs typeface="Arial"/>
            </a:endParaRPr>
          </a:p>
          <a:p>
            <a:pPr marL="12700" marR="434975">
              <a:lnSpc>
                <a:spcPts val="2100"/>
              </a:lnSpc>
              <a:spcBef>
                <a:spcPts val="100"/>
              </a:spcBef>
            </a:pPr>
            <a:r>
              <a:rPr dirty="0" sz="1800" spc="-325">
                <a:latin typeface="Wingdings"/>
                <a:cs typeface="Wingdings"/>
              </a:rPr>
              <a:t></a:t>
            </a:r>
            <a:r>
              <a:rPr dirty="0" sz="1800" spc="-325">
                <a:solidFill>
                  <a:srgbClr val="336699"/>
                </a:solidFill>
                <a:latin typeface="Arial"/>
                <a:cs typeface="Arial"/>
              </a:rPr>
              <a:t>room</a:t>
            </a:r>
            <a:r>
              <a:rPr dirty="0" sz="1800" spc="-245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6699"/>
                </a:solidFill>
                <a:latin typeface="Arial"/>
                <a:cs typeface="Arial"/>
              </a:rPr>
              <a:t>to  </a:t>
            </a:r>
            <a:r>
              <a:rPr dirty="0" sz="1800" spc="-20">
                <a:solidFill>
                  <a:srgbClr val="336699"/>
                </a:solidFill>
                <a:latin typeface="Arial"/>
                <a:cs typeface="Arial"/>
              </a:rPr>
              <a:t>grow.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6242765" y="1969904"/>
            <a:ext cx="437515" cy="961390"/>
          </a:xfrm>
          <a:custGeom>
            <a:avLst/>
            <a:gdLst/>
            <a:ahLst/>
            <a:cxnLst/>
            <a:rect l="l" t="t" r="r" b="b"/>
            <a:pathLst>
              <a:path w="437515" h="961389">
                <a:moveTo>
                  <a:pt x="437418" y="0"/>
                </a:moveTo>
                <a:lnTo>
                  <a:pt x="0" y="96118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6193944" y="2808405"/>
            <a:ext cx="173990" cy="143510"/>
          </a:xfrm>
          <a:custGeom>
            <a:avLst/>
            <a:gdLst/>
            <a:ahLst/>
            <a:cxnLst/>
            <a:rect l="l" t="t" r="r" b="b"/>
            <a:pathLst>
              <a:path w="173989" h="143510">
                <a:moveTo>
                  <a:pt x="0" y="0"/>
                </a:moveTo>
                <a:lnTo>
                  <a:pt x="39350" y="143487"/>
                </a:lnTo>
                <a:lnTo>
                  <a:pt x="173389" y="789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1791729" y="2518273"/>
            <a:ext cx="2992120" cy="728980"/>
          </a:xfrm>
          <a:custGeom>
            <a:avLst/>
            <a:gdLst/>
            <a:ahLst/>
            <a:cxnLst/>
            <a:rect l="l" t="t" r="r" b="b"/>
            <a:pathLst>
              <a:path w="2992120" h="728980">
                <a:moveTo>
                  <a:pt x="0" y="728808"/>
                </a:moveTo>
                <a:lnTo>
                  <a:pt x="2991657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4672001" y="2447372"/>
            <a:ext cx="133985" cy="185420"/>
          </a:xfrm>
          <a:custGeom>
            <a:avLst/>
            <a:gdLst/>
            <a:ahLst/>
            <a:cxnLst/>
            <a:rect l="l" t="t" r="r" b="b"/>
            <a:pathLst>
              <a:path w="133985" h="185419">
                <a:moveTo>
                  <a:pt x="0" y="0"/>
                </a:moveTo>
                <a:lnTo>
                  <a:pt x="45090" y="185087"/>
                </a:lnTo>
                <a:lnTo>
                  <a:pt x="133597" y="654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1867243" y="1167027"/>
            <a:ext cx="2436495" cy="899160"/>
          </a:xfrm>
          <a:custGeom>
            <a:avLst/>
            <a:gdLst/>
            <a:ahLst/>
            <a:cxnLst/>
            <a:rect l="l" t="t" r="r" b="b"/>
            <a:pathLst>
              <a:path w="2436495" h="899160">
                <a:moveTo>
                  <a:pt x="0" y="0"/>
                </a:moveTo>
                <a:lnTo>
                  <a:pt x="2436002" y="898551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4184492" y="1944569"/>
            <a:ext cx="140335" cy="179070"/>
          </a:xfrm>
          <a:custGeom>
            <a:avLst/>
            <a:gdLst/>
            <a:ahLst/>
            <a:cxnLst/>
            <a:rect l="l" t="t" r="r" b="b"/>
            <a:pathLst>
              <a:path w="140335" h="179069">
                <a:moveTo>
                  <a:pt x="65925" y="0"/>
                </a:moveTo>
                <a:lnTo>
                  <a:pt x="0" y="178729"/>
                </a:lnTo>
                <a:lnTo>
                  <a:pt x="140200" y="128920"/>
                </a:lnTo>
                <a:lnTo>
                  <a:pt x="659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122082" y="3032507"/>
            <a:ext cx="1738630" cy="1754505"/>
          </a:xfrm>
          <a:custGeom>
            <a:avLst/>
            <a:gdLst/>
            <a:ahLst/>
            <a:cxnLst/>
            <a:rect l="l" t="t" r="r" b="b"/>
            <a:pathLst>
              <a:path w="1738630" h="1754504">
                <a:moveTo>
                  <a:pt x="0" y="0"/>
                </a:moveTo>
                <a:lnTo>
                  <a:pt x="1738294" y="0"/>
                </a:lnTo>
                <a:lnTo>
                  <a:pt x="1738294" y="1754326"/>
                </a:lnTo>
                <a:lnTo>
                  <a:pt x="0" y="17543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 txBox="1"/>
          <p:nvPr/>
        </p:nvSpPr>
        <p:spPr>
          <a:xfrm>
            <a:off x="122082" y="3032507"/>
            <a:ext cx="1738630" cy="175450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wrap="square" lIns="0" tIns="43180" rIns="0" bIns="0" rtlCol="0" vert="horz">
            <a:spAutoFit/>
          </a:bodyPr>
          <a:lstStyle/>
          <a:p>
            <a:pPr marL="86360" marR="177165">
              <a:lnSpc>
                <a:spcPct val="99100"/>
              </a:lnSpc>
              <a:spcBef>
                <a:spcPts val="340"/>
              </a:spcBef>
            </a:pPr>
            <a:r>
              <a:rPr dirty="0" sz="1800">
                <a:latin typeface="Arial"/>
                <a:cs typeface="Arial"/>
              </a:rPr>
              <a:t>H-mode  scenarios  </a:t>
            </a:r>
            <a:r>
              <a:rPr dirty="0" sz="1800" spc="-5">
                <a:latin typeface="Arial"/>
                <a:cs typeface="Arial"/>
              </a:rPr>
              <a:t>enabled  </a:t>
            </a:r>
            <a:r>
              <a:rPr dirty="0" sz="1800">
                <a:latin typeface="Arial"/>
                <a:cs typeface="Arial"/>
              </a:rPr>
              <a:t>access to  lower 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baseline="-20833" sz="1800" spc="-7">
                <a:latin typeface="Arial"/>
                <a:cs typeface="Arial"/>
              </a:rPr>
              <a:t>i</a:t>
            </a:r>
            <a:r>
              <a:rPr dirty="0" sz="1800" spc="-5">
                <a:latin typeface="Arial"/>
                <a:cs typeface="Arial"/>
              </a:rPr>
              <a:t>, </a:t>
            </a:r>
            <a:r>
              <a:rPr dirty="0" sz="1800">
                <a:latin typeface="Arial"/>
                <a:cs typeface="Arial"/>
              </a:rPr>
              <a:t>higher  kappa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5529944" y="872048"/>
            <a:ext cx="2625725" cy="646430"/>
          </a:xfrm>
          <a:custGeom>
            <a:avLst/>
            <a:gdLst/>
            <a:ahLst/>
            <a:cxnLst/>
            <a:rect l="l" t="t" r="r" b="b"/>
            <a:pathLst>
              <a:path w="2625725" h="646430">
                <a:moveTo>
                  <a:pt x="0" y="0"/>
                </a:moveTo>
                <a:lnTo>
                  <a:pt x="2625514" y="0"/>
                </a:lnTo>
                <a:lnTo>
                  <a:pt x="2625514" y="646329"/>
                </a:lnTo>
                <a:lnTo>
                  <a:pt x="0" y="646329"/>
                </a:lnTo>
                <a:lnTo>
                  <a:pt x="0" y="0"/>
                </a:lnTo>
                <a:close/>
              </a:path>
            </a:pathLst>
          </a:custGeom>
          <a:solidFill>
            <a:srgbClr val="FEEE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5529944" y="872047"/>
            <a:ext cx="2625725" cy="646430"/>
          </a:xfrm>
          <a:custGeom>
            <a:avLst/>
            <a:gdLst/>
            <a:ahLst/>
            <a:cxnLst/>
            <a:rect l="l" t="t" r="r" b="b"/>
            <a:pathLst>
              <a:path w="2625725" h="646430">
                <a:moveTo>
                  <a:pt x="0" y="0"/>
                </a:moveTo>
                <a:lnTo>
                  <a:pt x="2625513" y="0"/>
                </a:lnTo>
                <a:lnTo>
                  <a:pt x="2625513" y="646330"/>
                </a:lnTo>
                <a:lnTo>
                  <a:pt x="0" y="64633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 txBox="1"/>
          <p:nvPr/>
        </p:nvSpPr>
        <p:spPr>
          <a:xfrm>
            <a:off x="5608685" y="933007"/>
            <a:ext cx="2452370" cy="541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100"/>
              </a:lnSpc>
            </a:pPr>
            <a:r>
              <a:rPr dirty="0" sz="1800">
                <a:solidFill>
                  <a:srgbClr val="0000FF"/>
                </a:solidFill>
                <a:latin typeface="Arial"/>
                <a:cs typeface="Arial"/>
              </a:rPr>
              <a:t>NSTX-U (10 run</a:t>
            </a:r>
            <a:r>
              <a:rPr dirty="0" sz="1800" spc="-1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00FF"/>
                </a:solidFill>
                <a:latin typeface="Arial"/>
                <a:cs typeface="Arial"/>
              </a:rPr>
              <a:t>weeks) 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NSTX (10</a:t>
            </a:r>
            <a:r>
              <a:rPr dirty="0" sz="1800" spc="-1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years)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5208273" y="2670432"/>
            <a:ext cx="1462405" cy="981710"/>
          </a:xfrm>
          <a:custGeom>
            <a:avLst/>
            <a:gdLst/>
            <a:ahLst/>
            <a:cxnLst/>
            <a:rect l="l" t="t" r="r" b="b"/>
            <a:pathLst>
              <a:path w="1462404" h="981710">
                <a:moveTo>
                  <a:pt x="0" y="0"/>
                </a:moveTo>
                <a:lnTo>
                  <a:pt x="1462215" y="0"/>
                </a:lnTo>
                <a:lnTo>
                  <a:pt x="1462215" y="981675"/>
                </a:lnTo>
                <a:lnTo>
                  <a:pt x="0" y="981675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8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4243568" y="1750541"/>
            <a:ext cx="1757680" cy="1483360"/>
          </a:xfrm>
          <a:custGeom>
            <a:avLst/>
            <a:gdLst/>
            <a:ahLst/>
            <a:cxnLst/>
            <a:rect l="l" t="t" r="r" b="b"/>
            <a:pathLst>
              <a:path w="1757679" h="1483360">
                <a:moveTo>
                  <a:pt x="0" y="0"/>
                </a:moveTo>
                <a:lnTo>
                  <a:pt x="1757403" y="0"/>
                </a:lnTo>
                <a:lnTo>
                  <a:pt x="1757403" y="1482808"/>
                </a:lnTo>
                <a:lnTo>
                  <a:pt x="0" y="1482808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 txBox="1"/>
          <p:nvPr/>
        </p:nvSpPr>
        <p:spPr>
          <a:xfrm>
            <a:off x="5124412" y="3697828"/>
            <a:ext cx="1612900" cy="290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008000"/>
                </a:solidFill>
                <a:latin typeface="Arial"/>
                <a:cs typeface="Arial"/>
              </a:rPr>
              <a:t>L-mode</a:t>
            </a:r>
            <a:r>
              <a:rPr dirty="0" sz="1800" spc="-100" b="1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8000"/>
                </a:solidFill>
                <a:latin typeface="Arial"/>
                <a:cs typeface="Arial"/>
              </a:rPr>
              <a:t>flattop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4294452" y="1474986"/>
            <a:ext cx="1638300" cy="290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H-mode</a:t>
            </a:r>
            <a:r>
              <a:rPr dirty="0" sz="1800" spc="-10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flattop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3906982" y="1458884"/>
            <a:ext cx="432261" cy="419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3959426" y="1485417"/>
            <a:ext cx="331470" cy="320040"/>
          </a:xfrm>
          <a:custGeom>
            <a:avLst/>
            <a:gdLst/>
            <a:ahLst/>
            <a:cxnLst/>
            <a:rect l="l" t="t" r="r" b="b"/>
            <a:pathLst>
              <a:path w="331470" h="320039">
                <a:moveTo>
                  <a:pt x="217042" y="128170"/>
                </a:moveTo>
                <a:lnTo>
                  <a:pt x="45702" y="128170"/>
                </a:lnTo>
                <a:lnTo>
                  <a:pt x="251778" y="319877"/>
                </a:lnTo>
                <a:lnTo>
                  <a:pt x="331266" y="234430"/>
                </a:lnTo>
                <a:lnTo>
                  <a:pt x="217042" y="128170"/>
                </a:lnTo>
                <a:close/>
              </a:path>
              <a:path w="331470" h="320039">
                <a:moveTo>
                  <a:pt x="164934" y="0"/>
                </a:moveTo>
                <a:lnTo>
                  <a:pt x="0" y="5958"/>
                </a:lnTo>
                <a:lnTo>
                  <a:pt x="5957" y="170893"/>
                </a:lnTo>
                <a:lnTo>
                  <a:pt x="45702" y="128170"/>
                </a:lnTo>
                <a:lnTo>
                  <a:pt x="217042" y="128170"/>
                </a:lnTo>
                <a:lnTo>
                  <a:pt x="125190" y="42724"/>
                </a:lnTo>
                <a:lnTo>
                  <a:pt x="164934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3959426" y="1485417"/>
            <a:ext cx="331470" cy="320040"/>
          </a:xfrm>
          <a:custGeom>
            <a:avLst/>
            <a:gdLst/>
            <a:ahLst/>
            <a:cxnLst/>
            <a:rect l="l" t="t" r="r" b="b"/>
            <a:pathLst>
              <a:path w="331470" h="320039">
                <a:moveTo>
                  <a:pt x="0" y="5958"/>
                </a:moveTo>
                <a:lnTo>
                  <a:pt x="164935" y="0"/>
                </a:lnTo>
                <a:lnTo>
                  <a:pt x="125190" y="42724"/>
                </a:lnTo>
                <a:lnTo>
                  <a:pt x="331267" y="234430"/>
                </a:lnTo>
                <a:lnTo>
                  <a:pt x="251779" y="319877"/>
                </a:lnTo>
                <a:lnTo>
                  <a:pt x="45702" y="128170"/>
                </a:lnTo>
                <a:lnTo>
                  <a:pt x="5958" y="170894"/>
                </a:lnTo>
                <a:lnTo>
                  <a:pt x="0" y="595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 txBox="1"/>
          <p:nvPr/>
        </p:nvSpPr>
        <p:spPr>
          <a:xfrm>
            <a:off x="3224908" y="1160575"/>
            <a:ext cx="1270000" cy="290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Future</a:t>
            </a:r>
            <a:r>
              <a:rPr dirty="0" sz="1800" spc="-10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goal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1" name="object 20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58</a:t>
            </a:r>
            <a:r>
              <a:rPr dirty="0" baseline="23148" sz="900">
                <a:solidFill>
                  <a:srgbClr val="407AAA"/>
                </a:solidFill>
              </a:rPr>
              <a:t>th </a:t>
            </a:r>
            <a:r>
              <a:rPr dirty="0" sz="900"/>
              <a:t>APS-DPP , Results of using the NSTX-U Plasma Control System for scenario development, M.D. </a:t>
            </a:r>
            <a:r>
              <a:rPr dirty="0" sz="900" spc="-10"/>
              <a:t>Boyer,</a:t>
            </a:r>
            <a:r>
              <a:rPr dirty="0" sz="900" spc="-105"/>
              <a:t> </a:t>
            </a:r>
            <a:r>
              <a:rPr dirty="0" sz="900" spc="-10"/>
              <a:t>11/01/16</a:t>
            </a:r>
            <a:endParaRPr sz="900"/>
          </a:p>
        </p:txBody>
      </p:sp>
      <p:sp>
        <p:nvSpPr>
          <p:cNvPr id="202" name="object 20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2016-11-05T20:56:35Z</dcterms:created>
  <dcterms:modified xsi:type="dcterms:W3CDTF">2016-11-05T20:56:35Z</dcterms:modified>
</cp:coreProperties>
</file>