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33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9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D508F-28C7-45C2-803D-551C5C2AE8A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3A8D8-E104-448D-A811-CEC5DAF5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5AB5-6E93-40AC-8359-012CFA278C5A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027-F470-4D6B-B0F7-FE624693B576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738-D2C7-4D58-B406-FDD9D185FE5B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BDD4-70DD-48FA-AB24-441F35BE67E1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7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B557-384A-4E42-88DF-E39DD5D6CE2A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8515-4FE3-4A44-9DC1-122EDC70DFBE}" type="datetime1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1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9E05-350E-466A-85CA-7518CE9D33CC}" type="datetime1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C794-E8AB-471A-AA1C-DBCEB92795D2}" type="datetime1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3DAE-BC27-4557-B01C-1A3BB38447DE}" type="datetime1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0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FA8F-3A61-40FE-B2E7-2D5ED82DF9E9}" type="datetime1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389C-D8C4-4AFD-906E-C69A4B309749}" type="datetime1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0972-7660-44AE-A243-EEE417A92A63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8B9CC8-FDD9-41AA-9DF4-88F404C58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0120"/>
          </a:xfrm>
        </p:spPr>
        <p:txBody>
          <a:bodyPr lIns="0" tIns="0" rIns="0" bIns="0" anchor="ctr" anchorCtr="1">
            <a:noAutofit/>
          </a:bodyPr>
          <a:lstStyle/>
          <a:p>
            <a:r>
              <a:rPr lang="en-US" sz="5400" b="1" dirty="0" smtClean="0"/>
              <a:t>Welcome to ISTW 2015!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14" y="1066800"/>
            <a:ext cx="8319287" cy="556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B8B9CC8-FDD9-41AA-9DF4-88F404C58F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PPPL / NSTX-U </a:t>
            </a:r>
            <a:r>
              <a:rPr lang="en-US" sz="6000" dirty="0" smtClean="0"/>
              <a:t>Tours (1)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 fontScale="32500" lnSpcReduction="20000"/>
          </a:bodyPr>
          <a:lstStyle/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en-US" sz="8000" b="1" dirty="0" smtClean="0"/>
              <a:t>Reminder: </a:t>
            </a:r>
            <a:r>
              <a:rPr lang="en-US" sz="8000" b="1" dirty="0"/>
              <a:t>even if you signed up online - </a:t>
            </a:r>
            <a:r>
              <a:rPr lang="en-US" sz="8000" b="1" dirty="0">
                <a:solidFill>
                  <a:srgbClr val="FF0000"/>
                </a:solidFill>
              </a:rPr>
              <a:t>please visit </a:t>
            </a:r>
            <a:r>
              <a:rPr lang="en-US" sz="8000" b="1" dirty="0" smtClean="0">
                <a:solidFill>
                  <a:srgbClr val="FF0000"/>
                </a:solidFill>
              </a:rPr>
              <a:t>registration </a:t>
            </a:r>
            <a:r>
              <a:rPr lang="en-US" sz="8000" b="1" dirty="0">
                <a:solidFill>
                  <a:srgbClr val="FF0000"/>
                </a:solidFill>
              </a:rPr>
              <a:t>desk</a:t>
            </a:r>
            <a:r>
              <a:rPr lang="en-US" sz="8000" b="1" dirty="0"/>
              <a:t> to </a:t>
            </a:r>
            <a:r>
              <a:rPr lang="en-US" sz="8000" b="1" dirty="0" smtClean="0"/>
              <a:t>provide your </a:t>
            </a:r>
            <a:r>
              <a:rPr lang="en-US" sz="8000" b="1" dirty="0"/>
              <a:t>name and address to confirm you are taking the tour</a:t>
            </a:r>
            <a:r>
              <a:rPr lang="en-US" sz="8000" b="1" dirty="0" smtClean="0"/>
              <a:t>.</a:t>
            </a:r>
            <a:endParaRPr lang="en-US" sz="8000" b="1" dirty="0"/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en-US" sz="8000" b="1" dirty="0" smtClean="0"/>
              <a:t>We </a:t>
            </a:r>
            <a:r>
              <a:rPr lang="en-US" sz="8000" b="1" dirty="0"/>
              <a:t>will gather outside the auditorium McDonnell A01 at 12PM, and then </a:t>
            </a:r>
            <a:r>
              <a:rPr lang="en-US" sz="8000" b="1" dirty="0" smtClean="0"/>
              <a:t>walk </a:t>
            </a:r>
            <a:r>
              <a:rPr lang="en-US" sz="8000" b="1" dirty="0"/>
              <a:t>to the buses to PPPL together</a:t>
            </a:r>
            <a:r>
              <a:rPr lang="en-US" sz="8000" b="1" dirty="0" smtClean="0"/>
              <a:t>.</a:t>
            </a:r>
            <a:endParaRPr lang="en-US" sz="8000" b="1" dirty="0"/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en-US" sz="8000" b="1" dirty="0">
                <a:solidFill>
                  <a:srgbClr val="FF0000"/>
                </a:solidFill>
              </a:rPr>
              <a:t>PLEASE TAKE ALL OF YOUR BELONGINGS </a:t>
            </a:r>
            <a:r>
              <a:rPr lang="en-US" sz="8000" b="1" dirty="0"/>
              <a:t>- we will NOT be returning to </a:t>
            </a:r>
            <a:r>
              <a:rPr lang="en-US" sz="8000" b="1" dirty="0" smtClean="0"/>
              <a:t>main </a:t>
            </a:r>
            <a:r>
              <a:rPr lang="en-US" sz="8000" b="1" dirty="0"/>
              <a:t>campus auditorium A01 on Thursday.    </a:t>
            </a:r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en-US" sz="8000" b="1" dirty="0" smtClean="0"/>
              <a:t>When </a:t>
            </a:r>
            <a:r>
              <a:rPr lang="en-US" sz="8000" b="1" dirty="0"/>
              <a:t>we arrive at PPPL, </a:t>
            </a:r>
            <a:r>
              <a:rPr lang="en-US" sz="8000" b="1" dirty="0">
                <a:solidFill>
                  <a:srgbClr val="FF0000"/>
                </a:solidFill>
              </a:rPr>
              <a:t>please stay in the lobby </a:t>
            </a:r>
            <a:r>
              <a:rPr lang="en-US" sz="8000" b="1" dirty="0"/>
              <a:t>until PPPL security has checked you in</a:t>
            </a:r>
            <a:r>
              <a:rPr lang="en-US" sz="8000" b="1" dirty="0" smtClean="0"/>
              <a:t>.</a:t>
            </a:r>
            <a:endParaRPr lang="en-US" sz="8000" b="1" dirty="0"/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en-US" sz="8000" b="1" dirty="0" smtClean="0"/>
              <a:t>Lunch </a:t>
            </a:r>
            <a:r>
              <a:rPr lang="en-US" sz="8000" b="1" dirty="0"/>
              <a:t>will be in the PPPL </a:t>
            </a:r>
            <a:r>
              <a:rPr lang="en-US" sz="8000" b="1" dirty="0" smtClean="0"/>
              <a:t>cafeteria (you pay for yourself).  </a:t>
            </a:r>
            <a:r>
              <a:rPr lang="en-US" sz="8000" b="1" dirty="0"/>
              <a:t>Cafeteria food is served until 1:30PM.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PPPL / NSTX-U </a:t>
            </a:r>
            <a:r>
              <a:rPr lang="en-US" sz="6000" dirty="0" smtClean="0"/>
              <a:t>Tours (2)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5"/>
            </a:pPr>
            <a:r>
              <a:rPr lang="en-US" sz="2800" b="1" dirty="0" smtClean="0"/>
              <a:t>Please </a:t>
            </a:r>
            <a:r>
              <a:rPr lang="en-US" sz="2800" b="1" dirty="0"/>
              <a:t>stay in the cafeteria or lobby area until the tour.  </a:t>
            </a:r>
            <a:endParaRPr lang="en-US" sz="2800" b="1" dirty="0" smtClean="0"/>
          </a:p>
          <a:p>
            <a:r>
              <a:rPr lang="en-US" sz="2800" b="1" dirty="0" smtClean="0"/>
              <a:t>There </a:t>
            </a:r>
            <a:r>
              <a:rPr lang="en-US" sz="2800" b="1" dirty="0"/>
              <a:t>are restrooms near the lobby.</a:t>
            </a:r>
          </a:p>
          <a:p>
            <a:r>
              <a:rPr lang="en-US" sz="2800" b="1" dirty="0" smtClean="0"/>
              <a:t>PPPL </a:t>
            </a:r>
            <a:r>
              <a:rPr lang="en-US" sz="2800" b="1" dirty="0"/>
              <a:t>visitors can connect to the Guest WIFI network: </a:t>
            </a:r>
            <a:r>
              <a:rPr lang="en-US" sz="2800" b="1" dirty="0" smtClean="0"/>
              <a:t>“PPPL-Guest”</a:t>
            </a:r>
            <a:endParaRPr lang="en-US" sz="2800" b="1" dirty="0"/>
          </a:p>
          <a:p>
            <a:pPr marL="627063" lvl="1" indent="-227013"/>
            <a:r>
              <a:rPr lang="en-US" sz="2400" b="1" dirty="0" smtClean="0">
                <a:solidFill>
                  <a:srgbClr val="0066FF"/>
                </a:solidFill>
              </a:rPr>
              <a:t>After </a:t>
            </a:r>
            <a:r>
              <a:rPr lang="en-US" sz="2400" b="1" dirty="0">
                <a:solidFill>
                  <a:srgbClr val="0066FF"/>
                </a:solidFill>
              </a:rPr>
              <a:t>connecting to the PPPL-Guest network, open a web browser to register </a:t>
            </a:r>
            <a:r>
              <a:rPr lang="en-US" sz="2400" b="1" dirty="0" smtClean="0">
                <a:solidFill>
                  <a:srgbClr val="0066FF"/>
                </a:solidFill>
              </a:rPr>
              <a:t>your </a:t>
            </a:r>
            <a:r>
              <a:rPr lang="en-US" sz="2400" b="1" dirty="0">
                <a:solidFill>
                  <a:srgbClr val="0066FF"/>
                </a:solidFill>
              </a:rPr>
              <a:t>device on </a:t>
            </a:r>
            <a:r>
              <a:rPr lang="en-US" sz="2400" b="1" dirty="0" smtClean="0">
                <a:solidFill>
                  <a:srgbClr val="0066FF"/>
                </a:solidFill>
              </a:rPr>
              <a:t>PPPL network. During </a:t>
            </a:r>
            <a:r>
              <a:rPr lang="en-US" sz="2400" b="1" dirty="0">
                <a:solidFill>
                  <a:srgbClr val="0066FF"/>
                </a:solidFill>
              </a:rPr>
              <a:t>the registration process, your system will automatically be scanned</a:t>
            </a:r>
          </a:p>
          <a:p>
            <a:pPr marL="627063" lvl="1" indent="-227013"/>
            <a:r>
              <a:rPr lang="en-US" sz="2400" b="1" dirty="0" smtClean="0">
                <a:solidFill>
                  <a:srgbClr val="0066FF"/>
                </a:solidFill>
              </a:rPr>
              <a:t>All </a:t>
            </a:r>
            <a:r>
              <a:rPr lang="en-US" sz="2400" b="1" dirty="0">
                <a:solidFill>
                  <a:srgbClr val="0066FF"/>
                </a:solidFill>
              </a:rPr>
              <a:t>Guest computers must have an Anti-Virus software installed with the latest virus definitions.</a:t>
            </a:r>
          </a:p>
          <a:p>
            <a:pPr marL="627063" lvl="1" indent="-227013"/>
            <a:r>
              <a:rPr lang="en-US" sz="2400" b="1" dirty="0" smtClean="0">
                <a:solidFill>
                  <a:srgbClr val="0066FF"/>
                </a:solidFill>
              </a:rPr>
              <a:t>PPPL </a:t>
            </a:r>
            <a:r>
              <a:rPr lang="en-US" sz="2400" b="1" dirty="0">
                <a:solidFill>
                  <a:srgbClr val="0066FF"/>
                </a:solidFill>
              </a:rPr>
              <a:t>also does not allow any type of Peer to Peer or file sharing programs on our network. </a:t>
            </a:r>
          </a:p>
          <a:p>
            <a:pPr marL="627063" lvl="1" indent="-227013"/>
            <a:r>
              <a:rPr lang="en-US" sz="2400" b="1" dirty="0">
                <a:solidFill>
                  <a:srgbClr val="0066FF"/>
                </a:solidFill>
              </a:rPr>
              <a:t>Please disable these programs before </a:t>
            </a:r>
            <a:r>
              <a:rPr lang="en-US" sz="2400" b="1" dirty="0" smtClean="0">
                <a:solidFill>
                  <a:srgbClr val="0066FF"/>
                </a:solidFill>
              </a:rPr>
              <a:t>visiting, including Skype</a:t>
            </a:r>
            <a:endParaRPr lang="en-US" sz="2400" b="1" dirty="0">
              <a:solidFill>
                <a:srgbClr val="00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PPPL / NSTX-U </a:t>
            </a:r>
            <a:r>
              <a:rPr lang="en-US" sz="6000" dirty="0" smtClean="0"/>
              <a:t>Tours (3)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Autofit/>
          </a:bodyPr>
          <a:lstStyle/>
          <a:p>
            <a:pPr marL="457200" indent="-457200">
              <a:buAutoNum type="arabicPeriod" startAt="6"/>
            </a:pPr>
            <a:r>
              <a:rPr lang="en-US" sz="2800" b="1" dirty="0" smtClean="0">
                <a:solidFill>
                  <a:srgbClr val="FF0000"/>
                </a:solidFill>
              </a:rPr>
              <a:t>PLEASE </a:t>
            </a:r>
            <a:r>
              <a:rPr lang="en-US" sz="2800" b="1" dirty="0">
                <a:solidFill>
                  <a:srgbClr val="FF0000"/>
                </a:solidFill>
              </a:rPr>
              <a:t>GATHER IN THE LOBBY AT </a:t>
            </a:r>
            <a:r>
              <a:rPr lang="en-US" sz="2800" b="1" dirty="0" smtClean="0">
                <a:solidFill>
                  <a:srgbClr val="FF0000"/>
                </a:solidFill>
              </a:rPr>
              <a:t>1:45PM</a:t>
            </a:r>
            <a:endParaRPr lang="en-US" sz="28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2800" b="1" dirty="0" smtClean="0"/>
              <a:t>We </a:t>
            </a:r>
            <a:r>
              <a:rPr lang="en-US" sz="2800" b="1" dirty="0"/>
              <a:t>will store your bags / luggage </a:t>
            </a:r>
            <a:r>
              <a:rPr lang="en-US" sz="2800" b="1" dirty="0" smtClean="0"/>
              <a:t>/ jackets so </a:t>
            </a:r>
            <a:r>
              <a:rPr lang="en-US" sz="2800" b="1" dirty="0"/>
              <a:t>you do not have to carry them with you during the tour. 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TOUR </a:t>
            </a:r>
            <a:r>
              <a:rPr lang="en-US" sz="2800" b="1" dirty="0">
                <a:solidFill>
                  <a:srgbClr val="FF0000"/>
                </a:solidFill>
              </a:rPr>
              <a:t>STARTS in PPPL LSB LOBBY AT 2PM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TOUR </a:t>
            </a:r>
            <a:r>
              <a:rPr lang="en-US" sz="2800" b="1" dirty="0">
                <a:solidFill>
                  <a:srgbClr val="FF0000"/>
                </a:solidFill>
              </a:rPr>
              <a:t>RETURNS TO LOBBY AT 4:30-4:40PM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66FF"/>
                </a:solidFill>
              </a:rPr>
              <a:t>Parting </a:t>
            </a:r>
            <a:r>
              <a:rPr lang="en-US" sz="2400" b="1" dirty="0">
                <a:solidFill>
                  <a:srgbClr val="0066FF"/>
                </a:solidFill>
              </a:rPr>
              <a:t>gifts will be </a:t>
            </a:r>
            <a:r>
              <a:rPr lang="en-US" sz="2400" b="1" dirty="0" smtClean="0">
                <a:solidFill>
                  <a:srgbClr val="0066FF"/>
                </a:solidFill>
              </a:rPr>
              <a:t>provided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66FF"/>
                </a:solidFill>
              </a:rPr>
              <a:t>Feel </a:t>
            </a:r>
            <a:r>
              <a:rPr lang="en-US" sz="2400" b="1" dirty="0">
                <a:solidFill>
                  <a:srgbClr val="0066FF"/>
                </a:solidFill>
              </a:rPr>
              <a:t>free to shop at the "Plasma Hutch" ;-)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7. Buses leave PPPL at 5PM to return to main </a:t>
            </a:r>
            <a:r>
              <a:rPr lang="en-US" sz="2800" b="1" u="sng" dirty="0" smtClean="0">
                <a:solidFill>
                  <a:srgbClr val="FF0000"/>
                </a:solidFill>
              </a:rPr>
              <a:t>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314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Welcome to ISTW 2015!</vt:lpstr>
      <vt:lpstr>PPPL / NSTX-U Tours (1)</vt:lpstr>
      <vt:lpstr>PPPL / NSTX-U Tours (2)</vt:lpstr>
      <vt:lpstr>PPPL / NSTX-U Tours (3)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map from Nassau Inn to McDonnell Hall</dc:title>
  <dc:creator>Jonathan E. Menard</dc:creator>
  <cp:lastModifiedBy>Jonathan E. Menard</cp:lastModifiedBy>
  <cp:revision>124</cp:revision>
  <dcterms:created xsi:type="dcterms:W3CDTF">2015-09-07T16:17:30Z</dcterms:created>
  <dcterms:modified xsi:type="dcterms:W3CDTF">2015-11-05T13:23:58Z</dcterms:modified>
</cp:coreProperties>
</file>