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2" r:id="rId2"/>
    <p:sldId id="283" r:id="rId3"/>
    <p:sldId id="28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33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D508F-28C7-45C2-803D-551C5C2AE8AB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3A8D8-E104-448D-A811-CEC5DAF5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54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75AB5-6E93-40AC-8359-012CFA278C5A}" type="datetime1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CC8-FDD9-41AA-9DF4-88F404C58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9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1027-F470-4D6B-B0F7-FE624693B576}" type="datetime1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CC8-FDD9-41AA-9DF4-88F404C58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8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8738-D2C7-4D58-B406-FDD9D185FE5B}" type="datetime1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CC8-FDD9-41AA-9DF4-88F404C58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77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BDD4-70DD-48FA-AB24-441F35BE67E1}" type="datetime1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CC8-FDD9-41AA-9DF4-88F404C58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79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B557-384A-4E42-88DF-E39DD5D6CE2A}" type="datetime1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CC8-FDD9-41AA-9DF4-88F404C58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6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8515-4FE3-4A44-9DC1-122EDC70DFBE}" type="datetime1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CC8-FDD9-41AA-9DF4-88F404C58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16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9E05-350E-466A-85CA-7518CE9D33CC}" type="datetime1">
              <a:rPr lang="en-US" smtClean="0"/>
              <a:t>11/6/2015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CC8-FDD9-41AA-9DF4-88F404C58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21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C794-E8AB-471A-AA1C-DBCEB92795D2}" type="datetime1">
              <a:rPr lang="en-US" smtClean="0"/>
              <a:t>11/6/2015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CC8-FDD9-41AA-9DF4-88F404C58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4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3DAE-BC27-4557-B01C-1A3BB38447DE}" type="datetime1">
              <a:rPr lang="en-US" smtClean="0"/>
              <a:t>11/6/2015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CC8-FDD9-41AA-9DF4-88F404C58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0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FA8F-3A61-40FE-B2E7-2D5ED82DF9E9}" type="datetime1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CC8-FDD9-41AA-9DF4-88F404C58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52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389C-D8C4-4AFD-906E-C69A4B309749}" type="datetime1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CC8-FDD9-41AA-9DF4-88F404C58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5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40972-7660-44AE-A243-EEE417A92A63}" type="datetime1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B8B9CC8-FDD9-41AA-9DF4-88F404C58F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3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60120"/>
          </a:xfrm>
        </p:spPr>
        <p:txBody>
          <a:bodyPr lIns="0" tIns="0" rIns="0" bIns="0" anchor="ctr" anchorCtr="1">
            <a:noAutofit/>
          </a:bodyPr>
          <a:lstStyle/>
          <a:p>
            <a:r>
              <a:rPr lang="en-US" sz="5400" b="1" dirty="0" smtClean="0"/>
              <a:t>Welcome to ISTW 2015!</a:t>
            </a:r>
            <a:endParaRPr lang="en-US" sz="5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14" y="1066800"/>
            <a:ext cx="8319287" cy="556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0B8B9CC8-FDD9-41AA-9DF4-88F404C58F0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23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220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will broadcast Rob </a:t>
            </a:r>
            <a:r>
              <a:rPr lang="en-US" dirty="0" err="1" smtClean="0"/>
              <a:t>Goldston’s</a:t>
            </a:r>
            <a:r>
              <a:rPr lang="en-US" dirty="0" smtClean="0"/>
              <a:t> PPPL colloquium here in McDonnell A01 at 1PM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CC8-FDD9-41AA-9DF4-88F404C58F0C}" type="slidenum">
              <a:rPr lang="en-US" smtClean="0"/>
              <a:t>2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71600"/>
            <a:ext cx="5181600" cy="5172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96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194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US-Japan collaboration discussion will start at 2:15 (or 2:30) instead of 1:30PM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CC8-FDD9-41AA-9DF4-88F404C58F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04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35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Welcome to ISTW 2015!</vt:lpstr>
      <vt:lpstr>We will broadcast Rob Goldston’s PPPL colloquium here in McDonnell A01 at 1PM</vt:lpstr>
      <vt:lpstr>US-Japan collaboration discussion will start at 2:15 (or 2:30) instead of 1:30PM</vt:lpstr>
    </vt:vector>
  </TitlesOfParts>
  <Company>PPPL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Walking map from Nassau Inn to McDonnell Hall</dc:title>
  <dc:creator>Jonathan E. Menard</dc:creator>
  <cp:lastModifiedBy>Jonathan E. Menard</cp:lastModifiedBy>
  <cp:revision>126</cp:revision>
  <dcterms:created xsi:type="dcterms:W3CDTF">2015-09-07T16:17:30Z</dcterms:created>
  <dcterms:modified xsi:type="dcterms:W3CDTF">2015-11-06T13:27:11Z</dcterms:modified>
</cp:coreProperties>
</file>