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14666913" cy="192389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92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355788" cy="962242"/>
          </a:xfrm>
          <a:prstGeom prst="rect">
            <a:avLst/>
          </a:prstGeom>
        </p:spPr>
        <p:txBody>
          <a:bodyPr vert="horz" lIns="47199" tIns="23601" rIns="47199" bIns="23601" rtlCol="0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08267" y="1"/>
            <a:ext cx="6354837" cy="962242"/>
          </a:xfrm>
          <a:prstGeom prst="rect">
            <a:avLst/>
          </a:prstGeom>
        </p:spPr>
        <p:txBody>
          <a:bodyPr vert="horz" lIns="47199" tIns="23601" rIns="47199" bIns="23601" rtlCol="0"/>
          <a:lstStyle>
            <a:lvl1pPr algn="r">
              <a:defRPr sz="700"/>
            </a:lvl1pPr>
          </a:lstStyle>
          <a:p>
            <a:fld id="{76224D75-FF08-495F-90DF-385C23B1795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8273706"/>
            <a:ext cx="6355788" cy="961502"/>
          </a:xfrm>
          <a:prstGeom prst="rect">
            <a:avLst/>
          </a:prstGeom>
        </p:spPr>
        <p:txBody>
          <a:bodyPr vert="horz" lIns="47199" tIns="23601" rIns="47199" bIns="23601" rtlCol="0" anchor="b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08267" y="18273706"/>
            <a:ext cx="6354837" cy="961502"/>
          </a:xfrm>
          <a:prstGeom prst="rect">
            <a:avLst/>
          </a:prstGeom>
        </p:spPr>
        <p:txBody>
          <a:bodyPr vert="horz" lIns="47199" tIns="23601" rIns="47199" bIns="23601" rtlCol="0" anchor="b"/>
          <a:lstStyle>
            <a:lvl1pPr algn="r">
              <a:defRPr sz="700"/>
            </a:lvl1pPr>
          </a:lstStyle>
          <a:p>
            <a:fld id="{EC2441F8-3297-4F44-8163-73B490961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2C2B-6826-439B-B0E6-17A65DCEE2A5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FF12-17CF-41BC-B255-56A7B8304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 bwMode="auto">
          <a:xfrm>
            <a:off x="-2517775" y="-1160463"/>
            <a:ext cx="7634288" cy="8999538"/>
          </a:xfrm>
          <a:prstGeom prst="ellipse">
            <a:avLst/>
          </a:prstGeom>
          <a:solidFill>
            <a:schemeClr val="accent6">
              <a:lumMod val="40000"/>
              <a:lumOff val="60000"/>
              <a:alpha val="14999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Helvetica" charset="0"/>
            </a:endParaRPr>
          </a:p>
        </p:txBody>
      </p:sp>
      <p:sp>
        <p:nvSpPr>
          <p:cNvPr id="24" name="AutoShape 607"/>
          <p:cNvSpPr>
            <a:spLocks noChangeArrowheads="1"/>
          </p:cNvSpPr>
          <p:nvPr/>
        </p:nvSpPr>
        <p:spPr bwMode="auto">
          <a:xfrm>
            <a:off x="-2743200" y="-1371600"/>
            <a:ext cx="19704050" cy="9220200"/>
          </a:xfrm>
          <a:prstGeom prst="roundRect">
            <a:avLst>
              <a:gd name="adj" fmla="val 10005"/>
            </a:avLst>
          </a:prstGeom>
          <a:solidFill>
            <a:srgbClr val="E7E7E7">
              <a:alpha val="7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6516" tIns="48260" rIns="96516" bIns="48260" anchor="ctr"/>
          <a:lstStyle/>
          <a:p>
            <a:pPr algn="l"/>
            <a:endParaRPr lang="en-US"/>
          </a:p>
        </p:txBody>
      </p:sp>
      <p:sp>
        <p:nvSpPr>
          <p:cNvPr id="25" name="Rectangle 73"/>
          <p:cNvSpPr>
            <a:spLocks noChangeArrowheads="1"/>
          </p:cNvSpPr>
          <p:nvPr/>
        </p:nvSpPr>
        <p:spPr bwMode="auto">
          <a:xfrm>
            <a:off x="-638175" y="-600075"/>
            <a:ext cx="4059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ea typeface="ＭＳ Ｐゴシック" charset="-128"/>
              </a:rPr>
              <a:t>Client in any Web Browser</a:t>
            </a:r>
            <a:endParaRPr lang="en-US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13558838" y="914400"/>
            <a:ext cx="152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ea typeface="ＭＳ Ｐゴシック" charset="-128"/>
              </a:rPr>
              <a:t>IDL Code</a:t>
            </a:r>
            <a:endParaRPr lang="en-US" dirty="0"/>
          </a:p>
        </p:txBody>
      </p:sp>
      <p:sp>
        <p:nvSpPr>
          <p:cNvPr id="27" name="Rectangle 77"/>
          <p:cNvSpPr>
            <a:spLocks noChangeArrowheads="1"/>
          </p:cNvSpPr>
          <p:nvPr/>
        </p:nvSpPr>
        <p:spPr bwMode="auto">
          <a:xfrm>
            <a:off x="6310313" y="-700088"/>
            <a:ext cx="369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ea typeface="ＭＳ Ｐゴシック" charset="-128"/>
              </a:rPr>
              <a:t>Server written in Perl</a:t>
            </a:r>
            <a:endParaRPr lang="en-US"/>
          </a:p>
        </p:txBody>
      </p:sp>
      <p:sp>
        <p:nvSpPr>
          <p:cNvPr id="28" name="Text Box 627"/>
          <p:cNvSpPr txBox="1">
            <a:spLocks noChangeArrowheads="1"/>
          </p:cNvSpPr>
          <p:nvPr/>
        </p:nvSpPr>
        <p:spPr bwMode="auto">
          <a:xfrm>
            <a:off x="2700338" y="-1260475"/>
            <a:ext cx="140049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385" tIns="59193" rIns="118385" bIns="59193" anchor="ctr">
            <a:spAutoFit/>
          </a:bodyPr>
          <a:lstStyle/>
          <a:p>
            <a:r>
              <a:rPr lang="en-US" sz="3600" b="1"/>
              <a:t>Data flow for a simple plotting example with Web Tools</a:t>
            </a:r>
            <a:endParaRPr lang="en-US" sz="3600" b="1">
              <a:ea typeface="ＭＳ Ｐゴシック" charset="-128"/>
            </a:endParaRPr>
          </a:p>
        </p:txBody>
      </p:sp>
      <p:pic>
        <p:nvPicPr>
          <p:cNvPr id="29" name="Picture 75" descr="SimpleIDLco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14250" y="1331912"/>
            <a:ext cx="40671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20" descr="SimpleIDLp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0650" y="-152400"/>
            <a:ext cx="29051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9" descr="SimpleIDLplo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8688" y="5605462"/>
            <a:ext cx="254317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21" descr="SimpleIDLhtm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771650" y="1930400"/>
            <a:ext cx="58483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ight Arrow 78"/>
          <p:cNvSpPr>
            <a:spLocks noChangeArrowheads="1"/>
          </p:cNvSpPr>
          <p:nvPr/>
        </p:nvSpPr>
        <p:spPr bwMode="auto">
          <a:xfrm rot="6605062">
            <a:off x="11832431" y="5006181"/>
            <a:ext cx="874713" cy="282575"/>
          </a:xfrm>
          <a:prstGeom prst="rightArrow">
            <a:avLst>
              <a:gd name="adj1" fmla="val 50000"/>
              <a:gd name="adj2" fmla="val 50030"/>
            </a:avLst>
          </a:prstGeom>
          <a:solidFill>
            <a:srgbClr val="FF00FF">
              <a:alpha val="1490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Rectangle 75"/>
          <p:cNvSpPr>
            <a:spLocks noChangeArrowheads="1"/>
          </p:cNvSpPr>
          <p:nvPr/>
        </p:nvSpPr>
        <p:spPr bwMode="auto">
          <a:xfrm>
            <a:off x="10612438" y="5195887"/>
            <a:ext cx="1379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ea typeface="ＭＳ Ｐゴシック" charset="-128"/>
              </a:rPr>
              <a:t>PNG file</a:t>
            </a:r>
            <a:endParaRPr lang="en-US"/>
          </a:p>
        </p:txBody>
      </p:sp>
      <p:sp>
        <p:nvSpPr>
          <p:cNvPr id="35" name="Rectangle 74"/>
          <p:cNvSpPr>
            <a:spLocks noChangeArrowheads="1"/>
          </p:cNvSpPr>
          <p:nvPr/>
        </p:nvSpPr>
        <p:spPr bwMode="auto">
          <a:xfrm>
            <a:off x="-2173287" y="1563687"/>
            <a:ext cx="18875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ea typeface="ＭＳ Ｐゴシック" charset="-128"/>
              </a:rPr>
              <a:t>HTML Code</a:t>
            </a:r>
            <a:endParaRPr lang="en-US"/>
          </a:p>
        </p:txBody>
      </p:sp>
      <p:pic>
        <p:nvPicPr>
          <p:cNvPr id="36" name="Picture 57" descr="SimpleIDLOutput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65087" y="5270500"/>
            <a:ext cx="28225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ight Arrow 78"/>
          <p:cNvSpPr>
            <a:spLocks noChangeArrowheads="1"/>
          </p:cNvSpPr>
          <p:nvPr/>
        </p:nvSpPr>
        <p:spPr bwMode="auto">
          <a:xfrm>
            <a:off x="2625725" y="812800"/>
            <a:ext cx="2765425" cy="363537"/>
          </a:xfrm>
          <a:prstGeom prst="rightArrow">
            <a:avLst>
              <a:gd name="adj1" fmla="val 50000"/>
              <a:gd name="adj2" fmla="val 49939"/>
            </a:avLst>
          </a:prstGeom>
          <a:solidFill>
            <a:srgbClr val="FF00FF">
              <a:alpha val="1490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-228599"/>
            <a:ext cx="4820093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Left Arrow 79"/>
          <p:cNvSpPr>
            <a:spLocks noChangeArrowheads="1"/>
          </p:cNvSpPr>
          <p:nvPr/>
        </p:nvSpPr>
        <p:spPr bwMode="auto">
          <a:xfrm rot="9175632">
            <a:off x="6896100" y="3235325"/>
            <a:ext cx="5810250" cy="355600"/>
          </a:xfrm>
          <a:prstGeom prst="leftArrow">
            <a:avLst>
              <a:gd name="adj1" fmla="val 51463"/>
              <a:gd name="adj2" fmla="val 49774"/>
            </a:avLst>
          </a:prstGeom>
          <a:solidFill>
            <a:srgbClr val="FF00FF">
              <a:alpha val="1490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9" name="Left Arrow 79"/>
          <p:cNvSpPr>
            <a:spLocks noChangeArrowheads="1"/>
          </p:cNvSpPr>
          <p:nvPr/>
        </p:nvSpPr>
        <p:spPr bwMode="auto">
          <a:xfrm rot="20939104">
            <a:off x="7331806" y="6223551"/>
            <a:ext cx="3780022" cy="292100"/>
          </a:xfrm>
          <a:prstGeom prst="leftArrow">
            <a:avLst>
              <a:gd name="adj1" fmla="val 50000"/>
              <a:gd name="adj2" fmla="val 49934"/>
            </a:avLst>
          </a:prstGeom>
          <a:solidFill>
            <a:srgbClr val="FF00FF">
              <a:alpha val="1490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8" name="Left Arrow 79"/>
          <p:cNvSpPr>
            <a:spLocks noChangeArrowheads="1"/>
          </p:cNvSpPr>
          <p:nvPr/>
        </p:nvSpPr>
        <p:spPr bwMode="auto">
          <a:xfrm>
            <a:off x="2724151" y="6754812"/>
            <a:ext cx="2990850" cy="355600"/>
          </a:xfrm>
          <a:prstGeom prst="leftArrow">
            <a:avLst>
              <a:gd name="adj1" fmla="val 50000"/>
              <a:gd name="adj2" fmla="val 49735"/>
            </a:avLst>
          </a:prstGeom>
          <a:solidFill>
            <a:srgbClr val="FF00FF">
              <a:alpha val="1490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Davis</dc:creator>
  <cp:lastModifiedBy>Bill Davis</cp:lastModifiedBy>
  <cp:revision>135</cp:revision>
  <dcterms:created xsi:type="dcterms:W3CDTF">2011-06-08T20:13:59Z</dcterms:created>
  <dcterms:modified xsi:type="dcterms:W3CDTF">2012-04-12T18:37:17Z</dcterms:modified>
</cp:coreProperties>
</file>