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Default Extension="wmf" ContentType="image/x-wmf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Default Extension="pdf" ContentType="application/pdf"/>
  <Default Extension="jpeg" ContentType="image/j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rels" ContentType="application/vnd.openxmlformats-package.relationshi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50" r:id="rId1"/>
  </p:sldMasterIdLst>
  <p:notesMasterIdLst>
    <p:notesMasterId r:id="rId5"/>
  </p:notesMasterIdLst>
  <p:handoutMasterIdLst>
    <p:handoutMasterId r:id="rId6"/>
  </p:handoutMasterIdLst>
  <p:sldIdLst>
    <p:sldId id="1217" r:id="rId2"/>
    <p:sldId id="1228" r:id="rId3"/>
    <p:sldId id="1229" r:id="rId4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3300"/>
    <a:srgbClr val="9999FF"/>
    <a:srgbClr val="FF0000"/>
    <a:srgbClr val="00CC66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201" autoAdjust="0"/>
    <p:restoredTop sz="94558" autoAdjust="0"/>
  </p:normalViewPr>
  <p:slideViewPr>
    <p:cSldViewPr>
      <p:cViewPr>
        <p:scale>
          <a:sx n="125" d="100"/>
          <a:sy n="125" d="100"/>
        </p:scale>
        <p:origin x="-1696" y="-552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56356A8-B289-41CA-8757-CF23C3BBF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06A292B-CF9A-4BF8-90E5-A63A94F93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2E7DB-C4B0-4A83-91D8-68380181151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89FE5-5556-4EEB-B678-18AC27849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539750" cy="1825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CA1B789A-53F4-4066-B156-291A9BDCC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 smtClean="0">
                <a:cs typeface="+mn-cs"/>
              </a:rPr>
              <a:t>NSTX-U CHI Gap Protection (SPG)</a:t>
            </a:r>
            <a:endParaRPr lang="en-US" sz="800" i="0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CHI Gap Shields</a:t>
            </a:r>
            <a:endParaRPr lang="en-US" sz="3200" i="0" dirty="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0" dirty="0" smtClean="0">
                <a:solidFill>
                  <a:schemeClr val="tx1"/>
                </a:solidFill>
                <a:latin typeface="Arial" charset="0"/>
              </a:rPr>
              <a:t>SPG, HK, RR</a:t>
            </a: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7313" y="2330450"/>
            <a:ext cx="128428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707313" y="2330450"/>
            <a:ext cx="1284287" cy="43751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8" name="Picture 155" descr="nstx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5163" y="4419600"/>
            <a:ext cx="20272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9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100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101" name="Picture 3" descr="C:\Users\jmenard\Desktop\Pictur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2" name="Picture 48" descr="ppi221.tmp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2209800"/>
            <a:ext cx="1333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3" name="Text Box 152"/>
          <p:cNvSpPr txBox="1">
            <a:spLocks noChangeArrowheads="1"/>
          </p:cNvSpPr>
          <p:nvPr/>
        </p:nvSpPr>
        <p:spPr bwMode="auto">
          <a:xfrm>
            <a:off x="190500" y="2286000"/>
            <a:ext cx="1257300" cy="4419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 to Improve the Power Handling Capability of the CHI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4953000"/>
          </a:xfrm>
        </p:spPr>
        <p:txBody>
          <a:bodyPr/>
          <a:lstStyle/>
          <a:p>
            <a:r>
              <a:rPr lang="en-US" sz="2000" dirty="0" smtClean="0"/>
              <a:t>Issue: Plasma &amp; heat entering the CHI gap has been known to</a:t>
            </a:r>
          </a:p>
          <a:p>
            <a:pPr lvl="1"/>
            <a:r>
              <a:rPr lang="en-US" sz="1600" dirty="0" smtClean="0"/>
              <a:t>degrade discharge performance due to heat flux on SS, and</a:t>
            </a:r>
          </a:p>
          <a:p>
            <a:pPr lvl="1"/>
            <a:r>
              <a:rPr lang="en-US" sz="1600" dirty="0" smtClean="0"/>
              <a:t>damage diagnostics in the CHI gap,</a:t>
            </a:r>
          </a:p>
          <a:p>
            <a:r>
              <a:rPr lang="en-US" sz="2000" dirty="0" smtClean="0"/>
              <a:t>Problem may be more severe in NSTX-Upgrade, where the horizontal inner target is more narrow.</a:t>
            </a:r>
          </a:p>
          <a:p>
            <a:r>
              <a:rPr lang="en-US" sz="2000" dirty="0" smtClean="0"/>
              <a:t>Goal: Install armor on outboard side of CHI gap.</a:t>
            </a:r>
          </a:p>
          <a:p>
            <a:pPr lvl="1"/>
            <a:r>
              <a:rPr lang="en-US" sz="1600" dirty="0" smtClean="0"/>
              <a:t>Graphite is not considered a plausible candidate due to high temperature bake-out requirement.</a:t>
            </a:r>
          </a:p>
          <a:p>
            <a:r>
              <a:rPr lang="en-US" sz="2000" dirty="0" smtClean="0"/>
              <a:t>Provides 2 benefits</a:t>
            </a:r>
          </a:p>
          <a:p>
            <a:pPr lvl="1"/>
            <a:r>
              <a:rPr lang="en-US" sz="1600" dirty="0" smtClean="0"/>
              <a:t>For cases with OSP on OBD bull-nose tiles, armor increases tolerance to transient inboard motion of the SP.</a:t>
            </a:r>
          </a:p>
          <a:p>
            <a:pPr lvl="1"/>
            <a:r>
              <a:rPr lang="en-US" sz="1600" dirty="0" smtClean="0"/>
              <a:t>For cases with OSP in the inner horizontal target, armor improves power handling of the </a:t>
            </a:r>
            <a:r>
              <a:rPr lang="en-US" sz="1600" dirty="0" err="1" smtClean="0"/>
              <a:t>far(ther</a:t>
            </a:r>
            <a:r>
              <a:rPr lang="en-US" sz="1600" dirty="0" smtClean="0"/>
              <a:t>) SOL heat flux.</a:t>
            </a:r>
          </a:p>
          <a:p>
            <a:r>
              <a:rPr lang="en-US" sz="2000" dirty="0" smtClean="0"/>
              <a:t>Not planning for this armor to be a primary, “steady-state” power handling component. </a:t>
            </a:r>
          </a:p>
          <a:p>
            <a:r>
              <a:rPr lang="en-US" sz="2000" dirty="0" smtClean="0"/>
              <a:t>Have already identified candidate concepts, and are working with engineering to implement.</a:t>
            </a: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Concept for </a:t>
            </a:r>
            <a:r>
              <a:rPr lang="en-US" dirty="0" err="1" smtClean="0"/>
              <a:t>Moly</a:t>
            </a:r>
            <a:r>
              <a:rPr lang="en-US" dirty="0" smtClean="0"/>
              <a:t>. 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2590800" cy="4953000"/>
          </a:xfrm>
        </p:spPr>
        <p:txBody>
          <a:bodyPr/>
          <a:lstStyle/>
          <a:p>
            <a:r>
              <a:rPr lang="en-US" dirty="0" err="1" smtClean="0"/>
              <a:t>asdfd</a:t>
            </a:r>
            <a:endParaRPr lang="en-US" dirty="0"/>
          </a:p>
        </p:txBody>
      </p:sp>
      <p:pic>
        <p:nvPicPr>
          <p:cNvPr id="4" name="Picture 3" descr="Screen shot 2012-01-10 at 10.08.3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657" y="0"/>
            <a:ext cx="5516343" cy="6858000"/>
          </a:xfrm>
          <a:prstGeom prst="rect">
            <a:avLst/>
          </a:prstGeom>
        </p:spPr>
      </p:pic>
      <p:pic>
        <p:nvPicPr>
          <p:cNvPr id="5" name="Picture 4" descr="Elevation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rcRect t="51111" r="27416" b="1507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rcRect t="51111" r="27416" b="15076"/>
              <a:stretch>
                <a:fillRect/>
              </a:stretch>
            </p:blipFill>
          </mc:Fallback>
        </mc:AlternateContent>
        <p:spPr>
          <a:xfrm>
            <a:off x="0" y="4572000"/>
            <a:ext cx="3412747" cy="2057400"/>
          </a:xfrm>
          <a:prstGeom prst="rect">
            <a:avLst/>
          </a:prstGeom>
          <a:effectLst>
            <a:reflection stA="0" endPos="75000" dist="12700" dir="5400000" sy="-100000" algn="bl" rotWithShape="0"/>
          </a:effectLst>
        </p:spPr>
      </p:pic>
      <p:pic>
        <p:nvPicPr>
          <p:cNvPr id="6" name="Picture 5" descr="IMG_136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66800"/>
            <a:ext cx="2743200" cy="3657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69737</TotalTime>
  <Words>295</Words>
  <Application>Microsoft Macintosh PowerPoint</Application>
  <PresentationFormat>On-screen Show (4:3)</PresentationFormat>
  <Paragraphs>74</Paragraphs>
  <Slides>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Blank Presentation</vt:lpstr>
      <vt:lpstr>Slide 1</vt:lpstr>
      <vt:lpstr>Desire to Improve the Power Handling Capability of the CHI Gap</vt:lpstr>
      <vt:lpstr>Concept for Moly. Tile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Stefan Gerhardt</cp:lastModifiedBy>
  <cp:revision>12358</cp:revision>
  <dcterms:created xsi:type="dcterms:W3CDTF">2012-02-07T16:07:37Z</dcterms:created>
  <dcterms:modified xsi:type="dcterms:W3CDTF">2012-02-07T16:08:16Z</dcterms:modified>
</cp:coreProperties>
</file>