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584" r:id="rId2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i="1" kern="1200">
        <a:solidFill>
          <a:srgbClr val="1822CD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46FF4"/>
    <a:srgbClr val="9999FF"/>
    <a:srgbClr val="FF3300"/>
    <a:srgbClr val="FF0000"/>
    <a:srgbClr val="FFFFF1"/>
    <a:srgbClr val="F8F9EB"/>
    <a:srgbClr val="F6DCF4"/>
    <a:srgbClr val="E1C9DF"/>
    <a:srgbClr val="123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14" autoAdjust="0"/>
  </p:normalViewPr>
  <p:slideViewPr>
    <p:cSldViewPr snapToGrid="0">
      <p:cViewPr>
        <p:scale>
          <a:sx n="100" d="100"/>
          <a:sy n="100" d="100"/>
        </p:scale>
        <p:origin x="-2216" y="-792"/>
      </p:cViewPr>
      <p:guideLst>
        <p:guide orient="horz" pos="4224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544" y="-120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t" anchorCtr="0" compatLnSpc="1">
            <a:prstTxWarp prst="textNoShape">
              <a:avLst/>
            </a:prstTxWarp>
          </a:bodyPr>
          <a:lstStyle>
            <a:lvl1pPr algn="r"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defTabSz="96661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8" tIns="48315" rIns="96628" bIns="48315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0D1F095-9AA5-2347-915C-6C22B59E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7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531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7138" y="712788"/>
            <a:ext cx="4860925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595813"/>
            <a:ext cx="5381625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2250"/>
            <a:ext cx="31353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12250"/>
            <a:ext cx="3135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43" tIns="47822" rIns="95643" bIns="4782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5653A0E-384A-DC4A-8B7F-2B35103BA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474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F760E558-E455-794E-9DCF-D3180209CFB9}" type="slidenum">
              <a:rPr lang="en-US" b="0" i="0">
                <a:solidFill>
                  <a:schemeClr val="tx1"/>
                </a:solidFill>
                <a:latin typeface="Times New Roman" charset="0"/>
              </a:rPr>
              <a:pPr eaLnBrk="1" hangingPunct="1"/>
              <a:t>1</a:t>
            </a:fld>
            <a:endParaRPr lang="en-US" b="0" i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8427-58B0-CD43-8950-2DF2603B4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4F67-A3F9-AA45-A7AD-7340FDFA4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9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975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8E20C-1EFF-624D-A39F-BA359725B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6F595-B889-B943-B63A-B626FFE9E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3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524D0-BA9D-9048-9AA5-50231DC06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AA395-06BD-8E4A-97D6-58FF52E0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6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40E6E-24F3-9745-B676-2E3D1371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0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FA1B7-FB1C-D843-A87A-87A1BDAF9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B4750-CAB8-CC48-97B3-E208C97FF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5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653D-C5FD-A940-8554-2829CA5F4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62A8B-BEEF-8D4E-80CF-59D493C77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Line 29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70" descr="NSTX_logo_v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604000"/>
            <a:ext cx="762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72"/>
          <p:cNvSpPr>
            <a:spLocks noChangeShapeType="1"/>
          </p:cNvSpPr>
          <p:nvPr/>
        </p:nvSpPr>
        <p:spPr bwMode="auto">
          <a:xfrm>
            <a:off x="0" y="6572250"/>
            <a:ext cx="9144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5289" name="Rectangle 7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 i="0">
                <a:solidFill>
                  <a:schemeClr val="accent2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5290" name="Rectangle 7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69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0">
                <a:solidFill>
                  <a:schemeClr val="accent2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75"/>
          <p:cNvSpPr>
            <a:spLocks noChangeArrowheads="1"/>
          </p:cNvSpPr>
          <p:nvPr/>
        </p:nvSpPr>
        <p:spPr bwMode="auto">
          <a:xfrm>
            <a:off x="1409700" y="6580188"/>
            <a:ext cx="56769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i="0">
                <a:solidFill>
                  <a:srgbClr val="090CFF"/>
                </a:solidFill>
                <a:latin typeface="Arial" charset="0"/>
              </a:rPr>
              <a:t>M. Ono NSTX-U PAC 33</a:t>
            </a:r>
          </a:p>
        </p:txBody>
      </p:sp>
      <p:sp>
        <p:nvSpPr>
          <p:cNvPr id="905292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2940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i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422CE6F6-EB11-3A4F-91ED-858E0BB9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77"/>
          <p:cNvSpPr>
            <a:spLocks noChangeArrowheads="1"/>
          </p:cNvSpPr>
          <p:nvPr/>
        </p:nvSpPr>
        <p:spPr bwMode="auto">
          <a:xfrm>
            <a:off x="6616700" y="6580188"/>
            <a:ext cx="21971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900" i="0">
                <a:solidFill>
                  <a:schemeClr val="accent2"/>
                </a:solidFill>
                <a:latin typeface="Arial" charset="0"/>
              </a:rPr>
              <a:t>Feb. 19 – 21, 2013</a:t>
            </a:r>
          </a:p>
        </p:txBody>
      </p:sp>
      <p:sp>
        <p:nvSpPr>
          <p:cNvPr id="11" name="Text Box 199"/>
          <p:cNvSpPr txBox="1">
            <a:spLocks noChangeArrowheads="1"/>
          </p:cNvSpPr>
          <p:nvPr userDrawn="1"/>
        </p:nvSpPr>
        <p:spPr bwMode="auto">
          <a:xfrm>
            <a:off x="298450" y="6610350"/>
            <a:ext cx="793750" cy="184150"/>
          </a:xfrm>
          <a:prstGeom prst="rect">
            <a:avLst/>
          </a:prstGeom>
          <a:solidFill>
            <a:schemeClr val="bg1"/>
          </a:solidFill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b="0" smtClean="0">
                <a:solidFill>
                  <a:srgbClr val="171FC7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NSTX-U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9999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055100" cy="5295900"/>
          </a:xfrm>
        </p:spPr>
        <p:txBody>
          <a:bodyPr/>
          <a:lstStyle/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Refine the PFC plan with more aggressive transition toward all high Z transition?  Maybe transition first with low power density PFCs to lower the risk?  Passive plates?  Center-stack?  Develop better cost estimate.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Emphasize the non-inductive ramp-up capability / plan more.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Perhaps to put a bit more emphasis on the lithium program.  PAC wanted to get some conclusive results on lithium / high Z PFC issues after the five year plan.  When is the reasonable target date for FNSF? DOE thinks 5 years after NSTX-U operation is reasonable.  i.e. 2009-2010.</a:t>
            </a: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Improve cost estimates on enhancements as much as possible to develop realistic plans for various budget scenarios particularly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for the base case.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ts val="0"/>
              </a:spcBef>
              <a:spcAft>
                <a:spcPts val="1200"/>
              </a:spcAft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43"/>
          <p:cNvSpPr>
            <a:spLocks noChangeArrowheads="1"/>
          </p:cNvSpPr>
          <p:nvPr/>
        </p:nvSpPr>
        <p:spPr bwMode="auto">
          <a:xfrm>
            <a:off x="0" y="9525"/>
            <a:ext cx="9144000" cy="88900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ts val="306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800" i="0" dirty="0" smtClean="0">
                <a:solidFill>
                  <a:srgbClr val="1238FF"/>
                </a:solidFill>
              </a:rPr>
              <a:t>Chapter 10 possible revisions </a:t>
            </a:r>
          </a:p>
          <a:p>
            <a:pPr algn="ctr" eaLnBrk="0" hangingPunct="0">
              <a:lnSpc>
                <a:spcPts val="306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sz="2800" i="0" dirty="0" smtClean="0">
                <a:solidFill>
                  <a:srgbClr val="1238FF"/>
                </a:solidFill>
              </a:rPr>
              <a:t>in response to PAC-33 comments</a:t>
            </a:r>
            <a:endParaRPr lang="en-US" sz="1800" i="0" dirty="0">
              <a:solidFill>
                <a:srgbClr val="1238FF"/>
              </a:solidFill>
              <a:latin typeface="Helvetica Neue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67724" y="6600824"/>
            <a:ext cx="676275" cy="2571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b="1" i="1">
                <a:solidFill>
                  <a:srgbClr val="1822CD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F585D4A-C40F-E140-B835-16CEA368F265}" type="slidenum">
              <a:rPr lang="en-US" sz="1000" i="0">
                <a:solidFill>
                  <a:schemeClr val="accent2"/>
                </a:solidFill>
                <a:latin typeface="+mn-lt"/>
              </a:rPr>
              <a:pPr/>
              <a:t>1</a:t>
            </a:fld>
            <a:endParaRPr lang="en-US" sz="1000" i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>
            <a:ln>
              <a:noFill/>
            </a:ln>
            <a:solidFill>
              <a:srgbClr val="1822CD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24150</TotalTime>
  <Words>147</Words>
  <Application>Microsoft Macintosh PowerPoint</Application>
  <PresentationFormat>Letter Paper (8.5x11 in)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Masa Ono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 Ono</dc:creator>
  <cp:lastModifiedBy>Masayuki Ono</cp:lastModifiedBy>
  <cp:revision>483</cp:revision>
  <cp:lastPrinted>2013-02-15T18:59:23Z</cp:lastPrinted>
  <dcterms:created xsi:type="dcterms:W3CDTF">2012-03-14T17:52:13Z</dcterms:created>
  <dcterms:modified xsi:type="dcterms:W3CDTF">2013-03-27T17:53:25Z</dcterms:modified>
</cp:coreProperties>
</file>