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</p:sldMasterIdLst>
  <p:notesMasterIdLst>
    <p:notesMasterId r:id="rId4"/>
  </p:notesMasterIdLst>
  <p:handoutMasterIdLst>
    <p:handoutMasterId r:id="rId5"/>
  </p:handoutMasterIdLst>
  <p:sldIdLst>
    <p:sldId id="1607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FF66"/>
    <a:srgbClr val="9900FF"/>
    <a:srgbClr val="CC00FF"/>
    <a:srgbClr val="009900"/>
    <a:srgbClr val="FFFF99"/>
    <a:srgbClr val="CC0000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8" autoAdjust="0"/>
    <p:restoredTop sz="94359" autoAdjust="0"/>
  </p:normalViewPr>
  <p:slideViewPr>
    <p:cSldViewPr>
      <p:cViewPr varScale="1">
        <p:scale>
          <a:sx n="96" d="100"/>
          <a:sy n="96" d="100"/>
        </p:scale>
        <p:origin x="-875" y="-43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2192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NSTX-U / KSTAR Collaboration Meeting -</a:t>
            </a:r>
            <a:r>
              <a:rPr lang="en-US" sz="1000" b="1" baseline="0" dirty="0" smtClean="0">
                <a:solidFill>
                  <a:srgbClr val="3333CC"/>
                </a:solidFill>
                <a:latin typeface="Arial" pitchFamily="34" charset="0"/>
              </a:rPr>
              <a:t> Open Discussion Session (SAS/RJH)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Oct 21</a:t>
            </a:r>
            <a:r>
              <a:rPr lang="en-US" sz="1000" b="1" baseline="30000" dirty="0" smtClean="0">
                <a:solidFill>
                  <a:srgbClr val="3333CC"/>
                </a:solidFill>
                <a:latin typeface="Arial" pitchFamily="34" charset="0"/>
              </a:rPr>
              <a:t>st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, 2013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pic>
        <p:nvPicPr>
          <p:cNvPr id="12" name="Picture 49" descr="kstar_soft_lo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615441"/>
            <a:ext cx="1054304" cy="24191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Moderated Open Discussion Session -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NSTX-U / KSTAR synergistic research</a:t>
            </a:r>
          </a:p>
          <a:p>
            <a:pPr marL="685800" lvl="1">
              <a:spcBef>
                <a:spcPts val="0"/>
              </a:spcBef>
            </a:pPr>
            <a:r>
              <a:rPr lang="en-US" sz="1600" dirty="0" smtClean="0"/>
              <a:t>Synergistic topics discussed in MHD, transport, ELM stability physics – some active collaboration programs already exist</a:t>
            </a:r>
          </a:p>
          <a:p>
            <a:pPr marL="685800" lvl="1">
              <a:spcBef>
                <a:spcPts val="0"/>
              </a:spcBef>
            </a:pPr>
            <a:r>
              <a:rPr lang="en-US" sz="1600" dirty="0" smtClean="0"/>
              <a:t>Disruption prediction and avoidance brought up specifically in talks + discussion (parallel program in NSTX-U)</a:t>
            </a:r>
          </a:p>
          <a:p>
            <a:pPr marL="685800" lvl="1"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2000" dirty="0"/>
              <a:t>Theory and Modeling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Many analysis techniques/codes being used (for MHD stability (linear/non-linear, NTV, RF, ELM stability)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Thoughts for further theory/modeling needs?</a:t>
            </a: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H-mode and ELM Control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Active program, diagnostics more reliable in 2 years, needed for confidence in analysis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What are further needs that collaboration can support?</a:t>
            </a:r>
          </a:p>
          <a:p>
            <a:pPr lvl="1"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Transport </a:t>
            </a:r>
            <a:r>
              <a:rPr lang="en-US" sz="2000" dirty="0" smtClean="0"/>
              <a:t>and RF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Optimization of heat loads mentioned – what are PMI plans for KSTAR?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Kinetic pedestal profile evolution during L-H </a:t>
            </a:r>
            <a:r>
              <a:rPr lang="en-US" sz="1600" dirty="0" smtClean="0"/>
              <a:t>transition (both experiment and analysis)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/>
              <a:t>Intrinsic rotation; </a:t>
            </a:r>
            <a:r>
              <a:rPr lang="en-US" sz="1600" dirty="0" err="1"/>
              <a:t>V</a:t>
            </a:r>
            <a:r>
              <a:rPr lang="en-US" sz="1600" baseline="-25000" dirty="0" err="1">
                <a:latin typeface="Symbol" panose="05050102010706020507" pitchFamily="18" charset="2"/>
              </a:rPr>
              <a:t>f</a:t>
            </a:r>
            <a:r>
              <a:rPr lang="en-US" sz="1600" dirty="0" smtClean="0"/>
              <a:t> reversal in OH plasmas, t</a:t>
            </a:r>
            <a:r>
              <a:rPr lang="en-US" sz="1600" dirty="0" smtClean="0"/>
              <a:t>heory to explain core </a:t>
            </a:r>
            <a:r>
              <a:rPr lang="en-US" sz="1600" dirty="0" err="1" smtClean="0"/>
              <a:t>V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f</a:t>
            </a:r>
            <a:r>
              <a:rPr lang="en-US" sz="1600" dirty="0"/>
              <a:t> </a:t>
            </a:r>
            <a:r>
              <a:rPr lang="en-US" sz="1600" dirty="0" smtClean="0"/>
              <a:t>damping by ECH</a:t>
            </a:r>
          </a:p>
          <a:p>
            <a:pPr lvl="1"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MHD </a:t>
            </a:r>
            <a:r>
              <a:rPr lang="en-US" sz="2000" dirty="0" smtClean="0"/>
              <a:t>stability and </a:t>
            </a:r>
            <a:r>
              <a:rPr lang="en-US" sz="2000" dirty="0" smtClean="0"/>
              <a:t>control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Further </a:t>
            </a:r>
            <a:r>
              <a:rPr lang="en-US" sz="2000" dirty="0"/>
              <a:t>t</a:t>
            </a:r>
            <a:r>
              <a:rPr lang="en-US" sz="2000" dirty="0" smtClean="0"/>
              <a:t>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563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84807</TotalTime>
  <Words>155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2_Blank Presentation</vt:lpstr>
      <vt:lpstr>Moderated Open Discussion Session - Topics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Reviewer</cp:lastModifiedBy>
  <cp:revision>15241</cp:revision>
  <cp:lastPrinted>2012-10-25T20:05:22Z</cp:lastPrinted>
  <dcterms:created xsi:type="dcterms:W3CDTF">2003-10-01T16:23:57Z</dcterms:created>
  <dcterms:modified xsi:type="dcterms:W3CDTF">2013-10-21T19:55:24Z</dcterms:modified>
</cp:coreProperties>
</file>