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/>
    <p:restoredTop sz="94676"/>
  </p:normalViewPr>
  <p:slideViewPr>
    <p:cSldViewPr snapToGrid="0" snapToObjects="1">
      <p:cViewPr varScale="1">
        <p:scale>
          <a:sx n="158" d="100"/>
          <a:sy n="158" d="100"/>
        </p:scale>
        <p:origin x="-52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FF2295-68C0-A74C-B886-E8959B122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CD73E13-4668-B242-BFAF-306501A8A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F7B89-D85F-7549-9466-0418F4A2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99B7-422C-EB43-9073-6F1352D3DF34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BF072E-13D2-994E-8107-9FB49775E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61F708-F01E-0141-9300-FA691EE20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7685-2901-9047-8AA5-8E972B298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7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76FAEA-538E-E742-BA73-7959FFB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CB91DCC-1014-DA46-84EA-033BE28C4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CBD47D-D0C7-DB48-AD7E-AB81C5A9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99B7-422C-EB43-9073-6F1352D3DF34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08605-8E56-AA45-954F-094E537C7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DAA6ED-21FB-1446-B03E-D692C35C1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7685-2901-9047-8AA5-8E972B298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0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B0E9302-59B6-6E49-811E-17DF47917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3DDE29-53B9-964D-A9AC-3C6359F79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95BB17-DD6C-E94E-B7E0-DB7B8E9E2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99B7-422C-EB43-9073-6F1352D3DF34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948791-57C9-7040-84E2-EE976A25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63096E-254D-3B45-B28C-23B60537F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7685-2901-9047-8AA5-8E972B298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FA26B-1444-6F41-ACCB-12F28C137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4CED7C-1E23-1A4E-9900-431071988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480A9F-C263-2D47-AC8A-8BAF9307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99B7-422C-EB43-9073-6F1352D3DF34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2BC035-9FBE-A347-A9BB-1F4F8056F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A78610-1848-4F4C-BFA4-400C4E10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7685-2901-9047-8AA5-8E972B298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66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182FEF-DB94-F743-BA0A-3366C553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0C4E5F-5A78-5240-B293-089A3461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F36070-CBD2-DD4A-AABB-E04EC4515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99B7-422C-EB43-9073-6F1352D3DF34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ADD2EB-1D36-7241-8B24-5A367B68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BF7B83-4760-DD4F-BBD9-AC27E8DC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7685-2901-9047-8AA5-8E972B298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6E86F-DC81-4A40-A85B-DB4FB16E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02ECE6-81FB-6146-AE51-E22CACEFC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BECAC0-7B33-1641-9D5A-C5017DB49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E55599-A972-B449-96B7-8F6CE0949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99B7-422C-EB43-9073-6F1352D3DF34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E9CC58-D635-B841-A214-12690033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E3757D-1E42-F24D-909A-56F46A59E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7685-2901-9047-8AA5-8E972B298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7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A813C-1313-C149-8563-4761496D2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86EBFC-49C2-F04D-BA74-D791E0EC1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64751C-BF66-5B47-8E53-834FAB597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EC2A2D9-21C1-114C-AA27-F9726AD73E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D131C35-9659-0F42-A21E-860E37DCE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F4DD780-E1EA-8546-95A9-B8E2D6224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99B7-422C-EB43-9073-6F1352D3DF34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E4200CF-1AC0-3F47-9929-F76A21C4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1A7025B-A828-0C4A-8D37-CEA6ECD6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7685-2901-9047-8AA5-8E972B298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9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860CB7-3BDC-2544-A11D-921504AF4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1C4A500-88A3-E64B-90A8-683A6A65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99B7-422C-EB43-9073-6F1352D3DF34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71395E-25BD-4A49-BBFE-9FF8051D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095953-FE46-B44C-B63E-E36931A3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7685-2901-9047-8AA5-8E972B298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8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3B2A190-E422-D84D-A11F-06EB18C8B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99B7-422C-EB43-9073-6F1352D3DF34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D3497B1-FF0A-434E-A926-B2B72659E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A2F70B-EC7B-0B48-9E51-625BE5CB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7685-2901-9047-8AA5-8E972B298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8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06E645-EE8C-ED4D-8957-ABFD38CFC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7292A7-18AA-D943-9616-381C52DBC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86D5FFD-2D73-5B43-921D-78AE11C08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919BD2-A5EB-DC46-B8D0-6299E0D3A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99B7-422C-EB43-9073-6F1352D3DF34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8727D2-D683-4248-8D90-4CA907AF5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EB9A9E-6B0A-584A-B21E-E2DF2EC2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7685-2901-9047-8AA5-8E972B298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6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0E73FD-0C59-964E-BAE5-59288EE6C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B8356B6-913F-7640-BB01-260449005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B1A9FB-55D2-594F-AF9F-352205AFC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376C56-0DF3-F146-9D4B-583C429B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A99B7-422C-EB43-9073-6F1352D3DF34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100232-5BD0-AD4B-A9EC-FE2B64652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D06731-99FC-1641-A5AF-F84E9C86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7685-2901-9047-8AA5-8E972B298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1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58BC309-2C91-534A-987C-0FE0BFC7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EACF00-DCDE-354D-9E4D-3124C3D6B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4DA1C-CEA8-EB4F-A0D8-415155549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A99B7-422C-EB43-9073-6F1352D3DF34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CA4200-DF0F-8540-81DD-ABDF50F64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EB415C-1BD3-9844-BFE1-D1D285B73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E7685-2901-9047-8AA5-8E972B298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5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https://forms.gle/CPsUUBiiqFM9rv9s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AA00A6-0F29-4546-BB7F-D32BB60F2C6F}"/>
              </a:ext>
            </a:extLst>
          </p:cNvPr>
          <p:cNvSpPr/>
          <p:nvPr/>
        </p:nvSpPr>
        <p:spPr>
          <a:xfrm>
            <a:off x="272765" y="1171482"/>
            <a:ext cx="475795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</a:rPr>
              <a:t>The PPPL Booth at the expo needs you!  H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ere's the form: </a:t>
            </a:r>
            <a:r>
              <a:rPr lang="en-US" b="0" i="0" dirty="0">
                <a:solidFill>
                  <a:srgbClr val="1155CC"/>
                </a:solidFill>
                <a:effectLst/>
                <a:latin typeface="tahoma" panose="020B0604030504040204" pitchFamily="34" charset="0"/>
                <a:hlinkClick r:id="rId4"/>
              </a:rPr>
              <a:t>https://forms.gle/CPsUUBiiqFM9rv9s7</a:t>
            </a:r>
            <a:endParaRPr lang="en-US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Wednesday</a:t>
            </a:r>
            <a:endParaRPr lang="en-US" dirty="0"/>
          </a:p>
          <a:p>
            <a:r>
              <a:rPr lang="en-US" dirty="0"/>
              <a:t>4 volunteers from 2-4 to unpack and set up PPPL booth </a:t>
            </a:r>
          </a:p>
          <a:p>
            <a:endParaRPr lang="en-US" b="0" i="0" dirty="0">
              <a:solidFill>
                <a:srgbClr val="000000"/>
              </a:solidFill>
              <a:effectLst/>
            </a:endParaRPr>
          </a:p>
          <a:p>
            <a:r>
              <a:rPr lang="en-US" b="1" i="0" dirty="0">
                <a:solidFill>
                  <a:srgbClr val="000000"/>
                </a:solidFill>
                <a:effectLst/>
              </a:rPr>
              <a:t>Thursday</a:t>
            </a:r>
            <a:r>
              <a:rPr lang="en-US" b="0" i="0" dirty="0">
                <a:solidFill>
                  <a:srgbClr val="000000"/>
                </a:solidFill>
                <a:effectLst/>
              </a:rPr>
              <a:t>  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10am-12pm= 2 more volunteers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12pm-2pm= 2 more volunteers</a:t>
            </a:r>
          </a:p>
          <a:p>
            <a:endParaRPr lang="en-US" b="0" i="0" dirty="0">
              <a:solidFill>
                <a:srgbClr val="000000"/>
              </a:solidFill>
              <a:effectLst/>
            </a:endParaRPr>
          </a:p>
          <a:p>
            <a:r>
              <a:rPr lang="en-US" b="1" i="0" dirty="0">
                <a:solidFill>
                  <a:srgbClr val="000000"/>
                </a:solidFill>
                <a:effectLst/>
              </a:rPr>
              <a:t>Friday</a:t>
            </a:r>
            <a:r>
              <a:rPr lang="en-US" b="0" i="0" dirty="0">
                <a:solidFill>
                  <a:srgbClr val="000000"/>
                </a:solidFill>
                <a:effectLst/>
              </a:rPr>
              <a:t> 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8:30am-10am= 2 more volunteers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10am-12pm= 2 more volunteers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12pm-2:30pm= 2 more volunteers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Booth break down and pack 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711283-4966-254B-85A8-D86CE742B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720" y="1097516"/>
            <a:ext cx="3013348" cy="2260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265021-6750-3241-989C-63EAD3F2F303}"/>
              </a:ext>
            </a:extLst>
          </p:cNvPr>
          <p:cNvSpPr txBox="1"/>
          <p:nvPr/>
        </p:nvSpPr>
        <p:spPr>
          <a:xfrm>
            <a:off x="2371157" y="335682"/>
            <a:ext cx="8040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PPPL Booth at APS still needs volunteers!</a:t>
            </a:r>
          </a:p>
        </p:txBody>
      </p:sp>
      <p:pic>
        <p:nvPicPr>
          <p:cNvPr id="9" name="DPPExpoTimeLapse">
            <a:hlinkClick r:id="" action="ppaction://media"/>
            <a:extLst>
              <a:ext uri="{FF2B5EF4-FFF2-40B4-BE49-F238E27FC236}">
                <a16:creationId xmlns:a16="http://schemas.microsoft.com/office/drawing/2014/main" xmlns="" id="{E82F42E4-0B85-7A47-B635-E9FA02348D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9101" y="3736465"/>
            <a:ext cx="4674117" cy="26291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1FCB66-BB77-2E4B-BE2A-23267F176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4173" y="1039764"/>
            <a:ext cx="2375514" cy="2375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01D546-ABA1-DB47-ACBC-3AA9A88F458A}"/>
              </a:ext>
            </a:extLst>
          </p:cNvPr>
          <p:cNvSpPr txBox="1"/>
          <p:nvPr/>
        </p:nvSpPr>
        <p:spPr>
          <a:xfrm>
            <a:off x="8203175" y="3288363"/>
            <a:ext cx="294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Just point your camera at this</a:t>
            </a:r>
          </a:p>
        </p:txBody>
      </p:sp>
      <p:sp>
        <p:nvSpPr>
          <p:cNvPr id="13" name="Curved Left Arrow 12">
            <a:extLst>
              <a:ext uri="{FF2B5EF4-FFF2-40B4-BE49-F238E27FC236}">
                <a16:creationId xmlns:a16="http://schemas.microsoft.com/office/drawing/2014/main" xmlns="" id="{99BB82BA-5CD5-4142-88AB-4F17DE8B03E4}"/>
              </a:ext>
            </a:extLst>
          </p:cNvPr>
          <p:cNvSpPr/>
          <p:nvPr/>
        </p:nvSpPr>
        <p:spPr>
          <a:xfrm flipV="1">
            <a:off x="11149687" y="2375985"/>
            <a:ext cx="545008" cy="109704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6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27</Words>
  <Application>Microsoft Office PowerPoint</Application>
  <PresentationFormat>Custom</PresentationFormat>
  <Paragraphs>16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Arturo Dominguez</dc:creator>
  <cp:lastModifiedBy>Walter Guttenfelder</cp:lastModifiedBy>
  <cp:revision>3</cp:revision>
  <dcterms:created xsi:type="dcterms:W3CDTF">2019-10-14T14:03:00Z</dcterms:created>
  <dcterms:modified xsi:type="dcterms:W3CDTF">2019-10-14T14:25:12Z</dcterms:modified>
</cp:coreProperties>
</file>